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599.xml" ContentType="application/vnd.openxmlformats-officedocument.presentationml.tags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640.xml" ContentType="application/vnd.openxmlformats-officedocument.presentationml.tags+xml"/>
  <Override PartName="/ppt/tags/tag1785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369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555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063.xml" ContentType="application/vnd.openxmlformats-officedocument.presentationml.tags+xml"/>
  <Override PartName="/ppt/tags/tag1394.xml" ContentType="application/vnd.openxmlformats-officedocument.presentationml.tags+xml"/>
  <Override PartName="/ppt/tags/tag1741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656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416.xml" ContentType="application/vnd.openxmlformats-officedocument.presentationml.tags+xml"/>
  <Override PartName="/ppt/tags/tag747.xml" ContentType="application/vnd.openxmlformats-officedocument.presentationml.tags+xml"/>
  <Override PartName="/ppt/tags/tag1426.xml" ContentType="application/vnd.openxmlformats-officedocument.presentationml.tags+xml"/>
  <Override PartName="/ppt/tags/tag1757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451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848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69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060.xml" ContentType="application/vnd.openxmlformats-officedocument.presentationml.tags+xml"/>
  <Override PartName="/ppt/tags/tag1391.xml" ContentType="application/vnd.openxmlformats-officedocument.presentationml.tags+xml"/>
  <Override PartName="/ppt/tags/tag126.xml" ContentType="application/vnd.openxmlformats-officedocument.presentationml.tags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161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568.xml" ContentType="application/vnd.openxmlformats-officedocument.presentationml.tags+xml"/>
  <Override PartName="/ppt/tags/tag96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423.xml" ContentType="application/vnd.openxmlformats-officedocument.presentationml.tags+xml"/>
  <Override PartName="/ppt/tags/tag1754.xml" ContentType="application/vnd.openxmlformats-officedocument.presentationml.tags+xml"/>
  <Override PartName="/ppt/tags/tag583.xml" ContentType="application/vnd.openxmlformats-officedocument.presentationml.tags+xml"/>
  <Override PartName="/ppt/tags/tag1262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108.xml" ContentType="application/vnd.openxmlformats-officedocument.presentationml.tags+xml"/>
  <Override PartName="/ppt/tags/tag1694.xml" ContentType="application/vnd.openxmlformats-officedocument.presentationml.tags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379.xml" ContentType="application/vnd.openxmlformats-officedocument.presentationml.tags+xml"/>
  <Override PartName="/ppt/tags/tag1726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073.xml" ContentType="application/vnd.openxmlformats-officedocument.presentationml.tags+xml"/>
  <Override PartName="/ppt/tags/tag1590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656.xml" ContentType="application/vnd.openxmlformats-officedocument.presentationml.tags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521.xml" ContentType="application/vnd.openxmlformats-officedocument.presentationml.tags+xml"/>
  <Override PartName="/ppt/tags/tag35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360.xml" ContentType="application/vnd.openxmlformats-officedocument.presentationml.tags+xml"/>
  <Override PartName="/ppt/tags/tag169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436.xml" ContentType="application/vnd.openxmlformats-officedocument.presentationml.tags+xml"/>
  <Override PartName="/ppt/tags/tag1767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622.xml" ContentType="application/vnd.openxmlformats-officedocument.presentationml.tags+xml"/>
  <Override PartName="/ppt/slides/slide2.xml" ContentType="application/vnd.openxmlformats-officedocument.presentationml.slide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858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477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1332.xml" ContentType="application/vnd.openxmlformats-officedocument.presentationml.tags+xml"/>
  <Override PartName="/ppt/tags/tag1663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tags/tag1102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177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1679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6" r:id="rId2"/>
    <p:sldId id="447" r:id="rId3"/>
    <p:sldId id="448" r:id="rId4"/>
    <p:sldId id="449" r:id="rId5"/>
    <p:sldId id="450" r:id="rId6"/>
    <p:sldId id="451" r:id="rId7"/>
    <p:sldId id="453" r:id="rId8"/>
    <p:sldId id="454" r:id="rId9"/>
    <p:sldId id="455" r:id="rId10"/>
    <p:sldId id="456" r:id="rId11"/>
    <p:sldId id="457" r:id="rId12"/>
    <p:sldId id="4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33.xml"/><Relationship Id="rId18" Type="http://schemas.openxmlformats.org/officeDocument/2006/relationships/tags" Target="../tags/tag1338.xml"/><Relationship Id="rId26" Type="http://schemas.openxmlformats.org/officeDocument/2006/relationships/tags" Target="../tags/tag1346.xml"/><Relationship Id="rId39" Type="http://schemas.openxmlformats.org/officeDocument/2006/relationships/tags" Target="../tags/tag1359.xml"/><Relationship Id="rId3" Type="http://schemas.openxmlformats.org/officeDocument/2006/relationships/tags" Target="../tags/tag1323.xml"/><Relationship Id="rId21" Type="http://schemas.openxmlformats.org/officeDocument/2006/relationships/tags" Target="../tags/tag1341.xml"/><Relationship Id="rId34" Type="http://schemas.openxmlformats.org/officeDocument/2006/relationships/tags" Target="../tags/tag1354.xml"/><Relationship Id="rId42" Type="http://schemas.openxmlformats.org/officeDocument/2006/relationships/tags" Target="../tags/tag1362.xml"/><Relationship Id="rId47" Type="http://schemas.openxmlformats.org/officeDocument/2006/relationships/tags" Target="../tags/tag1367.xml"/><Relationship Id="rId50" Type="http://schemas.openxmlformats.org/officeDocument/2006/relationships/tags" Target="../tags/tag1370.xml"/><Relationship Id="rId7" Type="http://schemas.openxmlformats.org/officeDocument/2006/relationships/tags" Target="../tags/tag1327.xml"/><Relationship Id="rId12" Type="http://schemas.openxmlformats.org/officeDocument/2006/relationships/tags" Target="../tags/tag1332.xml"/><Relationship Id="rId17" Type="http://schemas.openxmlformats.org/officeDocument/2006/relationships/tags" Target="../tags/tag1337.xml"/><Relationship Id="rId25" Type="http://schemas.openxmlformats.org/officeDocument/2006/relationships/tags" Target="../tags/tag1345.xml"/><Relationship Id="rId33" Type="http://schemas.openxmlformats.org/officeDocument/2006/relationships/tags" Target="../tags/tag1353.xml"/><Relationship Id="rId38" Type="http://schemas.openxmlformats.org/officeDocument/2006/relationships/tags" Target="../tags/tag1358.xml"/><Relationship Id="rId46" Type="http://schemas.openxmlformats.org/officeDocument/2006/relationships/tags" Target="../tags/tag1366.xml"/><Relationship Id="rId2" Type="http://schemas.openxmlformats.org/officeDocument/2006/relationships/tags" Target="../tags/tag1322.xml"/><Relationship Id="rId16" Type="http://schemas.openxmlformats.org/officeDocument/2006/relationships/tags" Target="../tags/tag1336.xml"/><Relationship Id="rId20" Type="http://schemas.openxmlformats.org/officeDocument/2006/relationships/tags" Target="../tags/tag1340.xml"/><Relationship Id="rId29" Type="http://schemas.openxmlformats.org/officeDocument/2006/relationships/tags" Target="../tags/tag1349.xml"/><Relationship Id="rId41" Type="http://schemas.openxmlformats.org/officeDocument/2006/relationships/tags" Target="../tags/tag1361.xml"/><Relationship Id="rId1" Type="http://schemas.openxmlformats.org/officeDocument/2006/relationships/tags" Target="../tags/tag1321.xml"/><Relationship Id="rId6" Type="http://schemas.openxmlformats.org/officeDocument/2006/relationships/tags" Target="../tags/tag1326.xml"/><Relationship Id="rId11" Type="http://schemas.openxmlformats.org/officeDocument/2006/relationships/tags" Target="../tags/tag1331.xml"/><Relationship Id="rId24" Type="http://schemas.openxmlformats.org/officeDocument/2006/relationships/tags" Target="../tags/tag1344.xml"/><Relationship Id="rId32" Type="http://schemas.openxmlformats.org/officeDocument/2006/relationships/tags" Target="../tags/tag1352.xml"/><Relationship Id="rId37" Type="http://schemas.openxmlformats.org/officeDocument/2006/relationships/tags" Target="../tags/tag1357.xml"/><Relationship Id="rId40" Type="http://schemas.openxmlformats.org/officeDocument/2006/relationships/tags" Target="../tags/tag1360.xml"/><Relationship Id="rId45" Type="http://schemas.openxmlformats.org/officeDocument/2006/relationships/tags" Target="../tags/tag1365.xml"/><Relationship Id="rId5" Type="http://schemas.openxmlformats.org/officeDocument/2006/relationships/tags" Target="../tags/tag1325.xml"/><Relationship Id="rId15" Type="http://schemas.openxmlformats.org/officeDocument/2006/relationships/tags" Target="../tags/tag1335.xml"/><Relationship Id="rId23" Type="http://schemas.openxmlformats.org/officeDocument/2006/relationships/tags" Target="../tags/tag1343.xml"/><Relationship Id="rId28" Type="http://schemas.openxmlformats.org/officeDocument/2006/relationships/tags" Target="../tags/tag1348.xml"/><Relationship Id="rId36" Type="http://schemas.openxmlformats.org/officeDocument/2006/relationships/tags" Target="../tags/tag1356.xml"/><Relationship Id="rId49" Type="http://schemas.openxmlformats.org/officeDocument/2006/relationships/tags" Target="../tags/tag1369.xml"/><Relationship Id="rId10" Type="http://schemas.openxmlformats.org/officeDocument/2006/relationships/tags" Target="../tags/tag1330.xml"/><Relationship Id="rId19" Type="http://schemas.openxmlformats.org/officeDocument/2006/relationships/tags" Target="../tags/tag1339.xml"/><Relationship Id="rId31" Type="http://schemas.openxmlformats.org/officeDocument/2006/relationships/tags" Target="../tags/tag1351.xml"/><Relationship Id="rId44" Type="http://schemas.openxmlformats.org/officeDocument/2006/relationships/tags" Target="../tags/tag1364.xml"/><Relationship Id="rId52" Type="http://schemas.openxmlformats.org/officeDocument/2006/relationships/slideLayout" Target="../slideLayouts/slideLayout1.xml"/><Relationship Id="rId4" Type="http://schemas.openxmlformats.org/officeDocument/2006/relationships/tags" Target="../tags/tag1324.xml"/><Relationship Id="rId9" Type="http://schemas.openxmlformats.org/officeDocument/2006/relationships/tags" Target="../tags/tag1329.xml"/><Relationship Id="rId14" Type="http://schemas.openxmlformats.org/officeDocument/2006/relationships/tags" Target="../tags/tag1334.xml"/><Relationship Id="rId22" Type="http://schemas.openxmlformats.org/officeDocument/2006/relationships/tags" Target="../tags/tag1342.xml"/><Relationship Id="rId27" Type="http://schemas.openxmlformats.org/officeDocument/2006/relationships/tags" Target="../tags/tag1347.xml"/><Relationship Id="rId30" Type="http://schemas.openxmlformats.org/officeDocument/2006/relationships/tags" Target="../tags/tag1350.xml"/><Relationship Id="rId35" Type="http://schemas.openxmlformats.org/officeDocument/2006/relationships/tags" Target="../tags/tag1355.xml"/><Relationship Id="rId43" Type="http://schemas.openxmlformats.org/officeDocument/2006/relationships/tags" Target="../tags/tag1363.xml"/><Relationship Id="rId48" Type="http://schemas.openxmlformats.org/officeDocument/2006/relationships/tags" Target="../tags/tag1368.xml"/><Relationship Id="rId8" Type="http://schemas.openxmlformats.org/officeDocument/2006/relationships/tags" Target="../tags/tag1328.xml"/><Relationship Id="rId51" Type="http://schemas.openxmlformats.org/officeDocument/2006/relationships/tags" Target="../tags/tag137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488.xml"/><Relationship Id="rId21" Type="http://schemas.openxmlformats.org/officeDocument/2006/relationships/tags" Target="../tags/tag1392.xml"/><Relationship Id="rId42" Type="http://schemas.openxmlformats.org/officeDocument/2006/relationships/tags" Target="../tags/tag1413.xml"/><Relationship Id="rId47" Type="http://schemas.openxmlformats.org/officeDocument/2006/relationships/tags" Target="../tags/tag1418.xml"/><Relationship Id="rId63" Type="http://schemas.openxmlformats.org/officeDocument/2006/relationships/tags" Target="../tags/tag1434.xml"/><Relationship Id="rId68" Type="http://schemas.openxmlformats.org/officeDocument/2006/relationships/tags" Target="../tags/tag1439.xml"/><Relationship Id="rId84" Type="http://schemas.openxmlformats.org/officeDocument/2006/relationships/tags" Target="../tags/tag1455.xml"/><Relationship Id="rId89" Type="http://schemas.openxmlformats.org/officeDocument/2006/relationships/tags" Target="../tags/tag1460.xml"/><Relationship Id="rId112" Type="http://schemas.openxmlformats.org/officeDocument/2006/relationships/tags" Target="../tags/tag1483.xml"/><Relationship Id="rId133" Type="http://schemas.openxmlformats.org/officeDocument/2006/relationships/tags" Target="../tags/tag1504.xml"/><Relationship Id="rId138" Type="http://schemas.openxmlformats.org/officeDocument/2006/relationships/tags" Target="../tags/tag1509.xml"/><Relationship Id="rId154" Type="http://schemas.openxmlformats.org/officeDocument/2006/relationships/tags" Target="../tags/tag1525.xml"/><Relationship Id="rId159" Type="http://schemas.openxmlformats.org/officeDocument/2006/relationships/tags" Target="../tags/tag1530.xml"/><Relationship Id="rId175" Type="http://schemas.openxmlformats.org/officeDocument/2006/relationships/tags" Target="../tags/tag1546.xml"/><Relationship Id="rId170" Type="http://schemas.openxmlformats.org/officeDocument/2006/relationships/tags" Target="../tags/tag1541.xml"/><Relationship Id="rId191" Type="http://schemas.openxmlformats.org/officeDocument/2006/relationships/tags" Target="../tags/tag1562.xml"/><Relationship Id="rId16" Type="http://schemas.openxmlformats.org/officeDocument/2006/relationships/tags" Target="../tags/tag1387.xml"/><Relationship Id="rId107" Type="http://schemas.openxmlformats.org/officeDocument/2006/relationships/tags" Target="../tags/tag1478.xml"/><Relationship Id="rId11" Type="http://schemas.openxmlformats.org/officeDocument/2006/relationships/tags" Target="../tags/tag1382.xml"/><Relationship Id="rId32" Type="http://schemas.openxmlformats.org/officeDocument/2006/relationships/tags" Target="../tags/tag1403.xml"/><Relationship Id="rId37" Type="http://schemas.openxmlformats.org/officeDocument/2006/relationships/tags" Target="../tags/tag1408.xml"/><Relationship Id="rId53" Type="http://schemas.openxmlformats.org/officeDocument/2006/relationships/tags" Target="../tags/tag1424.xml"/><Relationship Id="rId58" Type="http://schemas.openxmlformats.org/officeDocument/2006/relationships/tags" Target="../tags/tag1429.xml"/><Relationship Id="rId74" Type="http://schemas.openxmlformats.org/officeDocument/2006/relationships/tags" Target="../tags/tag1445.xml"/><Relationship Id="rId79" Type="http://schemas.openxmlformats.org/officeDocument/2006/relationships/tags" Target="../tags/tag1450.xml"/><Relationship Id="rId102" Type="http://schemas.openxmlformats.org/officeDocument/2006/relationships/tags" Target="../tags/tag1473.xml"/><Relationship Id="rId123" Type="http://schemas.openxmlformats.org/officeDocument/2006/relationships/tags" Target="../tags/tag1494.xml"/><Relationship Id="rId128" Type="http://schemas.openxmlformats.org/officeDocument/2006/relationships/tags" Target="../tags/tag1499.xml"/><Relationship Id="rId144" Type="http://schemas.openxmlformats.org/officeDocument/2006/relationships/tags" Target="../tags/tag1515.xml"/><Relationship Id="rId149" Type="http://schemas.openxmlformats.org/officeDocument/2006/relationships/tags" Target="../tags/tag1520.xml"/><Relationship Id="rId5" Type="http://schemas.openxmlformats.org/officeDocument/2006/relationships/tags" Target="../tags/tag1376.xml"/><Relationship Id="rId90" Type="http://schemas.openxmlformats.org/officeDocument/2006/relationships/tags" Target="../tags/tag1461.xml"/><Relationship Id="rId95" Type="http://schemas.openxmlformats.org/officeDocument/2006/relationships/tags" Target="../tags/tag1466.xml"/><Relationship Id="rId160" Type="http://schemas.openxmlformats.org/officeDocument/2006/relationships/tags" Target="../tags/tag1531.xml"/><Relationship Id="rId165" Type="http://schemas.openxmlformats.org/officeDocument/2006/relationships/tags" Target="../tags/tag1536.xml"/><Relationship Id="rId181" Type="http://schemas.openxmlformats.org/officeDocument/2006/relationships/tags" Target="../tags/tag1552.xml"/><Relationship Id="rId186" Type="http://schemas.openxmlformats.org/officeDocument/2006/relationships/tags" Target="../tags/tag1557.xml"/><Relationship Id="rId22" Type="http://schemas.openxmlformats.org/officeDocument/2006/relationships/tags" Target="../tags/tag1393.xml"/><Relationship Id="rId27" Type="http://schemas.openxmlformats.org/officeDocument/2006/relationships/tags" Target="../tags/tag1398.xml"/><Relationship Id="rId43" Type="http://schemas.openxmlformats.org/officeDocument/2006/relationships/tags" Target="../tags/tag1414.xml"/><Relationship Id="rId48" Type="http://schemas.openxmlformats.org/officeDocument/2006/relationships/tags" Target="../tags/tag1419.xml"/><Relationship Id="rId64" Type="http://schemas.openxmlformats.org/officeDocument/2006/relationships/tags" Target="../tags/tag1435.xml"/><Relationship Id="rId69" Type="http://schemas.openxmlformats.org/officeDocument/2006/relationships/tags" Target="../tags/tag1440.xml"/><Relationship Id="rId113" Type="http://schemas.openxmlformats.org/officeDocument/2006/relationships/tags" Target="../tags/tag1484.xml"/><Relationship Id="rId118" Type="http://schemas.openxmlformats.org/officeDocument/2006/relationships/tags" Target="../tags/tag1489.xml"/><Relationship Id="rId134" Type="http://schemas.openxmlformats.org/officeDocument/2006/relationships/tags" Target="../tags/tag1505.xml"/><Relationship Id="rId139" Type="http://schemas.openxmlformats.org/officeDocument/2006/relationships/tags" Target="../tags/tag1510.xml"/><Relationship Id="rId80" Type="http://schemas.openxmlformats.org/officeDocument/2006/relationships/tags" Target="../tags/tag1451.xml"/><Relationship Id="rId85" Type="http://schemas.openxmlformats.org/officeDocument/2006/relationships/tags" Target="../tags/tag1456.xml"/><Relationship Id="rId150" Type="http://schemas.openxmlformats.org/officeDocument/2006/relationships/tags" Target="../tags/tag1521.xml"/><Relationship Id="rId155" Type="http://schemas.openxmlformats.org/officeDocument/2006/relationships/tags" Target="../tags/tag1526.xml"/><Relationship Id="rId171" Type="http://schemas.openxmlformats.org/officeDocument/2006/relationships/tags" Target="../tags/tag1542.xml"/><Relationship Id="rId176" Type="http://schemas.openxmlformats.org/officeDocument/2006/relationships/tags" Target="../tags/tag1547.xml"/><Relationship Id="rId192" Type="http://schemas.openxmlformats.org/officeDocument/2006/relationships/tags" Target="../tags/tag1563.xml"/><Relationship Id="rId12" Type="http://schemas.openxmlformats.org/officeDocument/2006/relationships/tags" Target="../tags/tag1383.xml"/><Relationship Id="rId17" Type="http://schemas.openxmlformats.org/officeDocument/2006/relationships/tags" Target="../tags/tag1388.xml"/><Relationship Id="rId33" Type="http://schemas.openxmlformats.org/officeDocument/2006/relationships/tags" Target="../tags/tag1404.xml"/><Relationship Id="rId38" Type="http://schemas.openxmlformats.org/officeDocument/2006/relationships/tags" Target="../tags/tag1409.xml"/><Relationship Id="rId59" Type="http://schemas.openxmlformats.org/officeDocument/2006/relationships/tags" Target="../tags/tag1430.xml"/><Relationship Id="rId103" Type="http://schemas.openxmlformats.org/officeDocument/2006/relationships/tags" Target="../tags/tag1474.xml"/><Relationship Id="rId108" Type="http://schemas.openxmlformats.org/officeDocument/2006/relationships/tags" Target="../tags/tag1479.xml"/><Relationship Id="rId124" Type="http://schemas.openxmlformats.org/officeDocument/2006/relationships/tags" Target="../tags/tag1495.xml"/><Relationship Id="rId129" Type="http://schemas.openxmlformats.org/officeDocument/2006/relationships/tags" Target="../tags/tag1500.xml"/><Relationship Id="rId54" Type="http://schemas.openxmlformats.org/officeDocument/2006/relationships/tags" Target="../tags/tag1425.xml"/><Relationship Id="rId70" Type="http://schemas.openxmlformats.org/officeDocument/2006/relationships/tags" Target="../tags/tag1441.xml"/><Relationship Id="rId75" Type="http://schemas.openxmlformats.org/officeDocument/2006/relationships/tags" Target="../tags/tag1446.xml"/><Relationship Id="rId91" Type="http://schemas.openxmlformats.org/officeDocument/2006/relationships/tags" Target="../tags/tag1462.xml"/><Relationship Id="rId96" Type="http://schemas.openxmlformats.org/officeDocument/2006/relationships/tags" Target="../tags/tag1467.xml"/><Relationship Id="rId140" Type="http://schemas.openxmlformats.org/officeDocument/2006/relationships/tags" Target="../tags/tag1511.xml"/><Relationship Id="rId145" Type="http://schemas.openxmlformats.org/officeDocument/2006/relationships/tags" Target="../tags/tag1516.xml"/><Relationship Id="rId161" Type="http://schemas.openxmlformats.org/officeDocument/2006/relationships/tags" Target="../tags/tag1532.xml"/><Relationship Id="rId166" Type="http://schemas.openxmlformats.org/officeDocument/2006/relationships/tags" Target="../tags/tag1537.xml"/><Relationship Id="rId182" Type="http://schemas.openxmlformats.org/officeDocument/2006/relationships/tags" Target="../tags/tag1553.xml"/><Relationship Id="rId187" Type="http://schemas.openxmlformats.org/officeDocument/2006/relationships/tags" Target="../tags/tag1558.xml"/><Relationship Id="rId1" Type="http://schemas.openxmlformats.org/officeDocument/2006/relationships/tags" Target="../tags/tag1372.xml"/><Relationship Id="rId6" Type="http://schemas.openxmlformats.org/officeDocument/2006/relationships/tags" Target="../tags/tag1377.xml"/><Relationship Id="rId23" Type="http://schemas.openxmlformats.org/officeDocument/2006/relationships/tags" Target="../tags/tag1394.xml"/><Relationship Id="rId28" Type="http://schemas.openxmlformats.org/officeDocument/2006/relationships/tags" Target="../tags/tag1399.xml"/><Relationship Id="rId49" Type="http://schemas.openxmlformats.org/officeDocument/2006/relationships/tags" Target="../tags/tag1420.xml"/><Relationship Id="rId114" Type="http://schemas.openxmlformats.org/officeDocument/2006/relationships/tags" Target="../tags/tag1485.xml"/><Relationship Id="rId119" Type="http://schemas.openxmlformats.org/officeDocument/2006/relationships/tags" Target="../tags/tag1490.xml"/><Relationship Id="rId44" Type="http://schemas.openxmlformats.org/officeDocument/2006/relationships/tags" Target="../tags/tag1415.xml"/><Relationship Id="rId60" Type="http://schemas.openxmlformats.org/officeDocument/2006/relationships/tags" Target="../tags/tag1431.xml"/><Relationship Id="rId65" Type="http://schemas.openxmlformats.org/officeDocument/2006/relationships/tags" Target="../tags/tag1436.xml"/><Relationship Id="rId81" Type="http://schemas.openxmlformats.org/officeDocument/2006/relationships/tags" Target="../tags/tag1452.xml"/><Relationship Id="rId86" Type="http://schemas.openxmlformats.org/officeDocument/2006/relationships/tags" Target="../tags/tag1457.xml"/><Relationship Id="rId130" Type="http://schemas.openxmlformats.org/officeDocument/2006/relationships/tags" Target="../tags/tag1501.xml"/><Relationship Id="rId135" Type="http://schemas.openxmlformats.org/officeDocument/2006/relationships/tags" Target="../tags/tag1506.xml"/><Relationship Id="rId151" Type="http://schemas.openxmlformats.org/officeDocument/2006/relationships/tags" Target="../tags/tag1522.xml"/><Relationship Id="rId156" Type="http://schemas.openxmlformats.org/officeDocument/2006/relationships/tags" Target="../tags/tag1527.xml"/><Relationship Id="rId177" Type="http://schemas.openxmlformats.org/officeDocument/2006/relationships/tags" Target="../tags/tag1548.xml"/><Relationship Id="rId172" Type="http://schemas.openxmlformats.org/officeDocument/2006/relationships/tags" Target="../tags/tag1543.xml"/><Relationship Id="rId193" Type="http://schemas.openxmlformats.org/officeDocument/2006/relationships/tags" Target="../tags/tag1564.xml"/><Relationship Id="rId13" Type="http://schemas.openxmlformats.org/officeDocument/2006/relationships/tags" Target="../tags/tag1384.xml"/><Relationship Id="rId18" Type="http://schemas.openxmlformats.org/officeDocument/2006/relationships/tags" Target="../tags/tag1389.xml"/><Relationship Id="rId39" Type="http://schemas.openxmlformats.org/officeDocument/2006/relationships/tags" Target="../tags/tag1410.xml"/><Relationship Id="rId109" Type="http://schemas.openxmlformats.org/officeDocument/2006/relationships/tags" Target="../tags/tag1480.xml"/><Relationship Id="rId34" Type="http://schemas.openxmlformats.org/officeDocument/2006/relationships/tags" Target="../tags/tag1405.xml"/><Relationship Id="rId50" Type="http://schemas.openxmlformats.org/officeDocument/2006/relationships/tags" Target="../tags/tag1421.xml"/><Relationship Id="rId55" Type="http://schemas.openxmlformats.org/officeDocument/2006/relationships/tags" Target="../tags/tag1426.xml"/><Relationship Id="rId76" Type="http://schemas.openxmlformats.org/officeDocument/2006/relationships/tags" Target="../tags/tag1447.xml"/><Relationship Id="rId97" Type="http://schemas.openxmlformats.org/officeDocument/2006/relationships/tags" Target="../tags/tag1468.xml"/><Relationship Id="rId104" Type="http://schemas.openxmlformats.org/officeDocument/2006/relationships/tags" Target="../tags/tag1475.xml"/><Relationship Id="rId120" Type="http://schemas.openxmlformats.org/officeDocument/2006/relationships/tags" Target="../tags/tag1491.xml"/><Relationship Id="rId125" Type="http://schemas.openxmlformats.org/officeDocument/2006/relationships/tags" Target="../tags/tag1496.xml"/><Relationship Id="rId141" Type="http://schemas.openxmlformats.org/officeDocument/2006/relationships/tags" Target="../tags/tag1512.xml"/><Relationship Id="rId146" Type="http://schemas.openxmlformats.org/officeDocument/2006/relationships/tags" Target="../tags/tag1517.xml"/><Relationship Id="rId167" Type="http://schemas.openxmlformats.org/officeDocument/2006/relationships/tags" Target="../tags/tag1538.xml"/><Relationship Id="rId188" Type="http://schemas.openxmlformats.org/officeDocument/2006/relationships/tags" Target="../tags/tag1559.xml"/><Relationship Id="rId7" Type="http://schemas.openxmlformats.org/officeDocument/2006/relationships/tags" Target="../tags/tag1378.xml"/><Relationship Id="rId71" Type="http://schemas.openxmlformats.org/officeDocument/2006/relationships/tags" Target="../tags/tag1442.xml"/><Relationship Id="rId92" Type="http://schemas.openxmlformats.org/officeDocument/2006/relationships/tags" Target="../tags/tag1463.xml"/><Relationship Id="rId162" Type="http://schemas.openxmlformats.org/officeDocument/2006/relationships/tags" Target="../tags/tag1533.xml"/><Relationship Id="rId183" Type="http://schemas.openxmlformats.org/officeDocument/2006/relationships/tags" Target="../tags/tag1554.xml"/><Relationship Id="rId2" Type="http://schemas.openxmlformats.org/officeDocument/2006/relationships/tags" Target="../tags/tag1373.xml"/><Relationship Id="rId29" Type="http://schemas.openxmlformats.org/officeDocument/2006/relationships/tags" Target="../tags/tag1400.xml"/><Relationship Id="rId24" Type="http://schemas.openxmlformats.org/officeDocument/2006/relationships/tags" Target="../tags/tag1395.xml"/><Relationship Id="rId40" Type="http://schemas.openxmlformats.org/officeDocument/2006/relationships/tags" Target="../tags/tag1411.xml"/><Relationship Id="rId45" Type="http://schemas.openxmlformats.org/officeDocument/2006/relationships/tags" Target="../tags/tag1416.xml"/><Relationship Id="rId66" Type="http://schemas.openxmlformats.org/officeDocument/2006/relationships/tags" Target="../tags/tag1437.xml"/><Relationship Id="rId87" Type="http://schemas.openxmlformats.org/officeDocument/2006/relationships/tags" Target="../tags/tag1458.xml"/><Relationship Id="rId110" Type="http://schemas.openxmlformats.org/officeDocument/2006/relationships/tags" Target="../tags/tag1481.xml"/><Relationship Id="rId115" Type="http://schemas.openxmlformats.org/officeDocument/2006/relationships/tags" Target="../tags/tag1486.xml"/><Relationship Id="rId131" Type="http://schemas.openxmlformats.org/officeDocument/2006/relationships/tags" Target="../tags/tag1502.xml"/><Relationship Id="rId136" Type="http://schemas.openxmlformats.org/officeDocument/2006/relationships/tags" Target="../tags/tag1507.xml"/><Relationship Id="rId157" Type="http://schemas.openxmlformats.org/officeDocument/2006/relationships/tags" Target="../tags/tag1528.xml"/><Relationship Id="rId178" Type="http://schemas.openxmlformats.org/officeDocument/2006/relationships/tags" Target="../tags/tag1549.xml"/><Relationship Id="rId61" Type="http://schemas.openxmlformats.org/officeDocument/2006/relationships/tags" Target="../tags/tag1432.xml"/><Relationship Id="rId82" Type="http://schemas.openxmlformats.org/officeDocument/2006/relationships/tags" Target="../tags/tag1453.xml"/><Relationship Id="rId152" Type="http://schemas.openxmlformats.org/officeDocument/2006/relationships/tags" Target="../tags/tag1523.xml"/><Relationship Id="rId173" Type="http://schemas.openxmlformats.org/officeDocument/2006/relationships/tags" Target="../tags/tag1544.xml"/><Relationship Id="rId194" Type="http://schemas.openxmlformats.org/officeDocument/2006/relationships/slideLayout" Target="../slideLayouts/slideLayout1.xml"/><Relationship Id="rId19" Type="http://schemas.openxmlformats.org/officeDocument/2006/relationships/tags" Target="../tags/tag1390.xml"/><Relationship Id="rId14" Type="http://schemas.openxmlformats.org/officeDocument/2006/relationships/tags" Target="../tags/tag1385.xml"/><Relationship Id="rId30" Type="http://schemas.openxmlformats.org/officeDocument/2006/relationships/tags" Target="../tags/tag1401.xml"/><Relationship Id="rId35" Type="http://schemas.openxmlformats.org/officeDocument/2006/relationships/tags" Target="../tags/tag1406.xml"/><Relationship Id="rId56" Type="http://schemas.openxmlformats.org/officeDocument/2006/relationships/tags" Target="../tags/tag1427.xml"/><Relationship Id="rId77" Type="http://schemas.openxmlformats.org/officeDocument/2006/relationships/tags" Target="../tags/tag1448.xml"/><Relationship Id="rId100" Type="http://schemas.openxmlformats.org/officeDocument/2006/relationships/tags" Target="../tags/tag1471.xml"/><Relationship Id="rId105" Type="http://schemas.openxmlformats.org/officeDocument/2006/relationships/tags" Target="../tags/tag1476.xml"/><Relationship Id="rId126" Type="http://schemas.openxmlformats.org/officeDocument/2006/relationships/tags" Target="../tags/tag1497.xml"/><Relationship Id="rId147" Type="http://schemas.openxmlformats.org/officeDocument/2006/relationships/tags" Target="../tags/tag1518.xml"/><Relationship Id="rId168" Type="http://schemas.openxmlformats.org/officeDocument/2006/relationships/tags" Target="../tags/tag1539.xml"/><Relationship Id="rId8" Type="http://schemas.openxmlformats.org/officeDocument/2006/relationships/tags" Target="../tags/tag1379.xml"/><Relationship Id="rId51" Type="http://schemas.openxmlformats.org/officeDocument/2006/relationships/tags" Target="../tags/tag1422.xml"/><Relationship Id="rId72" Type="http://schemas.openxmlformats.org/officeDocument/2006/relationships/tags" Target="../tags/tag1443.xml"/><Relationship Id="rId93" Type="http://schemas.openxmlformats.org/officeDocument/2006/relationships/tags" Target="../tags/tag1464.xml"/><Relationship Id="rId98" Type="http://schemas.openxmlformats.org/officeDocument/2006/relationships/tags" Target="../tags/tag1469.xml"/><Relationship Id="rId121" Type="http://schemas.openxmlformats.org/officeDocument/2006/relationships/tags" Target="../tags/tag1492.xml"/><Relationship Id="rId142" Type="http://schemas.openxmlformats.org/officeDocument/2006/relationships/tags" Target="../tags/tag1513.xml"/><Relationship Id="rId163" Type="http://schemas.openxmlformats.org/officeDocument/2006/relationships/tags" Target="../tags/tag1534.xml"/><Relationship Id="rId184" Type="http://schemas.openxmlformats.org/officeDocument/2006/relationships/tags" Target="../tags/tag1555.xml"/><Relationship Id="rId189" Type="http://schemas.openxmlformats.org/officeDocument/2006/relationships/tags" Target="../tags/tag1560.xml"/><Relationship Id="rId3" Type="http://schemas.openxmlformats.org/officeDocument/2006/relationships/tags" Target="../tags/tag1374.xml"/><Relationship Id="rId25" Type="http://schemas.openxmlformats.org/officeDocument/2006/relationships/tags" Target="../tags/tag1396.xml"/><Relationship Id="rId46" Type="http://schemas.openxmlformats.org/officeDocument/2006/relationships/tags" Target="../tags/tag1417.xml"/><Relationship Id="rId67" Type="http://schemas.openxmlformats.org/officeDocument/2006/relationships/tags" Target="../tags/tag1438.xml"/><Relationship Id="rId116" Type="http://schemas.openxmlformats.org/officeDocument/2006/relationships/tags" Target="../tags/tag1487.xml"/><Relationship Id="rId137" Type="http://schemas.openxmlformats.org/officeDocument/2006/relationships/tags" Target="../tags/tag1508.xml"/><Relationship Id="rId158" Type="http://schemas.openxmlformats.org/officeDocument/2006/relationships/tags" Target="../tags/tag1529.xml"/><Relationship Id="rId20" Type="http://schemas.openxmlformats.org/officeDocument/2006/relationships/tags" Target="../tags/tag1391.xml"/><Relationship Id="rId41" Type="http://schemas.openxmlformats.org/officeDocument/2006/relationships/tags" Target="../tags/tag1412.xml"/><Relationship Id="rId62" Type="http://schemas.openxmlformats.org/officeDocument/2006/relationships/tags" Target="../tags/tag1433.xml"/><Relationship Id="rId83" Type="http://schemas.openxmlformats.org/officeDocument/2006/relationships/tags" Target="../tags/tag1454.xml"/><Relationship Id="rId88" Type="http://schemas.openxmlformats.org/officeDocument/2006/relationships/tags" Target="../tags/tag1459.xml"/><Relationship Id="rId111" Type="http://schemas.openxmlformats.org/officeDocument/2006/relationships/tags" Target="../tags/tag1482.xml"/><Relationship Id="rId132" Type="http://schemas.openxmlformats.org/officeDocument/2006/relationships/tags" Target="../tags/tag1503.xml"/><Relationship Id="rId153" Type="http://schemas.openxmlformats.org/officeDocument/2006/relationships/tags" Target="../tags/tag1524.xml"/><Relationship Id="rId174" Type="http://schemas.openxmlformats.org/officeDocument/2006/relationships/tags" Target="../tags/tag1545.xml"/><Relationship Id="rId179" Type="http://schemas.openxmlformats.org/officeDocument/2006/relationships/tags" Target="../tags/tag1550.xml"/><Relationship Id="rId190" Type="http://schemas.openxmlformats.org/officeDocument/2006/relationships/tags" Target="../tags/tag1561.xml"/><Relationship Id="rId15" Type="http://schemas.openxmlformats.org/officeDocument/2006/relationships/tags" Target="../tags/tag1386.xml"/><Relationship Id="rId36" Type="http://schemas.openxmlformats.org/officeDocument/2006/relationships/tags" Target="../tags/tag1407.xml"/><Relationship Id="rId57" Type="http://schemas.openxmlformats.org/officeDocument/2006/relationships/tags" Target="../tags/tag1428.xml"/><Relationship Id="rId106" Type="http://schemas.openxmlformats.org/officeDocument/2006/relationships/tags" Target="../tags/tag1477.xml"/><Relationship Id="rId127" Type="http://schemas.openxmlformats.org/officeDocument/2006/relationships/tags" Target="../tags/tag1498.xml"/><Relationship Id="rId10" Type="http://schemas.openxmlformats.org/officeDocument/2006/relationships/tags" Target="../tags/tag1381.xml"/><Relationship Id="rId31" Type="http://schemas.openxmlformats.org/officeDocument/2006/relationships/tags" Target="../tags/tag1402.xml"/><Relationship Id="rId52" Type="http://schemas.openxmlformats.org/officeDocument/2006/relationships/tags" Target="../tags/tag1423.xml"/><Relationship Id="rId73" Type="http://schemas.openxmlformats.org/officeDocument/2006/relationships/tags" Target="../tags/tag1444.xml"/><Relationship Id="rId78" Type="http://schemas.openxmlformats.org/officeDocument/2006/relationships/tags" Target="../tags/tag1449.xml"/><Relationship Id="rId94" Type="http://schemas.openxmlformats.org/officeDocument/2006/relationships/tags" Target="../tags/tag1465.xml"/><Relationship Id="rId99" Type="http://schemas.openxmlformats.org/officeDocument/2006/relationships/tags" Target="../tags/tag1470.xml"/><Relationship Id="rId101" Type="http://schemas.openxmlformats.org/officeDocument/2006/relationships/tags" Target="../tags/tag1472.xml"/><Relationship Id="rId122" Type="http://schemas.openxmlformats.org/officeDocument/2006/relationships/tags" Target="../tags/tag1493.xml"/><Relationship Id="rId143" Type="http://schemas.openxmlformats.org/officeDocument/2006/relationships/tags" Target="../tags/tag1514.xml"/><Relationship Id="rId148" Type="http://schemas.openxmlformats.org/officeDocument/2006/relationships/tags" Target="../tags/tag1519.xml"/><Relationship Id="rId164" Type="http://schemas.openxmlformats.org/officeDocument/2006/relationships/tags" Target="../tags/tag1535.xml"/><Relationship Id="rId169" Type="http://schemas.openxmlformats.org/officeDocument/2006/relationships/tags" Target="../tags/tag1540.xml"/><Relationship Id="rId185" Type="http://schemas.openxmlformats.org/officeDocument/2006/relationships/tags" Target="../tags/tag1556.xml"/><Relationship Id="rId4" Type="http://schemas.openxmlformats.org/officeDocument/2006/relationships/tags" Target="../tags/tag1375.xml"/><Relationship Id="rId9" Type="http://schemas.openxmlformats.org/officeDocument/2006/relationships/tags" Target="../tags/tag1380.xml"/><Relationship Id="rId180" Type="http://schemas.openxmlformats.org/officeDocument/2006/relationships/tags" Target="../tags/tag1551.xml"/><Relationship Id="rId26" Type="http://schemas.openxmlformats.org/officeDocument/2006/relationships/tags" Target="../tags/tag1397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681.xml"/><Relationship Id="rId21" Type="http://schemas.openxmlformats.org/officeDocument/2006/relationships/tags" Target="../tags/tag1585.xml"/><Relationship Id="rId42" Type="http://schemas.openxmlformats.org/officeDocument/2006/relationships/tags" Target="../tags/tag1606.xml"/><Relationship Id="rId63" Type="http://schemas.openxmlformats.org/officeDocument/2006/relationships/tags" Target="../tags/tag1627.xml"/><Relationship Id="rId84" Type="http://schemas.openxmlformats.org/officeDocument/2006/relationships/tags" Target="../tags/tag1648.xml"/><Relationship Id="rId138" Type="http://schemas.openxmlformats.org/officeDocument/2006/relationships/tags" Target="../tags/tag1702.xml"/><Relationship Id="rId159" Type="http://schemas.openxmlformats.org/officeDocument/2006/relationships/tags" Target="../tags/tag1723.xml"/><Relationship Id="rId170" Type="http://schemas.openxmlformats.org/officeDocument/2006/relationships/tags" Target="../tags/tag1734.xml"/><Relationship Id="rId191" Type="http://schemas.openxmlformats.org/officeDocument/2006/relationships/tags" Target="../tags/tag1755.xml"/><Relationship Id="rId205" Type="http://schemas.openxmlformats.org/officeDocument/2006/relationships/tags" Target="../tags/tag1769.xml"/><Relationship Id="rId226" Type="http://schemas.openxmlformats.org/officeDocument/2006/relationships/tags" Target="../tags/tag1790.xml"/><Relationship Id="rId107" Type="http://schemas.openxmlformats.org/officeDocument/2006/relationships/tags" Target="../tags/tag1671.xml"/><Relationship Id="rId11" Type="http://schemas.openxmlformats.org/officeDocument/2006/relationships/tags" Target="../tags/tag1575.xml"/><Relationship Id="rId32" Type="http://schemas.openxmlformats.org/officeDocument/2006/relationships/tags" Target="../tags/tag1596.xml"/><Relationship Id="rId53" Type="http://schemas.openxmlformats.org/officeDocument/2006/relationships/tags" Target="../tags/tag1617.xml"/><Relationship Id="rId74" Type="http://schemas.openxmlformats.org/officeDocument/2006/relationships/tags" Target="../tags/tag1638.xml"/><Relationship Id="rId128" Type="http://schemas.openxmlformats.org/officeDocument/2006/relationships/tags" Target="../tags/tag1692.xml"/><Relationship Id="rId149" Type="http://schemas.openxmlformats.org/officeDocument/2006/relationships/tags" Target="../tags/tag1713.xml"/><Relationship Id="rId5" Type="http://schemas.openxmlformats.org/officeDocument/2006/relationships/tags" Target="../tags/tag1569.xml"/><Relationship Id="rId95" Type="http://schemas.openxmlformats.org/officeDocument/2006/relationships/tags" Target="../tags/tag1659.xml"/><Relationship Id="rId160" Type="http://schemas.openxmlformats.org/officeDocument/2006/relationships/tags" Target="../tags/tag1724.xml"/><Relationship Id="rId181" Type="http://schemas.openxmlformats.org/officeDocument/2006/relationships/tags" Target="../tags/tag1745.xml"/><Relationship Id="rId216" Type="http://schemas.openxmlformats.org/officeDocument/2006/relationships/tags" Target="../tags/tag1780.xml"/><Relationship Id="rId211" Type="http://schemas.openxmlformats.org/officeDocument/2006/relationships/tags" Target="../tags/tag1775.xml"/><Relationship Id="rId22" Type="http://schemas.openxmlformats.org/officeDocument/2006/relationships/tags" Target="../tags/tag1586.xml"/><Relationship Id="rId27" Type="http://schemas.openxmlformats.org/officeDocument/2006/relationships/tags" Target="../tags/tag1591.xml"/><Relationship Id="rId43" Type="http://schemas.openxmlformats.org/officeDocument/2006/relationships/tags" Target="../tags/tag1607.xml"/><Relationship Id="rId48" Type="http://schemas.openxmlformats.org/officeDocument/2006/relationships/tags" Target="../tags/tag1612.xml"/><Relationship Id="rId64" Type="http://schemas.openxmlformats.org/officeDocument/2006/relationships/tags" Target="../tags/tag1628.xml"/><Relationship Id="rId69" Type="http://schemas.openxmlformats.org/officeDocument/2006/relationships/tags" Target="../tags/tag1633.xml"/><Relationship Id="rId113" Type="http://schemas.openxmlformats.org/officeDocument/2006/relationships/tags" Target="../tags/tag1677.xml"/><Relationship Id="rId118" Type="http://schemas.openxmlformats.org/officeDocument/2006/relationships/tags" Target="../tags/tag1682.xml"/><Relationship Id="rId134" Type="http://schemas.openxmlformats.org/officeDocument/2006/relationships/tags" Target="../tags/tag1698.xml"/><Relationship Id="rId139" Type="http://schemas.openxmlformats.org/officeDocument/2006/relationships/tags" Target="../tags/tag1703.xml"/><Relationship Id="rId80" Type="http://schemas.openxmlformats.org/officeDocument/2006/relationships/tags" Target="../tags/tag1644.xml"/><Relationship Id="rId85" Type="http://schemas.openxmlformats.org/officeDocument/2006/relationships/tags" Target="../tags/tag1649.xml"/><Relationship Id="rId150" Type="http://schemas.openxmlformats.org/officeDocument/2006/relationships/tags" Target="../tags/tag1714.xml"/><Relationship Id="rId155" Type="http://schemas.openxmlformats.org/officeDocument/2006/relationships/tags" Target="../tags/tag1719.xml"/><Relationship Id="rId171" Type="http://schemas.openxmlformats.org/officeDocument/2006/relationships/tags" Target="../tags/tag1735.xml"/><Relationship Id="rId176" Type="http://schemas.openxmlformats.org/officeDocument/2006/relationships/tags" Target="../tags/tag1740.xml"/><Relationship Id="rId192" Type="http://schemas.openxmlformats.org/officeDocument/2006/relationships/tags" Target="../tags/tag1756.xml"/><Relationship Id="rId197" Type="http://schemas.openxmlformats.org/officeDocument/2006/relationships/tags" Target="../tags/tag1761.xml"/><Relationship Id="rId206" Type="http://schemas.openxmlformats.org/officeDocument/2006/relationships/tags" Target="../tags/tag1770.xml"/><Relationship Id="rId227" Type="http://schemas.openxmlformats.org/officeDocument/2006/relationships/slideLayout" Target="../slideLayouts/slideLayout1.xml"/><Relationship Id="rId201" Type="http://schemas.openxmlformats.org/officeDocument/2006/relationships/tags" Target="../tags/tag1765.xml"/><Relationship Id="rId222" Type="http://schemas.openxmlformats.org/officeDocument/2006/relationships/tags" Target="../tags/tag1786.xml"/><Relationship Id="rId12" Type="http://schemas.openxmlformats.org/officeDocument/2006/relationships/tags" Target="../tags/tag1576.xml"/><Relationship Id="rId17" Type="http://schemas.openxmlformats.org/officeDocument/2006/relationships/tags" Target="../tags/tag1581.xml"/><Relationship Id="rId33" Type="http://schemas.openxmlformats.org/officeDocument/2006/relationships/tags" Target="../tags/tag1597.xml"/><Relationship Id="rId38" Type="http://schemas.openxmlformats.org/officeDocument/2006/relationships/tags" Target="../tags/tag1602.xml"/><Relationship Id="rId59" Type="http://schemas.openxmlformats.org/officeDocument/2006/relationships/tags" Target="../tags/tag1623.xml"/><Relationship Id="rId103" Type="http://schemas.openxmlformats.org/officeDocument/2006/relationships/tags" Target="../tags/tag1667.xml"/><Relationship Id="rId108" Type="http://schemas.openxmlformats.org/officeDocument/2006/relationships/tags" Target="../tags/tag1672.xml"/><Relationship Id="rId124" Type="http://schemas.openxmlformats.org/officeDocument/2006/relationships/tags" Target="../tags/tag1688.xml"/><Relationship Id="rId129" Type="http://schemas.openxmlformats.org/officeDocument/2006/relationships/tags" Target="../tags/tag1693.xml"/><Relationship Id="rId54" Type="http://schemas.openxmlformats.org/officeDocument/2006/relationships/tags" Target="../tags/tag1618.xml"/><Relationship Id="rId70" Type="http://schemas.openxmlformats.org/officeDocument/2006/relationships/tags" Target="../tags/tag1634.xml"/><Relationship Id="rId75" Type="http://schemas.openxmlformats.org/officeDocument/2006/relationships/tags" Target="../tags/tag1639.xml"/><Relationship Id="rId91" Type="http://schemas.openxmlformats.org/officeDocument/2006/relationships/tags" Target="../tags/tag1655.xml"/><Relationship Id="rId96" Type="http://schemas.openxmlformats.org/officeDocument/2006/relationships/tags" Target="../tags/tag1660.xml"/><Relationship Id="rId140" Type="http://schemas.openxmlformats.org/officeDocument/2006/relationships/tags" Target="../tags/tag1704.xml"/><Relationship Id="rId145" Type="http://schemas.openxmlformats.org/officeDocument/2006/relationships/tags" Target="../tags/tag1709.xml"/><Relationship Id="rId161" Type="http://schemas.openxmlformats.org/officeDocument/2006/relationships/tags" Target="../tags/tag1725.xml"/><Relationship Id="rId166" Type="http://schemas.openxmlformats.org/officeDocument/2006/relationships/tags" Target="../tags/tag1730.xml"/><Relationship Id="rId182" Type="http://schemas.openxmlformats.org/officeDocument/2006/relationships/tags" Target="../tags/tag1746.xml"/><Relationship Id="rId187" Type="http://schemas.openxmlformats.org/officeDocument/2006/relationships/tags" Target="../tags/tag1751.xml"/><Relationship Id="rId217" Type="http://schemas.openxmlformats.org/officeDocument/2006/relationships/tags" Target="../tags/tag1781.xml"/><Relationship Id="rId1" Type="http://schemas.openxmlformats.org/officeDocument/2006/relationships/tags" Target="../tags/tag1565.xml"/><Relationship Id="rId6" Type="http://schemas.openxmlformats.org/officeDocument/2006/relationships/tags" Target="../tags/tag1570.xml"/><Relationship Id="rId212" Type="http://schemas.openxmlformats.org/officeDocument/2006/relationships/tags" Target="../tags/tag1776.xml"/><Relationship Id="rId23" Type="http://schemas.openxmlformats.org/officeDocument/2006/relationships/tags" Target="../tags/tag1587.xml"/><Relationship Id="rId28" Type="http://schemas.openxmlformats.org/officeDocument/2006/relationships/tags" Target="../tags/tag1592.xml"/><Relationship Id="rId49" Type="http://schemas.openxmlformats.org/officeDocument/2006/relationships/tags" Target="../tags/tag1613.xml"/><Relationship Id="rId114" Type="http://schemas.openxmlformats.org/officeDocument/2006/relationships/tags" Target="../tags/tag1678.xml"/><Relationship Id="rId119" Type="http://schemas.openxmlformats.org/officeDocument/2006/relationships/tags" Target="../tags/tag1683.xml"/><Relationship Id="rId44" Type="http://schemas.openxmlformats.org/officeDocument/2006/relationships/tags" Target="../tags/tag1608.xml"/><Relationship Id="rId60" Type="http://schemas.openxmlformats.org/officeDocument/2006/relationships/tags" Target="../tags/tag1624.xml"/><Relationship Id="rId65" Type="http://schemas.openxmlformats.org/officeDocument/2006/relationships/tags" Target="../tags/tag1629.xml"/><Relationship Id="rId81" Type="http://schemas.openxmlformats.org/officeDocument/2006/relationships/tags" Target="../tags/tag1645.xml"/><Relationship Id="rId86" Type="http://schemas.openxmlformats.org/officeDocument/2006/relationships/tags" Target="../tags/tag1650.xml"/><Relationship Id="rId130" Type="http://schemas.openxmlformats.org/officeDocument/2006/relationships/tags" Target="../tags/tag1694.xml"/><Relationship Id="rId135" Type="http://schemas.openxmlformats.org/officeDocument/2006/relationships/tags" Target="../tags/tag1699.xml"/><Relationship Id="rId151" Type="http://schemas.openxmlformats.org/officeDocument/2006/relationships/tags" Target="../tags/tag1715.xml"/><Relationship Id="rId156" Type="http://schemas.openxmlformats.org/officeDocument/2006/relationships/tags" Target="../tags/tag1720.xml"/><Relationship Id="rId177" Type="http://schemas.openxmlformats.org/officeDocument/2006/relationships/tags" Target="../tags/tag1741.xml"/><Relationship Id="rId198" Type="http://schemas.openxmlformats.org/officeDocument/2006/relationships/tags" Target="../tags/tag1762.xml"/><Relationship Id="rId172" Type="http://schemas.openxmlformats.org/officeDocument/2006/relationships/tags" Target="../tags/tag1736.xml"/><Relationship Id="rId193" Type="http://schemas.openxmlformats.org/officeDocument/2006/relationships/tags" Target="../tags/tag1757.xml"/><Relationship Id="rId202" Type="http://schemas.openxmlformats.org/officeDocument/2006/relationships/tags" Target="../tags/tag1766.xml"/><Relationship Id="rId207" Type="http://schemas.openxmlformats.org/officeDocument/2006/relationships/tags" Target="../tags/tag1771.xml"/><Relationship Id="rId223" Type="http://schemas.openxmlformats.org/officeDocument/2006/relationships/tags" Target="../tags/tag1787.xml"/><Relationship Id="rId13" Type="http://schemas.openxmlformats.org/officeDocument/2006/relationships/tags" Target="../tags/tag1577.xml"/><Relationship Id="rId18" Type="http://schemas.openxmlformats.org/officeDocument/2006/relationships/tags" Target="../tags/tag1582.xml"/><Relationship Id="rId39" Type="http://schemas.openxmlformats.org/officeDocument/2006/relationships/tags" Target="../tags/tag1603.xml"/><Relationship Id="rId109" Type="http://schemas.openxmlformats.org/officeDocument/2006/relationships/tags" Target="../tags/tag1673.xml"/><Relationship Id="rId34" Type="http://schemas.openxmlformats.org/officeDocument/2006/relationships/tags" Target="../tags/tag1598.xml"/><Relationship Id="rId50" Type="http://schemas.openxmlformats.org/officeDocument/2006/relationships/tags" Target="../tags/tag1614.xml"/><Relationship Id="rId55" Type="http://schemas.openxmlformats.org/officeDocument/2006/relationships/tags" Target="../tags/tag1619.xml"/><Relationship Id="rId76" Type="http://schemas.openxmlformats.org/officeDocument/2006/relationships/tags" Target="../tags/tag1640.xml"/><Relationship Id="rId97" Type="http://schemas.openxmlformats.org/officeDocument/2006/relationships/tags" Target="../tags/tag1661.xml"/><Relationship Id="rId104" Type="http://schemas.openxmlformats.org/officeDocument/2006/relationships/tags" Target="../tags/tag1668.xml"/><Relationship Id="rId120" Type="http://schemas.openxmlformats.org/officeDocument/2006/relationships/tags" Target="../tags/tag1684.xml"/><Relationship Id="rId125" Type="http://schemas.openxmlformats.org/officeDocument/2006/relationships/tags" Target="../tags/tag1689.xml"/><Relationship Id="rId141" Type="http://schemas.openxmlformats.org/officeDocument/2006/relationships/tags" Target="../tags/tag1705.xml"/><Relationship Id="rId146" Type="http://schemas.openxmlformats.org/officeDocument/2006/relationships/tags" Target="../tags/tag1710.xml"/><Relationship Id="rId167" Type="http://schemas.openxmlformats.org/officeDocument/2006/relationships/tags" Target="../tags/tag1731.xml"/><Relationship Id="rId188" Type="http://schemas.openxmlformats.org/officeDocument/2006/relationships/tags" Target="../tags/tag1752.xml"/><Relationship Id="rId7" Type="http://schemas.openxmlformats.org/officeDocument/2006/relationships/tags" Target="../tags/tag1571.xml"/><Relationship Id="rId71" Type="http://schemas.openxmlformats.org/officeDocument/2006/relationships/tags" Target="../tags/tag1635.xml"/><Relationship Id="rId92" Type="http://schemas.openxmlformats.org/officeDocument/2006/relationships/tags" Target="../tags/tag1656.xml"/><Relationship Id="rId162" Type="http://schemas.openxmlformats.org/officeDocument/2006/relationships/tags" Target="../tags/tag1726.xml"/><Relationship Id="rId183" Type="http://schemas.openxmlformats.org/officeDocument/2006/relationships/tags" Target="../tags/tag1747.xml"/><Relationship Id="rId213" Type="http://schemas.openxmlformats.org/officeDocument/2006/relationships/tags" Target="../tags/tag1777.xml"/><Relationship Id="rId218" Type="http://schemas.openxmlformats.org/officeDocument/2006/relationships/tags" Target="../tags/tag1782.xml"/><Relationship Id="rId2" Type="http://schemas.openxmlformats.org/officeDocument/2006/relationships/tags" Target="../tags/tag1566.xml"/><Relationship Id="rId29" Type="http://schemas.openxmlformats.org/officeDocument/2006/relationships/tags" Target="../tags/tag1593.xml"/><Relationship Id="rId24" Type="http://schemas.openxmlformats.org/officeDocument/2006/relationships/tags" Target="../tags/tag1588.xml"/><Relationship Id="rId40" Type="http://schemas.openxmlformats.org/officeDocument/2006/relationships/tags" Target="../tags/tag1604.xml"/><Relationship Id="rId45" Type="http://schemas.openxmlformats.org/officeDocument/2006/relationships/tags" Target="../tags/tag1609.xml"/><Relationship Id="rId66" Type="http://schemas.openxmlformats.org/officeDocument/2006/relationships/tags" Target="../tags/tag1630.xml"/><Relationship Id="rId87" Type="http://schemas.openxmlformats.org/officeDocument/2006/relationships/tags" Target="../tags/tag1651.xml"/><Relationship Id="rId110" Type="http://schemas.openxmlformats.org/officeDocument/2006/relationships/tags" Target="../tags/tag1674.xml"/><Relationship Id="rId115" Type="http://schemas.openxmlformats.org/officeDocument/2006/relationships/tags" Target="../tags/tag1679.xml"/><Relationship Id="rId131" Type="http://schemas.openxmlformats.org/officeDocument/2006/relationships/tags" Target="../tags/tag1695.xml"/><Relationship Id="rId136" Type="http://schemas.openxmlformats.org/officeDocument/2006/relationships/tags" Target="../tags/tag1700.xml"/><Relationship Id="rId157" Type="http://schemas.openxmlformats.org/officeDocument/2006/relationships/tags" Target="../tags/tag1721.xml"/><Relationship Id="rId178" Type="http://schemas.openxmlformats.org/officeDocument/2006/relationships/tags" Target="../tags/tag1742.xml"/><Relationship Id="rId61" Type="http://schemas.openxmlformats.org/officeDocument/2006/relationships/tags" Target="../tags/tag1625.xml"/><Relationship Id="rId82" Type="http://schemas.openxmlformats.org/officeDocument/2006/relationships/tags" Target="../tags/tag1646.xml"/><Relationship Id="rId152" Type="http://schemas.openxmlformats.org/officeDocument/2006/relationships/tags" Target="../tags/tag1716.xml"/><Relationship Id="rId173" Type="http://schemas.openxmlformats.org/officeDocument/2006/relationships/tags" Target="../tags/tag1737.xml"/><Relationship Id="rId194" Type="http://schemas.openxmlformats.org/officeDocument/2006/relationships/tags" Target="../tags/tag1758.xml"/><Relationship Id="rId199" Type="http://schemas.openxmlformats.org/officeDocument/2006/relationships/tags" Target="../tags/tag1763.xml"/><Relationship Id="rId203" Type="http://schemas.openxmlformats.org/officeDocument/2006/relationships/tags" Target="../tags/tag1767.xml"/><Relationship Id="rId208" Type="http://schemas.openxmlformats.org/officeDocument/2006/relationships/tags" Target="../tags/tag1772.xml"/><Relationship Id="rId19" Type="http://schemas.openxmlformats.org/officeDocument/2006/relationships/tags" Target="../tags/tag1583.xml"/><Relationship Id="rId224" Type="http://schemas.openxmlformats.org/officeDocument/2006/relationships/tags" Target="../tags/tag1788.xml"/><Relationship Id="rId14" Type="http://schemas.openxmlformats.org/officeDocument/2006/relationships/tags" Target="../tags/tag1578.xml"/><Relationship Id="rId30" Type="http://schemas.openxmlformats.org/officeDocument/2006/relationships/tags" Target="../tags/tag1594.xml"/><Relationship Id="rId35" Type="http://schemas.openxmlformats.org/officeDocument/2006/relationships/tags" Target="../tags/tag1599.xml"/><Relationship Id="rId56" Type="http://schemas.openxmlformats.org/officeDocument/2006/relationships/tags" Target="../tags/tag1620.xml"/><Relationship Id="rId77" Type="http://schemas.openxmlformats.org/officeDocument/2006/relationships/tags" Target="../tags/tag1641.xml"/><Relationship Id="rId100" Type="http://schemas.openxmlformats.org/officeDocument/2006/relationships/tags" Target="../tags/tag1664.xml"/><Relationship Id="rId105" Type="http://schemas.openxmlformats.org/officeDocument/2006/relationships/tags" Target="../tags/tag1669.xml"/><Relationship Id="rId126" Type="http://schemas.openxmlformats.org/officeDocument/2006/relationships/tags" Target="../tags/tag1690.xml"/><Relationship Id="rId147" Type="http://schemas.openxmlformats.org/officeDocument/2006/relationships/tags" Target="../tags/tag1711.xml"/><Relationship Id="rId168" Type="http://schemas.openxmlformats.org/officeDocument/2006/relationships/tags" Target="../tags/tag1732.xml"/><Relationship Id="rId8" Type="http://schemas.openxmlformats.org/officeDocument/2006/relationships/tags" Target="../tags/tag1572.xml"/><Relationship Id="rId51" Type="http://schemas.openxmlformats.org/officeDocument/2006/relationships/tags" Target="../tags/tag1615.xml"/><Relationship Id="rId72" Type="http://schemas.openxmlformats.org/officeDocument/2006/relationships/tags" Target="../tags/tag1636.xml"/><Relationship Id="rId93" Type="http://schemas.openxmlformats.org/officeDocument/2006/relationships/tags" Target="../tags/tag1657.xml"/><Relationship Id="rId98" Type="http://schemas.openxmlformats.org/officeDocument/2006/relationships/tags" Target="../tags/tag1662.xml"/><Relationship Id="rId121" Type="http://schemas.openxmlformats.org/officeDocument/2006/relationships/tags" Target="../tags/tag1685.xml"/><Relationship Id="rId142" Type="http://schemas.openxmlformats.org/officeDocument/2006/relationships/tags" Target="../tags/tag1706.xml"/><Relationship Id="rId163" Type="http://schemas.openxmlformats.org/officeDocument/2006/relationships/tags" Target="../tags/tag1727.xml"/><Relationship Id="rId184" Type="http://schemas.openxmlformats.org/officeDocument/2006/relationships/tags" Target="../tags/tag1748.xml"/><Relationship Id="rId189" Type="http://schemas.openxmlformats.org/officeDocument/2006/relationships/tags" Target="../tags/tag1753.xml"/><Relationship Id="rId219" Type="http://schemas.openxmlformats.org/officeDocument/2006/relationships/tags" Target="../tags/tag1783.xml"/><Relationship Id="rId3" Type="http://schemas.openxmlformats.org/officeDocument/2006/relationships/tags" Target="../tags/tag1567.xml"/><Relationship Id="rId214" Type="http://schemas.openxmlformats.org/officeDocument/2006/relationships/tags" Target="../tags/tag1778.xml"/><Relationship Id="rId25" Type="http://schemas.openxmlformats.org/officeDocument/2006/relationships/tags" Target="../tags/tag1589.xml"/><Relationship Id="rId46" Type="http://schemas.openxmlformats.org/officeDocument/2006/relationships/tags" Target="../tags/tag1610.xml"/><Relationship Id="rId67" Type="http://schemas.openxmlformats.org/officeDocument/2006/relationships/tags" Target="../tags/tag1631.xml"/><Relationship Id="rId116" Type="http://schemas.openxmlformats.org/officeDocument/2006/relationships/tags" Target="../tags/tag1680.xml"/><Relationship Id="rId137" Type="http://schemas.openxmlformats.org/officeDocument/2006/relationships/tags" Target="../tags/tag1701.xml"/><Relationship Id="rId158" Type="http://schemas.openxmlformats.org/officeDocument/2006/relationships/tags" Target="../tags/tag1722.xml"/><Relationship Id="rId20" Type="http://schemas.openxmlformats.org/officeDocument/2006/relationships/tags" Target="../tags/tag1584.xml"/><Relationship Id="rId41" Type="http://schemas.openxmlformats.org/officeDocument/2006/relationships/tags" Target="../tags/tag1605.xml"/><Relationship Id="rId62" Type="http://schemas.openxmlformats.org/officeDocument/2006/relationships/tags" Target="../tags/tag1626.xml"/><Relationship Id="rId83" Type="http://schemas.openxmlformats.org/officeDocument/2006/relationships/tags" Target="../tags/tag1647.xml"/><Relationship Id="rId88" Type="http://schemas.openxmlformats.org/officeDocument/2006/relationships/tags" Target="../tags/tag1652.xml"/><Relationship Id="rId111" Type="http://schemas.openxmlformats.org/officeDocument/2006/relationships/tags" Target="../tags/tag1675.xml"/><Relationship Id="rId132" Type="http://schemas.openxmlformats.org/officeDocument/2006/relationships/tags" Target="../tags/tag1696.xml"/><Relationship Id="rId153" Type="http://schemas.openxmlformats.org/officeDocument/2006/relationships/tags" Target="../tags/tag1717.xml"/><Relationship Id="rId174" Type="http://schemas.openxmlformats.org/officeDocument/2006/relationships/tags" Target="../tags/tag1738.xml"/><Relationship Id="rId179" Type="http://schemas.openxmlformats.org/officeDocument/2006/relationships/tags" Target="../tags/tag1743.xml"/><Relationship Id="rId195" Type="http://schemas.openxmlformats.org/officeDocument/2006/relationships/tags" Target="../tags/tag1759.xml"/><Relationship Id="rId209" Type="http://schemas.openxmlformats.org/officeDocument/2006/relationships/tags" Target="../tags/tag1773.xml"/><Relationship Id="rId190" Type="http://schemas.openxmlformats.org/officeDocument/2006/relationships/tags" Target="../tags/tag1754.xml"/><Relationship Id="rId204" Type="http://schemas.openxmlformats.org/officeDocument/2006/relationships/tags" Target="../tags/tag1768.xml"/><Relationship Id="rId220" Type="http://schemas.openxmlformats.org/officeDocument/2006/relationships/tags" Target="../tags/tag1784.xml"/><Relationship Id="rId225" Type="http://schemas.openxmlformats.org/officeDocument/2006/relationships/tags" Target="../tags/tag1789.xml"/><Relationship Id="rId15" Type="http://schemas.openxmlformats.org/officeDocument/2006/relationships/tags" Target="../tags/tag1579.xml"/><Relationship Id="rId36" Type="http://schemas.openxmlformats.org/officeDocument/2006/relationships/tags" Target="../tags/tag1600.xml"/><Relationship Id="rId57" Type="http://schemas.openxmlformats.org/officeDocument/2006/relationships/tags" Target="../tags/tag1621.xml"/><Relationship Id="rId106" Type="http://schemas.openxmlformats.org/officeDocument/2006/relationships/tags" Target="../tags/tag1670.xml"/><Relationship Id="rId127" Type="http://schemas.openxmlformats.org/officeDocument/2006/relationships/tags" Target="../tags/tag1691.xml"/><Relationship Id="rId10" Type="http://schemas.openxmlformats.org/officeDocument/2006/relationships/tags" Target="../tags/tag1574.xml"/><Relationship Id="rId31" Type="http://schemas.openxmlformats.org/officeDocument/2006/relationships/tags" Target="../tags/tag1595.xml"/><Relationship Id="rId52" Type="http://schemas.openxmlformats.org/officeDocument/2006/relationships/tags" Target="../tags/tag1616.xml"/><Relationship Id="rId73" Type="http://schemas.openxmlformats.org/officeDocument/2006/relationships/tags" Target="../tags/tag1637.xml"/><Relationship Id="rId78" Type="http://schemas.openxmlformats.org/officeDocument/2006/relationships/tags" Target="../tags/tag1642.xml"/><Relationship Id="rId94" Type="http://schemas.openxmlformats.org/officeDocument/2006/relationships/tags" Target="../tags/tag1658.xml"/><Relationship Id="rId99" Type="http://schemas.openxmlformats.org/officeDocument/2006/relationships/tags" Target="../tags/tag1663.xml"/><Relationship Id="rId101" Type="http://schemas.openxmlformats.org/officeDocument/2006/relationships/tags" Target="../tags/tag1665.xml"/><Relationship Id="rId122" Type="http://schemas.openxmlformats.org/officeDocument/2006/relationships/tags" Target="../tags/tag1686.xml"/><Relationship Id="rId143" Type="http://schemas.openxmlformats.org/officeDocument/2006/relationships/tags" Target="../tags/tag1707.xml"/><Relationship Id="rId148" Type="http://schemas.openxmlformats.org/officeDocument/2006/relationships/tags" Target="../tags/tag1712.xml"/><Relationship Id="rId164" Type="http://schemas.openxmlformats.org/officeDocument/2006/relationships/tags" Target="../tags/tag1728.xml"/><Relationship Id="rId169" Type="http://schemas.openxmlformats.org/officeDocument/2006/relationships/tags" Target="../tags/tag1733.xml"/><Relationship Id="rId185" Type="http://schemas.openxmlformats.org/officeDocument/2006/relationships/tags" Target="../tags/tag1749.xml"/><Relationship Id="rId4" Type="http://schemas.openxmlformats.org/officeDocument/2006/relationships/tags" Target="../tags/tag1568.xml"/><Relationship Id="rId9" Type="http://schemas.openxmlformats.org/officeDocument/2006/relationships/tags" Target="../tags/tag1573.xml"/><Relationship Id="rId180" Type="http://schemas.openxmlformats.org/officeDocument/2006/relationships/tags" Target="../tags/tag1744.xml"/><Relationship Id="rId210" Type="http://schemas.openxmlformats.org/officeDocument/2006/relationships/tags" Target="../tags/tag1774.xml"/><Relationship Id="rId215" Type="http://schemas.openxmlformats.org/officeDocument/2006/relationships/tags" Target="../tags/tag1779.xml"/><Relationship Id="rId26" Type="http://schemas.openxmlformats.org/officeDocument/2006/relationships/tags" Target="../tags/tag1590.xml"/><Relationship Id="rId47" Type="http://schemas.openxmlformats.org/officeDocument/2006/relationships/tags" Target="../tags/tag1611.xml"/><Relationship Id="rId68" Type="http://schemas.openxmlformats.org/officeDocument/2006/relationships/tags" Target="../tags/tag1632.xml"/><Relationship Id="rId89" Type="http://schemas.openxmlformats.org/officeDocument/2006/relationships/tags" Target="../tags/tag1653.xml"/><Relationship Id="rId112" Type="http://schemas.openxmlformats.org/officeDocument/2006/relationships/tags" Target="../tags/tag1676.xml"/><Relationship Id="rId133" Type="http://schemas.openxmlformats.org/officeDocument/2006/relationships/tags" Target="../tags/tag1697.xml"/><Relationship Id="rId154" Type="http://schemas.openxmlformats.org/officeDocument/2006/relationships/tags" Target="../tags/tag1718.xml"/><Relationship Id="rId175" Type="http://schemas.openxmlformats.org/officeDocument/2006/relationships/tags" Target="../tags/tag1739.xml"/><Relationship Id="rId196" Type="http://schemas.openxmlformats.org/officeDocument/2006/relationships/tags" Target="../tags/tag1760.xml"/><Relationship Id="rId200" Type="http://schemas.openxmlformats.org/officeDocument/2006/relationships/tags" Target="../tags/tag1764.xml"/><Relationship Id="rId16" Type="http://schemas.openxmlformats.org/officeDocument/2006/relationships/tags" Target="../tags/tag1580.xml"/><Relationship Id="rId221" Type="http://schemas.openxmlformats.org/officeDocument/2006/relationships/tags" Target="../tags/tag1785.xml"/><Relationship Id="rId37" Type="http://schemas.openxmlformats.org/officeDocument/2006/relationships/tags" Target="../tags/tag1601.xml"/><Relationship Id="rId58" Type="http://schemas.openxmlformats.org/officeDocument/2006/relationships/tags" Target="../tags/tag1622.xml"/><Relationship Id="rId79" Type="http://schemas.openxmlformats.org/officeDocument/2006/relationships/tags" Target="../tags/tag1643.xml"/><Relationship Id="rId102" Type="http://schemas.openxmlformats.org/officeDocument/2006/relationships/tags" Target="../tags/tag1666.xml"/><Relationship Id="rId123" Type="http://schemas.openxmlformats.org/officeDocument/2006/relationships/tags" Target="../tags/tag1687.xml"/><Relationship Id="rId144" Type="http://schemas.openxmlformats.org/officeDocument/2006/relationships/tags" Target="../tags/tag1708.xml"/><Relationship Id="rId90" Type="http://schemas.openxmlformats.org/officeDocument/2006/relationships/tags" Target="../tags/tag1654.xml"/><Relationship Id="rId165" Type="http://schemas.openxmlformats.org/officeDocument/2006/relationships/tags" Target="../tags/tag1729.xml"/><Relationship Id="rId186" Type="http://schemas.openxmlformats.org/officeDocument/2006/relationships/tags" Target="../tags/tag175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14.xml"/><Relationship Id="rId117" Type="http://schemas.openxmlformats.org/officeDocument/2006/relationships/tags" Target="../tags/tag205.xml"/><Relationship Id="rId21" Type="http://schemas.openxmlformats.org/officeDocument/2006/relationships/tags" Target="../tags/tag109.xml"/><Relationship Id="rId42" Type="http://schemas.openxmlformats.org/officeDocument/2006/relationships/tags" Target="../tags/tag130.xml"/><Relationship Id="rId47" Type="http://schemas.openxmlformats.org/officeDocument/2006/relationships/tags" Target="../tags/tag135.xml"/><Relationship Id="rId63" Type="http://schemas.openxmlformats.org/officeDocument/2006/relationships/tags" Target="../tags/tag151.xml"/><Relationship Id="rId68" Type="http://schemas.openxmlformats.org/officeDocument/2006/relationships/tags" Target="../tags/tag156.xml"/><Relationship Id="rId84" Type="http://schemas.openxmlformats.org/officeDocument/2006/relationships/tags" Target="../tags/tag172.xml"/><Relationship Id="rId89" Type="http://schemas.openxmlformats.org/officeDocument/2006/relationships/tags" Target="../tags/tag177.xml"/><Relationship Id="rId112" Type="http://schemas.openxmlformats.org/officeDocument/2006/relationships/tags" Target="../tags/tag200.xml"/><Relationship Id="rId133" Type="http://schemas.openxmlformats.org/officeDocument/2006/relationships/tags" Target="../tags/tag221.xml"/><Relationship Id="rId138" Type="http://schemas.openxmlformats.org/officeDocument/2006/relationships/tags" Target="../tags/tag226.xml"/><Relationship Id="rId16" Type="http://schemas.openxmlformats.org/officeDocument/2006/relationships/tags" Target="../tags/tag104.xml"/><Relationship Id="rId107" Type="http://schemas.openxmlformats.org/officeDocument/2006/relationships/tags" Target="../tags/tag195.xml"/><Relationship Id="rId11" Type="http://schemas.openxmlformats.org/officeDocument/2006/relationships/tags" Target="../tags/tag99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53" Type="http://schemas.openxmlformats.org/officeDocument/2006/relationships/tags" Target="../tags/tag141.xml"/><Relationship Id="rId58" Type="http://schemas.openxmlformats.org/officeDocument/2006/relationships/tags" Target="../tags/tag146.xml"/><Relationship Id="rId74" Type="http://schemas.openxmlformats.org/officeDocument/2006/relationships/tags" Target="../tags/tag162.xml"/><Relationship Id="rId79" Type="http://schemas.openxmlformats.org/officeDocument/2006/relationships/tags" Target="../tags/tag167.xml"/><Relationship Id="rId102" Type="http://schemas.openxmlformats.org/officeDocument/2006/relationships/tags" Target="../tags/tag190.xml"/><Relationship Id="rId123" Type="http://schemas.openxmlformats.org/officeDocument/2006/relationships/tags" Target="../tags/tag211.xml"/><Relationship Id="rId128" Type="http://schemas.openxmlformats.org/officeDocument/2006/relationships/tags" Target="../tags/tag216.xml"/><Relationship Id="rId144" Type="http://schemas.openxmlformats.org/officeDocument/2006/relationships/tags" Target="../tags/tag232.xml"/><Relationship Id="rId149" Type="http://schemas.openxmlformats.org/officeDocument/2006/relationships/tags" Target="../tags/tag237.xml"/><Relationship Id="rId5" Type="http://schemas.openxmlformats.org/officeDocument/2006/relationships/tags" Target="../tags/tag93.xml"/><Relationship Id="rId90" Type="http://schemas.openxmlformats.org/officeDocument/2006/relationships/tags" Target="../tags/tag178.xml"/><Relationship Id="rId95" Type="http://schemas.openxmlformats.org/officeDocument/2006/relationships/tags" Target="../tags/tag183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43" Type="http://schemas.openxmlformats.org/officeDocument/2006/relationships/tags" Target="../tags/tag131.xml"/><Relationship Id="rId48" Type="http://schemas.openxmlformats.org/officeDocument/2006/relationships/tags" Target="../tags/tag136.xml"/><Relationship Id="rId64" Type="http://schemas.openxmlformats.org/officeDocument/2006/relationships/tags" Target="../tags/tag152.xml"/><Relationship Id="rId69" Type="http://schemas.openxmlformats.org/officeDocument/2006/relationships/tags" Target="../tags/tag157.xml"/><Relationship Id="rId113" Type="http://schemas.openxmlformats.org/officeDocument/2006/relationships/tags" Target="../tags/tag201.xml"/><Relationship Id="rId118" Type="http://schemas.openxmlformats.org/officeDocument/2006/relationships/tags" Target="../tags/tag206.xml"/><Relationship Id="rId134" Type="http://schemas.openxmlformats.org/officeDocument/2006/relationships/tags" Target="../tags/tag222.xml"/><Relationship Id="rId139" Type="http://schemas.openxmlformats.org/officeDocument/2006/relationships/tags" Target="../tags/tag227.xml"/><Relationship Id="rId80" Type="http://schemas.openxmlformats.org/officeDocument/2006/relationships/tags" Target="../tags/tag168.xml"/><Relationship Id="rId85" Type="http://schemas.openxmlformats.org/officeDocument/2006/relationships/tags" Target="../tags/tag173.xml"/><Relationship Id="rId150" Type="http://schemas.openxmlformats.org/officeDocument/2006/relationships/tags" Target="../tags/tag238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tags" Target="../tags/tag134.xml"/><Relationship Id="rId59" Type="http://schemas.openxmlformats.org/officeDocument/2006/relationships/tags" Target="../tags/tag147.xml"/><Relationship Id="rId67" Type="http://schemas.openxmlformats.org/officeDocument/2006/relationships/tags" Target="../tags/tag155.xml"/><Relationship Id="rId103" Type="http://schemas.openxmlformats.org/officeDocument/2006/relationships/tags" Target="../tags/tag191.xml"/><Relationship Id="rId108" Type="http://schemas.openxmlformats.org/officeDocument/2006/relationships/tags" Target="../tags/tag196.xml"/><Relationship Id="rId116" Type="http://schemas.openxmlformats.org/officeDocument/2006/relationships/tags" Target="../tags/tag204.xml"/><Relationship Id="rId124" Type="http://schemas.openxmlformats.org/officeDocument/2006/relationships/tags" Target="../tags/tag212.xml"/><Relationship Id="rId129" Type="http://schemas.openxmlformats.org/officeDocument/2006/relationships/tags" Target="../tags/tag217.xml"/><Relationship Id="rId137" Type="http://schemas.openxmlformats.org/officeDocument/2006/relationships/tags" Target="../tags/tag225.xml"/><Relationship Id="rId20" Type="http://schemas.openxmlformats.org/officeDocument/2006/relationships/tags" Target="../tags/tag108.xml"/><Relationship Id="rId41" Type="http://schemas.openxmlformats.org/officeDocument/2006/relationships/tags" Target="../tags/tag129.xml"/><Relationship Id="rId54" Type="http://schemas.openxmlformats.org/officeDocument/2006/relationships/tags" Target="../tags/tag142.xml"/><Relationship Id="rId62" Type="http://schemas.openxmlformats.org/officeDocument/2006/relationships/tags" Target="../tags/tag150.xml"/><Relationship Id="rId70" Type="http://schemas.openxmlformats.org/officeDocument/2006/relationships/tags" Target="../tags/tag158.xml"/><Relationship Id="rId75" Type="http://schemas.openxmlformats.org/officeDocument/2006/relationships/tags" Target="../tags/tag163.xml"/><Relationship Id="rId83" Type="http://schemas.openxmlformats.org/officeDocument/2006/relationships/tags" Target="../tags/tag171.xml"/><Relationship Id="rId88" Type="http://schemas.openxmlformats.org/officeDocument/2006/relationships/tags" Target="../tags/tag176.xml"/><Relationship Id="rId91" Type="http://schemas.openxmlformats.org/officeDocument/2006/relationships/tags" Target="../tags/tag179.xml"/><Relationship Id="rId96" Type="http://schemas.openxmlformats.org/officeDocument/2006/relationships/tags" Target="../tags/tag184.xml"/><Relationship Id="rId111" Type="http://schemas.openxmlformats.org/officeDocument/2006/relationships/tags" Target="../tags/tag199.xml"/><Relationship Id="rId132" Type="http://schemas.openxmlformats.org/officeDocument/2006/relationships/tags" Target="../tags/tag220.xml"/><Relationship Id="rId140" Type="http://schemas.openxmlformats.org/officeDocument/2006/relationships/tags" Target="../tags/tag228.xml"/><Relationship Id="rId145" Type="http://schemas.openxmlformats.org/officeDocument/2006/relationships/tags" Target="../tags/tag233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49" Type="http://schemas.openxmlformats.org/officeDocument/2006/relationships/tags" Target="../tags/tag137.xml"/><Relationship Id="rId57" Type="http://schemas.openxmlformats.org/officeDocument/2006/relationships/tags" Target="../tags/tag145.xml"/><Relationship Id="rId106" Type="http://schemas.openxmlformats.org/officeDocument/2006/relationships/tags" Target="../tags/tag194.xml"/><Relationship Id="rId114" Type="http://schemas.openxmlformats.org/officeDocument/2006/relationships/tags" Target="../tags/tag202.xml"/><Relationship Id="rId119" Type="http://schemas.openxmlformats.org/officeDocument/2006/relationships/tags" Target="../tags/tag207.xml"/><Relationship Id="rId127" Type="http://schemas.openxmlformats.org/officeDocument/2006/relationships/tags" Target="../tags/tag215.xml"/><Relationship Id="rId10" Type="http://schemas.openxmlformats.org/officeDocument/2006/relationships/tags" Target="../tags/tag98.xml"/><Relationship Id="rId31" Type="http://schemas.openxmlformats.org/officeDocument/2006/relationships/tags" Target="../tags/tag119.xml"/><Relationship Id="rId44" Type="http://schemas.openxmlformats.org/officeDocument/2006/relationships/tags" Target="../tags/tag132.xml"/><Relationship Id="rId52" Type="http://schemas.openxmlformats.org/officeDocument/2006/relationships/tags" Target="../tags/tag140.xml"/><Relationship Id="rId60" Type="http://schemas.openxmlformats.org/officeDocument/2006/relationships/tags" Target="../tags/tag148.xml"/><Relationship Id="rId65" Type="http://schemas.openxmlformats.org/officeDocument/2006/relationships/tags" Target="../tags/tag153.xml"/><Relationship Id="rId73" Type="http://schemas.openxmlformats.org/officeDocument/2006/relationships/tags" Target="../tags/tag161.xml"/><Relationship Id="rId78" Type="http://schemas.openxmlformats.org/officeDocument/2006/relationships/tags" Target="../tags/tag166.xml"/><Relationship Id="rId81" Type="http://schemas.openxmlformats.org/officeDocument/2006/relationships/tags" Target="../tags/tag169.xml"/><Relationship Id="rId86" Type="http://schemas.openxmlformats.org/officeDocument/2006/relationships/tags" Target="../tags/tag174.xml"/><Relationship Id="rId94" Type="http://schemas.openxmlformats.org/officeDocument/2006/relationships/tags" Target="../tags/tag182.xml"/><Relationship Id="rId99" Type="http://schemas.openxmlformats.org/officeDocument/2006/relationships/tags" Target="../tags/tag187.xml"/><Relationship Id="rId101" Type="http://schemas.openxmlformats.org/officeDocument/2006/relationships/tags" Target="../tags/tag189.xml"/><Relationship Id="rId122" Type="http://schemas.openxmlformats.org/officeDocument/2006/relationships/tags" Target="../tags/tag210.xml"/><Relationship Id="rId130" Type="http://schemas.openxmlformats.org/officeDocument/2006/relationships/tags" Target="../tags/tag218.xml"/><Relationship Id="rId135" Type="http://schemas.openxmlformats.org/officeDocument/2006/relationships/tags" Target="../tags/tag223.xml"/><Relationship Id="rId143" Type="http://schemas.openxmlformats.org/officeDocument/2006/relationships/tags" Target="../tags/tag231.xml"/><Relationship Id="rId148" Type="http://schemas.openxmlformats.org/officeDocument/2006/relationships/tags" Target="../tags/tag236.xml"/><Relationship Id="rId151" Type="http://schemas.openxmlformats.org/officeDocument/2006/relationships/slideLayout" Target="../slideLayouts/slideLayout1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9" Type="http://schemas.openxmlformats.org/officeDocument/2006/relationships/tags" Target="../tags/tag127.xml"/><Relationship Id="rId109" Type="http://schemas.openxmlformats.org/officeDocument/2006/relationships/tags" Target="../tags/tag197.xml"/><Relationship Id="rId34" Type="http://schemas.openxmlformats.org/officeDocument/2006/relationships/tags" Target="../tags/tag122.xml"/><Relationship Id="rId50" Type="http://schemas.openxmlformats.org/officeDocument/2006/relationships/tags" Target="../tags/tag138.xml"/><Relationship Id="rId55" Type="http://schemas.openxmlformats.org/officeDocument/2006/relationships/tags" Target="../tags/tag143.xml"/><Relationship Id="rId76" Type="http://schemas.openxmlformats.org/officeDocument/2006/relationships/tags" Target="../tags/tag164.xml"/><Relationship Id="rId97" Type="http://schemas.openxmlformats.org/officeDocument/2006/relationships/tags" Target="../tags/tag185.xml"/><Relationship Id="rId104" Type="http://schemas.openxmlformats.org/officeDocument/2006/relationships/tags" Target="../tags/tag192.xml"/><Relationship Id="rId120" Type="http://schemas.openxmlformats.org/officeDocument/2006/relationships/tags" Target="../tags/tag208.xml"/><Relationship Id="rId125" Type="http://schemas.openxmlformats.org/officeDocument/2006/relationships/tags" Target="../tags/tag213.xml"/><Relationship Id="rId141" Type="http://schemas.openxmlformats.org/officeDocument/2006/relationships/tags" Target="../tags/tag229.xml"/><Relationship Id="rId146" Type="http://schemas.openxmlformats.org/officeDocument/2006/relationships/tags" Target="../tags/tag234.xml"/><Relationship Id="rId7" Type="http://schemas.openxmlformats.org/officeDocument/2006/relationships/tags" Target="../tags/tag95.xml"/><Relationship Id="rId71" Type="http://schemas.openxmlformats.org/officeDocument/2006/relationships/tags" Target="../tags/tag159.xml"/><Relationship Id="rId92" Type="http://schemas.openxmlformats.org/officeDocument/2006/relationships/tags" Target="../tags/tag180.xml"/><Relationship Id="rId2" Type="http://schemas.openxmlformats.org/officeDocument/2006/relationships/tags" Target="../tags/tag90.xml"/><Relationship Id="rId29" Type="http://schemas.openxmlformats.org/officeDocument/2006/relationships/tags" Target="../tags/tag117.xml"/><Relationship Id="rId24" Type="http://schemas.openxmlformats.org/officeDocument/2006/relationships/tags" Target="../tags/tag112.xml"/><Relationship Id="rId40" Type="http://schemas.openxmlformats.org/officeDocument/2006/relationships/tags" Target="../tags/tag128.xml"/><Relationship Id="rId45" Type="http://schemas.openxmlformats.org/officeDocument/2006/relationships/tags" Target="../tags/tag133.xml"/><Relationship Id="rId66" Type="http://schemas.openxmlformats.org/officeDocument/2006/relationships/tags" Target="../tags/tag154.xml"/><Relationship Id="rId87" Type="http://schemas.openxmlformats.org/officeDocument/2006/relationships/tags" Target="../tags/tag175.xml"/><Relationship Id="rId110" Type="http://schemas.openxmlformats.org/officeDocument/2006/relationships/tags" Target="../tags/tag198.xml"/><Relationship Id="rId115" Type="http://schemas.openxmlformats.org/officeDocument/2006/relationships/tags" Target="../tags/tag203.xml"/><Relationship Id="rId131" Type="http://schemas.openxmlformats.org/officeDocument/2006/relationships/tags" Target="../tags/tag219.xml"/><Relationship Id="rId136" Type="http://schemas.openxmlformats.org/officeDocument/2006/relationships/tags" Target="../tags/tag224.xml"/><Relationship Id="rId61" Type="http://schemas.openxmlformats.org/officeDocument/2006/relationships/tags" Target="../tags/tag149.xml"/><Relationship Id="rId82" Type="http://schemas.openxmlformats.org/officeDocument/2006/relationships/tags" Target="../tags/tag170.xml"/><Relationship Id="rId19" Type="http://schemas.openxmlformats.org/officeDocument/2006/relationships/tags" Target="../tags/tag107.xml"/><Relationship Id="rId14" Type="http://schemas.openxmlformats.org/officeDocument/2006/relationships/tags" Target="../tags/tag102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56" Type="http://schemas.openxmlformats.org/officeDocument/2006/relationships/tags" Target="../tags/tag144.xml"/><Relationship Id="rId77" Type="http://schemas.openxmlformats.org/officeDocument/2006/relationships/tags" Target="../tags/tag165.xml"/><Relationship Id="rId100" Type="http://schemas.openxmlformats.org/officeDocument/2006/relationships/tags" Target="../tags/tag188.xml"/><Relationship Id="rId105" Type="http://schemas.openxmlformats.org/officeDocument/2006/relationships/tags" Target="../tags/tag193.xml"/><Relationship Id="rId126" Type="http://schemas.openxmlformats.org/officeDocument/2006/relationships/tags" Target="../tags/tag214.xml"/><Relationship Id="rId147" Type="http://schemas.openxmlformats.org/officeDocument/2006/relationships/tags" Target="../tags/tag235.xml"/><Relationship Id="rId8" Type="http://schemas.openxmlformats.org/officeDocument/2006/relationships/tags" Target="../tags/tag96.xml"/><Relationship Id="rId51" Type="http://schemas.openxmlformats.org/officeDocument/2006/relationships/tags" Target="../tags/tag139.xml"/><Relationship Id="rId72" Type="http://schemas.openxmlformats.org/officeDocument/2006/relationships/tags" Target="../tags/tag160.xml"/><Relationship Id="rId93" Type="http://schemas.openxmlformats.org/officeDocument/2006/relationships/tags" Target="../tags/tag181.xml"/><Relationship Id="rId98" Type="http://schemas.openxmlformats.org/officeDocument/2006/relationships/tags" Target="../tags/tag186.xml"/><Relationship Id="rId121" Type="http://schemas.openxmlformats.org/officeDocument/2006/relationships/tags" Target="../tags/tag209.xml"/><Relationship Id="rId142" Type="http://schemas.openxmlformats.org/officeDocument/2006/relationships/tags" Target="../tags/tag230.xml"/><Relationship Id="rId3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4.xml"/><Relationship Id="rId117" Type="http://schemas.openxmlformats.org/officeDocument/2006/relationships/tags" Target="../tags/tag355.xml"/><Relationship Id="rId21" Type="http://schemas.openxmlformats.org/officeDocument/2006/relationships/tags" Target="../tags/tag259.xml"/><Relationship Id="rId42" Type="http://schemas.openxmlformats.org/officeDocument/2006/relationships/tags" Target="../tags/tag280.xml"/><Relationship Id="rId47" Type="http://schemas.openxmlformats.org/officeDocument/2006/relationships/tags" Target="../tags/tag285.xml"/><Relationship Id="rId63" Type="http://schemas.openxmlformats.org/officeDocument/2006/relationships/tags" Target="../tags/tag301.xml"/><Relationship Id="rId68" Type="http://schemas.openxmlformats.org/officeDocument/2006/relationships/tags" Target="../tags/tag306.xml"/><Relationship Id="rId84" Type="http://schemas.openxmlformats.org/officeDocument/2006/relationships/tags" Target="../tags/tag322.xml"/><Relationship Id="rId89" Type="http://schemas.openxmlformats.org/officeDocument/2006/relationships/tags" Target="../tags/tag327.xml"/><Relationship Id="rId112" Type="http://schemas.openxmlformats.org/officeDocument/2006/relationships/tags" Target="../tags/tag350.xml"/><Relationship Id="rId16" Type="http://schemas.openxmlformats.org/officeDocument/2006/relationships/tags" Target="../tags/tag254.xml"/><Relationship Id="rId107" Type="http://schemas.openxmlformats.org/officeDocument/2006/relationships/tags" Target="../tags/tag345.xml"/><Relationship Id="rId11" Type="http://schemas.openxmlformats.org/officeDocument/2006/relationships/tags" Target="../tags/tag249.xml"/><Relationship Id="rId32" Type="http://schemas.openxmlformats.org/officeDocument/2006/relationships/tags" Target="../tags/tag270.xml"/><Relationship Id="rId37" Type="http://schemas.openxmlformats.org/officeDocument/2006/relationships/tags" Target="../tags/tag275.xml"/><Relationship Id="rId53" Type="http://schemas.openxmlformats.org/officeDocument/2006/relationships/tags" Target="../tags/tag291.xml"/><Relationship Id="rId58" Type="http://schemas.openxmlformats.org/officeDocument/2006/relationships/tags" Target="../tags/tag296.xml"/><Relationship Id="rId74" Type="http://schemas.openxmlformats.org/officeDocument/2006/relationships/tags" Target="../tags/tag312.xml"/><Relationship Id="rId79" Type="http://schemas.openxmlformats.org/officeDocument/2006/relationships/tags" Target="../tags/tag317.xml"/><Relationship Id="rId102" Type="http://schemas.openxmlformats.org/officeDocument/2006/relationships/tags" Target="../tags/tag340.xml"/><Relationship Id="rId123" Type="http://schemas.openxmlformats.org/officeDocument/2006/relationships/tags" Target="../tags/tag361.xml"/><Relationship Id="rId5" Type="http://schemas.openxmlformats.org/officeDocument/2006/relationships/tags" Target="../tags/tag243.xml"/><Relationship Id="rId90" Type="http://schemas.openxmlformats.org/officeDocument/2006/relationships/tags" Target="../tags/tag328.xml"/><Relationship Id="rId95" Type="http://schemas.openxmlformats.org/officeDocument/2006/relationships/tags" Target="../tags/tag333.xml"/><Relationship Id="rId19" Type="http://schemas.openxmlformats.org/officeDocument/2006/relationships/tags" Target="../tags/tag257.xml"/><Relationship Id="rId14" Type="http://schemas.openxmlformats.org/officeDocument/2006/relationships/tags" Target="../tags/tag252.xml"/><Relationship Id="rId22" Type="http://schemas.openxmlformats.org/officeDocument/2006/relationships/tags" Target="../tags/tag260.xml"/><Relationship Id="rId27" Type="http://schemas.openxmlformats.org/officeDocument/2006/relationships/tags" Target="../tags/tag265.xml"/><Relationship Id="rId30" Type="http://schemas.openxmlformats.org/officeDocument/2006/relationships/tags" Target="../tags/tag268.xml"/><Relationship Id="rId35" Type="http://schemas.openxmlformats.org/officeDocument/2006/relationships/tags" Target="../tags/tag273.xml"/><Relationship Id="rId43" Type="http://schemas.openxmlformats.org/officeDocument/2006/relationships/tags" Target="../tags/tag281.xml"/><Relationship Id="rId48" Type="http://schemas.openxmlformats.org/officeDocument/2006/relationships/tags" Target="../tags/tag286.xml"/><Relationship Id="rId56" Type="http://schemas.openxmlformats.org/officeDocument/2006/relationships/tags" Target="../tags/tag294.xml"/><Relationship Id="rId64" Type="http://schemas.openxmlformats.org/officeDocument/2006/relationships/tags" Target="../tags/tag302.xml"/><Relationship Id="rId69" Type="http://schemas.openxmlformats.org/officeDocument/2006/relationships/tags" Target="../tags/tag307.xml"/><Relationship Id="rId77" Type="http://schemas.openxmlformats.org/officeDocument/2006/relationships/tags" Target="../tags/tag315.xml"/><Relationship Id="rId100" Type="http://schemas.openxmlformats.org/officeDocument/2006/relationships/tags" Target="../tags/tag338.xml"/><Relationship Id="rId105" Type="http://schemas.openxmlformats.org/officeDocument/2006/relationships/tags" Target="../tags/tag343.xml"/><Relationship Id="rId113" Type="http://schemas.openxmlformats.org/officeDocument/2006/relationships/tags" Target="../tags/tag351.xml"/><Relationship Id="rId118" Type="http://schemas.openxmlformats.org/officeDocument/2006/relationships/tags" Target="../tags/tag356.xml"/><Relationship Id="rId126" Type="http://schemas.openxmlformats.org/officeDocument/2006/relationships/tags" Target="../tags/tag364.xml"/><Relationship Id="rId8" Type="http://schemas.openxmlformats.org/officeDocument/2006/relationships/tags" Target="../tags/tag246.xml"/><Relationship Id="rId51" Type="http://schemas.openxmlformats.org/officeDocument/2006/relationships/tags" Target="../tags/tag289.xml"/><Relationship Id="rId72" Type="http://schemas.openxmlformats.org/officeDocument/2006/relationships/tags" Target="../tags/tag310.xml"/><Relationship Id="rId80" Type="http://schemas.openxmlformats.org/officeDocument/2006/relationships/tags" Target="../tags/tag318.xml"/><Relationship Id="rId85" Type="http://schemas.openxmlformats.org/officeDocument/2006/relationships/tags" Target="../tags/tag323.xml"/><Relationship Id="rId93" Type="http://schemas.openxmlformats.org/officeDocument/2006/relationships/tags" Target="../tags/tag331.xml"/><Relationship Id="rId98" Type="http://schemas.openxmlformats.org/officeDocument/2006/relationships/tags" Target="../tags/tag336.xml"/><Relationship Id="rId121" Type="http://schemas.openxmlformats.org/officeDocument/2006/relationships/tags" Target="../tags/tag359.xml"/><Relationship Id="rId3" Type="http://schemas.openxmlformats.org/officeDocument/2006/relationships/tags" Target="../tags/tag241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tags" Target="../tags/tag263.xml"/><Relationship Id="rId33" Type="http://schemas.openxmlformats.org/officeDocument/2006/relationships/tags" Target="../tags/tag271.xml"/><Relationship Id="rId38" Type="http://schemas.openxmlformats.org/officeDocument/2006/relationships/tags" Target="../tags/tag276.xml"/><Relationship Id="rId46" Type="http://schemas.openxmlformats.org/officeDocument/2006/relationships/tags" Target="../tags/tag284.xml"/><Relationship Id="rId59" Type="http://schemas.openxmlformats.org/officeDocument/2006/relationships/tags" Target="../tags/tag297.xml"/><Relationship Id="rId67" Type="http://schemas.openxmlformats.org/officeDocument/2006/relationships/tags" Target="../tags/tag305.xml"/><Relationship Id="rId103" Type="http://schemas.openxmlformats.org/officeDocument/2006/relationships/tags" Target="../tags/tag341.xml"/><Relationship Id="rId108" Type="http://schemas.openxmlformats.org/officeDocument/2006/relationships/tags" Target="../tags/tag346.xml"/><Relationship Id="rId116" Type="http://schemas.openxmlformats.org/officeDocument/2006/relationships/tags" Target="../tags/tag354.xml"/><Relationship Id="rId124" Type="http://schemas.openxmlformats.org/officeDocument/2006/relationships/tags" Target="../tags/tag362.xml"/><Relationship Id="rId20" Type="http://schemas.openxmlformats.org/officeDocument/2006/relationships/tags" Target="../tags/tag258.xml"/><Relationship Id="rId41" Type="http://schemas.openxmlformats.org/officeDocument/2006/relationships/tags" Target="../tags/tag279.xml"/><Relationship Id="rId54" Type="http://schemas.openxmlformats.org/officeDocument/2006/relationships/tags" Target="../tags/tag292.xml"/><Relationship Id="rId62" Type="http://schemas.openxmlformats.org/officeDocument/2006/relationships/tags" Target="../tags/tag300.xml"/><Relationship Id="rId70" Type="http://schemas.openxmlformats.org/officeDocument/2006/relationships/tags" Target="../tags/tag308.xml"/><Relationship Id="rId75" Type="http://schemas.openxmlformats.org/officeDocument/2006/relationships/tags" Target="../tags/tag313.xml"/><Relationship Id="rId83" Type="http://schemas.openxmlformats.org/officeDocument/2006/relationships/tags" Target="../tags/tag321.xml"/><Relationship Id="rId88" Type="http://schemas.openxmlformats.org/officeDocument/2006/relationships/tags" Target="../tags/tag326.xml"/><Relationship Id="rId91" Type="http://schemas.openxmlformats.org/officeDocument/2006/relationships/tags" Target="../tags/tag329.xml"/><Relationship Id="rId96" Type="http://schemas.openxmlformats.org/officeDocument/2006/relationships/tags" Target="../tags/tag334.xml"/><Relationship Id="rId111" Type="http://schemas.openxmlformats.org/officeDocument/2006/relationships/tags" Target="../tags/tag349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5" Type="http://schemas.openxmlformats.org/officeDocument/2006/relationships/tags" Target="../tags/tag253.xml"/><Relationship Id="rId23" Type="http://schemas.openxmlformats.org/officeDocument/2006/relationships/tags" Target="../tags/tag261.xml"/><Relationship Id="rId28" Type="http://schemas.openxmlformats.org/officeDocument/2006/relationships/tags" Target="../tags/tag266.xml"/><Relationship Id="rId36" Type="http://schemas.openxmlformats.org/officeDocument/2006/relationships/tags" Target="../tags/tag274.xml"/><Relationship Id="rId49" Type="http://schemas.openxmlformats.org/officeDocument/2006/relationships/tags" Target="../tags/tag287.xml"/><Relationship Id="rId57" Type="http://schemas.openxmlformats.org/officeDocument/2006/relationships/tags" Target="../tags/tag295.xml"/><Relationship Id="rId106" Type="http://schemas.openxmlformats.org/officeDocument/2006/relationships/tags" Target="../tags/tag344.xml"/><Relationship Id="rId114" Type="http://schemas.openxmlformats.org/officeDocument/2006/relationships/tags" Target="../tags/tag352.xml"/><Relationship Id="rId119" Type="http://schemas.openxmlformats.org/officeDocument/2006/relationships/tags" Target="../tags/tag357.xml"/><Relationship Id="rId127" Type="http://schemas.openxmlformats.org/officeDocument/2006/relationships/slideLayout" Target="../slideLayouts/slideLayout1.xml"/><Relationship Id="rId10" Type="http://schemas.openxmlformats.org/officeDocument/2006/relationships/tags" Target="../tags/tag248.xml"/><Relationship Id="rId31" Type="http://schemas.openxmlformats.org/officeDocument/2006/relationships/tags" Target="../tags/tag269.xml"/><Relationship Id="rId44" Type="http://schemas.openxmlformats.org/officeDocument/2006/relationships/tags" Target="../tags/tag282.xml"/><Relationship Id="rId52" Type="http://schemas.openxmlformats.org/officeDocument/2006/relationships/tags" Target="../tags/tag290.xml"/><Relationship Id="rId60" Type="http://schemas.openxmlformats.org/officeDocument/2006/relationships/tags" Target="../tags/tag298.xml"/><Relationship Id="rId65" Type="http://schemas.openxmlformats.org/officeDocument/2006/relationships/tags" Target="../tags/tag303.xml"/><Relationship Id="rId73" Type="http://schemas.openxmlformats.org/officeDocument/2006/relationships/tags" Target="../tags/tag311.xml"/><Relationship Id="rId78" Type="http://schemas.openxmlformats.org/officeDocument/2006/relationships/tags" Target="../tags/tag316.xml"/><Relationship Id="rId81" Type="http://schemas.openxmlformats.org/officeDocument/2006/relationships/tags" Target="../tags/tag319.xml"/><Relationship Id="rId86" Type="http://schemas.openxmlformats.org/officeDocument/2006/relationships/tags" Target="../tags/tag324.xml"/><Relationship Id="rId94" Type="http://schemas.openxmlformats.org/officeDocument/2006/relationships/tags" Target="../tags/tag332.xml"/><Relationship Id="rId99" Type="http://schemas.openxmlformats.org/officeDocument/2006/relationships/tags" Target="../tags/tag337.xml"/><Relationship Id="rId101" Type="http://schemas.openxmlformats.org/officeDocument/2006/relationships/tags" Target="../tags/tag339.xml"/><Relationship Id="rId122" Type="http://schemas.openxmlformats.org/officeDocument/2006/relationships/tags" Target="../tags/tag360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39" Type="http://schemas.openxmlformats.org/officeDocument/2006/relationships/tags" Target="../tags/tag277.xml"/><Relationship Id="rId109" Type="http://schemas.openxmlformats.org/officeDocument/2006/relationships/tags" Target="../tags/tag347.xml"/><Relationship Id="rId34" Type="http://schemas.openxmlformats.org/officeDocument/2006/relationships/tags" Target="../tags/tag272.xml"/><Relationship Id="rId50" Type="http://schemas.openxmlformats.org/officeDocument/2006/relationships/tags" Target="../tags/tag288.xml"/><Relationship Id="rId55" Type="http://schemas.openxmlformats.org/officeDocument/2006/relationships/tags" Target="../tags/tag293.xml"/><Relationship Id="rId76" Type="http://schemas.openxmlformats.org/officeDocument/2006/relationships/tags" Target="../tags/tag314.xml"/><Relationship Id="rId97" Type="http://schemas.openxmlformats.org/officeDocument/2006/relationships/tags" Target="../tags/tag335.xml"/><Relationship Id="rId104" Type="http://schemas.openxmlformats.org/officeDocument/2006/relationships/tags" Target="../tags/tag342.xml"/><Relationship Id="rId120" Type="http://schemas.openxmlformats.org/officeDocument/2006/relationships/tags" Target="../tags/tag358.xml"/><Relationship Id="rId125" Type="http://schemas.openxmlformats.org/officeDocument/2006/relationships/tags" Target="../tags/tag363.xml"/><Relationship Id="rId7" Type="http://schemas.openxmlformats.org/officeDocument/2006/relationships/tags" Target="../tags/tag245.xml"/><Relationship Id="rId71" Type="http://schemas.openxmlformats.org/officeDocument/2006/relationships/tags" Target="../tags/tag309.xml"/><Relationship Id="rId92" Type="http://schemas.openxmlformats.org/officeDocument/2006/relationships/tags" Target="../tags/tag330.xml"/><Relationship Id="rId2" Type="http://schemas.openxmlformats.org/officeDocument/2006/relationships/tags" Target="../tags/tag240.xml"/><Relationship Id="rId29" Type="http://schemas.openxmlformats.org/officeDocument/2006/relationships/tags" Target="../tags/tag267.xml"/><Relationship Id="rId24" Type="http://schemas.openxmlformats.org/officeDocument/2006/relationships/tags" Target="../tags/tag262.xml"/><Relationship Id="rId40" Type="http://schemas.openxmlformats.org/officeDocument/2006/relationships/tags" Target="../tags/tag278.xml"/><Relationship Id="rId45" Type="http://schemas.openxmlformats.org/officeDocument/2006/relationships/tags" Target="../tags/tag283.xml"/><Relationship Id="rId66" Type="http://schemas.openxmlformats.org/officeDocument/2006/relationships/tags" Target="../tags/tag304.xml"/><Relationship Id="rId87" Type="http://schemas.openxmlformats.org/officeDocument/2006/relationships/tags" Target="../tags/tag325.xml"/><Relationship Id="rId110" Type="http://schemas.openxmlformats.org/officeDocument/2006/relationships/tags" Target="../tags/tag348.xml"/><Relationship Id="rId115" Type="http://schemas.openxmlformats.org/officeDocument/2006/relationships/tags" Target="../tags/tag353.xml"/><Relationship Id="rId61" Type="http://schemas.openxmlformats.org/officeDocument/2006/relationships/tags" Target="../tags/tag299.xml"/><Relationship Id="rId82" Type="http://schemas.openxmlformats.org/officeDocument/2006/relationships/tags" Target="../tags/tag32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90.xml"/><Relationship Id="rId117" Type="http://schemas.openxmlformats.org/officeDocument/2006/relationships/tags" Target="../tags/tag481.xml"/><Relationship Id="rId21" Type="http://schemas.openxmlformats.org/officeDocument/2006/relationships/tags" Target="../tags/tag385.xml"/><Relationship Id="rId42" Type="http://schemas.openxmlformats.org/officeDocument/2006/relationships/tags" Target="../tags/tag406.xml"/><Relationship Id="rId47" Type="http://schemas.openxmlformats.org/officeDocument/2006/relationships/tags" Target="../tags/tag411.xml"/><Relationship Id="rId63" Type="http://schemas.openxmlformats.org/officeDocument/2006/relationships/tags" Target="../tags/tag427.xml"/><Relationship Id="rId68" Type="http://schemas.openxmlformats.org/officeDocument/2006/relationships/tags" Target="../tags/tag432.xml"/><Relationship Id="rId84" Type="http://schemas.openxmlformats.org/officeDocument/2006/relationships/tags" Target="../tags/tag448.xml"/><Relationship Id="rId89" Type="http://schemas.openxmlformats.org/officeDocument/2006/relationships/tags" Target="../tags/tag453.xml"/><Relationship Id="rId112" Type="http://schemas.openxmlformats.org/officeDocument/2006/relationships/tags" Target="../tags/tag476.xml"/><Relationship Id="rId133" Type="http://schemas.openxmlformats.org/officeDocument/2006/relationships/tags" Target="../tags/tag497.xml"/><Relationship Id="rId138" Type="http://schemas.openxmlformats.org/officeDocument/2006/relationships/tags" Target="../tags/tag502.xml"/><Relationship Id="rId16" Type="http://schemas.openxmlformats.org/officeDocument/2006/relationships/tags" Target="../tags/tag380.xml"/><Relationship Id="rId107" Type="http://schemas.openxmlformats.org/officeDocument/2006/relationships/tags" Target="../tags/tag471.xml"/><Relationship Id="rId11" Type="http://schemas.openxmlformats.org/officeDocument/2006/relationships/tags" Target="../tags/tag375.xml"/><Relationship Id="rId32" Type="http://schemas.openxmlformats.org/officeDocument/2006/relationships/tags" Target="../tags/tag396.xml"/><Relationship Id="rId37" Type="http://schemas.openxmlformats.org/officeDocument/2006/relationships/tags" Target="../tags/tag401.xml"/><Relationship Id="rId53" Type="http://schemas.openxmlformats.org/officeDocument/2006/relationships/tags" Target="../tags/tag417.xml"/><Relationship Id="rId58" Type="http://schemas.openxmlformats.org/officeDocument/2006/relationships/tags" Target="../tags/tag422.xml"/><Relationship Id="rId74" Type="http://schemas.openxmlformats.org/officeDocument/2006/relationships/tags" Target="../tags/tag438.xml"/><Relationship Id="rId79" Type="http://schemas.openxmlformats.org/officeDocument/2006/relationships/tags" Target="../tags/tag443.xml"/><Relationship Id="rId102" Type="http://schemas.openxmlformats.org/officeDocument/2006/relationships/tags" Target="../tags/tag466.xml"/><Relationship Id="rId123" Type="http://schemas.openxmlformats.org/officeDocument/2006/relationships/tags" Target="../tags/tag487.xml"/><Relationship Id="rId128" Type="http://schemas.openxmlformats.org/officeDocument/2006/relationships/tags" Target="../tags/tag492.xml"/><Relationship Id="rId144" Type="http://schemas.openxmlformats.org/officeDocument/2006/relationships/tags" Target="../tags/tag508.xml"/><Relationship Id="rId5" Type="http://schemas.openxmlformats.org/officeDocument/2006/relationships/tags" Target="../tags/tag369.xml"/><Relationship Id="rId90" Type="http://schemas.openxmlformats.org/officeDocument/2006/relationships/tags" Target="../tags/tag454.xml"/><Relationship Id="rId95" Type="http://schemas.openxmlformats.org/officeDocument/2006/relationships/tags" Target="../tags/tag459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43" Type="http://schemas.openxmlformats.org/officeDocument/2006/relationships/tags" Target="../tags/tag407.xml"/><Relationship Id="rId48" Type="http://schemas.openxmlformats.org/officeDocument/2006/relationships/tags" Target="../tags/tag412.xml"/><Relationship Id="rId64" Type="http://schemas.openxmlformats.org/officeDocument/2006/relationships/tags" Target="../tags/tag428.xml"/><Relationship Id="rId69" Type="http://schemas.openxmlformats.org/officeDocument/2006/relationships/tags" Target="../tags/tag433.xml"/><Relationship Id="rId113" Type="http://schemas.openxmlformats.org/officeDocument/2006/relationships/tags" Target="../tags/tag477.xml"/><Relationship Id="rId118" Type="http://schemas.openxmlformats.org/officeDocument/2006/relationships/tags" Target="../tags/tag482.xml"/><Relationship Id="rId134" Type="http://schemas.openxmlformats.org/officeDocument/2006/relationships/tags" Target="../tags/tag498.xml"/><Relationship Id="rId139" Type="http://schemas.openxmlformats.org/officeDocument/2006/relationships/tags" Target="../tags/tag503.xml"/><Relationship Id="rId80" Type="http://schemas.openxmlformats.org/officeDocument/2006/relationships/tags" Target="../tags/tag444.xml"/><Relationship Id="rId85" Type="http://schemas.openxmlformats.org/officeDocument/2006/relationships/tags" Target="../tags/tag449.xml"/><Relationship Id="rId3" Type="http://schemas.openxmlformats.org/officeDocument/2006/relationships/tags" Target="../tags/tag367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tags" Target="../tags/tag402.xml"/><Relationship Id="rId46" Type="http://schemas.openxmlformats.org/officeDocument/2006/relationships/tags" Target="../tags/tag410.xml"/><Relationship Id="rId59" Type="http://schemas.openxmlformats.org/officeDocument/2006/relationships/tags" Target="../tags/tag423.xml"/><Relationship Id="rId67" Type="http://schemas.openxmlformats.org/officeDocument/2006/relationships/tags" Target="../tags/tag431.xml"/><Relationship Id="rId103" Type="http://schemas.openxmlformats.org/officeDocument/2006/relationships/tags" Target="../tags/tag467.xml"/><Relationship Id="rId108" Type="http://schemas.openxmlformats.org/officeDocument/2006/relationships/tags" Target="../tags/tag472.xml"/><Relationship Id="rId116" Type="http://schemas.openxmlformats.org/officeDocument/2006/relationships/tags" Target="../tags/tag480.xml"/><Relationship Id="rId124" Type="http://schemas.openxmlformats.org/officeDocument/2006/relationships/tags" Target="../tags/tag488.xml"/><Relationship Id="rId129" Type="http://schemas.openxmlformats.org/officeDocument/2006/relationships/tags" Target="../tags/tag493.xml"/><Relationship Id="rId137" Type="http://schemas.openxmlformats.org/officeDocument/2006/relationships/tags" Target="../tags/tag501.xml"/><Relationship Id="rId20" Type="http://schemas.openxmlformats.org/officeDocument/2006/relationships/tags" Target="../tags/tag384.xml"/><Relationship Id="rId41" Type="http://schemas.openxmlformats.org/officeDocument/2006/relationships/tags" Target="../tags/tag405.xml"/><Relationship Id="rId54" Type="http://schemas.openxmlformats.org/officeDocument/2006/relationships/tags" Target="../tags/tag418.xml"/><Relationship Id="rId62" Type="http://schemas.openxmlformats.org/officeDocument/2006/relationships/tags" Target="../tags/tag426.xml"/><Relationship Id="rId70" Type="http://schemas.openxmlformats.org/officeDocument/2006/relationships/tags" Target="../tags/tag434.xml"/><Relationship Id="rId75" Type="http://schemas.openxmlformats.org/officeDocument/2006/relationships/tags" Target="../tags/tag439.xml"/><Relationship Id="rId83" Type="http://schemas.openxmlformats.org/officeDocument/2006/relationships/tags" Target="../tags/tag447.xml"/><Relationship Id="rId88" Type="http://schemas.openxmlformats.org/officeDocument/2006/relationships/tags" Target="../tags/tag452.xml"/><Relationship Id="rId91" Type="http://schemas.openxmlformats.org/officeDocument/2006/relationships/tags" Target="../tags/tag455.xml"/><Relationship Id="rId96" Type="http://schemas.openxmlformats.org/officeDocument/2006/relationships/tags" Target="../tags/tag460.xml"/><Relationship Id="rId111" Type="http://schemas.openxmlformats.org/officeDocument/2006/relationships/tags" Target="../tags/tag475.xml"/><Relationship Id="rId132" Type="http://schemas.openxmlformats.org/officeDocument/2006/relationships/tags" Target="../tags/tag496.xml"/><Relationship Id="rId140" Type="http://schemas.openxmlformats.org/officeDocument/2006/relationships/tags" Target="../tags/tag504.xml"/><Relationship Id="rId145" Type="http://schemas.openxmlformats.org/officeDocument/2006/relationships/tags" Target="../tags/tag509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49" Type="http://schemas.openxmlformats.org/officeDocument/2006/relationships/tags" Target="../tags/tag413.xml"/><Relationship Id="rId57" Type="http://schemas.openxmlformats.org/officeDocument/2006/relationships/tags" Target="../tags/tag421.xml"/><Relationship Id="rId106" Type="http://schemas.openxmlformats.org/officeDocument/2006/relationships/tags" Target="../tags/tag470.xml"/><Relationship Id="rId114" Type="http://schemas.openxmlformats.org/officeDocument/2006/relationships/tags" Target="../tags/tag478.xml"/><Relationship Id="rId119" Type="http://schemas.openxmlformats.org/officeDocument/2006/relationships/tags" Target="../tags/tag483.xml"/><Relationship Id="rId127" Type="http://schemas.openxmlformats.org/officeDocument/2006/relationships/tags" Target="../tags/tag491.xml"/><Relationship Id="rId10" Type="http://schemas.openxmlformats.org/officeDocument/2006/relationships/tags" Target="../tags/tag374.xml"/><Relationship Id="rId31" Type="http://schemas.openxmlformats.org/officeDocument/2006/relationships/tags" Target="../tags/tag395.xml"/><Relationship Id="rId44" Type="http://schemas.openxmlformats.org/officeDocument/2006/relationships/tags" Target="../tags/tag408.xml"/><Relationship Id="rId52" Type="http://schemas.openxmlformats.org/officeDocument/2006/relationships/tags" Target="../tags/tag416.xml"/><Relationship Id="rId60" Type="http://schemas.openxmlformats.org/officeDocument/2006/relationships/tags" Target="../tags/tag424.xml"/><Relationship Id="rId65" Type="http://schemas.openxmlformats.org/officeDocument/2006/relationships/tags" Target="../tags/tag429.xml"/><Relationship Id="rId73" Type="http://schemas.openxmlformats.org/officeDocument/2006/relationships/tags" Target="../tags/tag437.xml"/><Relationship Id="rId78" Type="http://schemas.openxmlformats.org/officeDocument/2006/relationships/tags" Target="../tags/tag442.xml"/><Relationship Id="rId81" Type="http://schemas.openxmlformats.org/officeDocument/2006/relationships/tags" Target="../tags/tag445.xml"/><Relationship Id="rId86" Type="http://schemas.openxmlformats.org/officeDocument/2006/relationships/tags" Target="../tags/tag450.xml"/><Relationship Id="rId94" Type="http://schemas.openxmlformats.org/officeDocument/2006/relationships/tags" Target="../tags/tag458.xml"/><Relationship Id="rId99" Type="http://schemas.openxmlformats.org/officeDocument/2006/relationships/tags" Target="../tags/tag463.xml"/><Relationship Id="rId101" Type="http://schemas.openxmlformats.org/officeDocument/2006/relationships/tags" Target="../tags/tag465.xml"/><Relationship Id="rId122" Type="http://schemas.openxmlformats.org/officeDocument/2006/relationships/tags" Target="../tags/tag486.xml"/><Relationship Id="rId130" Type="http://schemas.openxmlformats.org/officeDocument/2006/relationships/tags" Target="../tags/tag494.xml"/><Relationship Id="rId135" Type="http://schemas.openxmlformats.org/officeDocument/2006/relationships/tags" Target="../tags/tag499.xml"/><Relationship Id="rId143" Type="http://schemas.openxmlformats.org/officeDocument/2006/relationships/tags" Target="../tags/tag507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39" Type="http://schemas.openxmlformats.org/officeDocument/2006/relationships/tags" Target="../tags/tag403.xml"/><Relationship Id="rId109" Type="http://schemas.openxmlformats.org/officeDocument/2006/relationships/tags" Target="../tags/tag473.xml"/><Relationship Id="rId34" Type="http://schemas.openxmlformats.org/officeDocument/2006/relationships/tags" Target="../tags/tag398.xml"/><Relationship Id="rId50" Type="http://schemas.openxmlformats.org/officeDocument/2006/relationships/tags" Target="../tags/tag414.xml"/><Relationship Id="rId55" Type="http://schemas.openxmlformats.org/officeDocument/2006/relationships/tags" Target="../tags/tag419.xml"/><Relationship Id="rId76" Type="http://schemas.openxmlformats.org/officeDocument/2006/relationships/tags" Target="../tags/tag440.xml"/><Relationship Id="rId97" Type="http://schemas.openxmlformats.org/officeDocument/2006/relationships/tags" Target="../tags/tag461.xml"/><Relationship Id="rId104" Type="http://schemas.openxmlformats.org/officeDocument/2006/relationships/tags" Target="../tags/tag468.xml"/><Relationship Id="rId120" Type="http://schemas.openxmlformats.org/officeDocument/2006/relationships/tags" Target="../tags/tag484.xml"/><Relationship Id="rId125" Type="http://schemas.openxmlformats.org/officeDocument/2006/relationships/tags" Target="../tags/tag489.xml"/><Relationship Id="rId141" Type="http://schemas.openxmlformats.org/officeDocument/2006/relationships/tags" Target="../tags/tag505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371.xml"/><Relationship Id="rId71" Type="http://schemas.openxmlformats.org/officeDocument/2006/relationships/tags" Target="../tags/tag435.xml"/><Relationship Id="rId92" Type="http://schemas.openxmlformats.org/officeDocument/2006/relationships/tags" Target="../tags/tag456.xml"/><Relationship Id="rId2" Type="http://schemas.openxmlformats.org/officeDocument/2006/relationships/tags" Target="../tags/tag366.xml"/><Relationship Id="rId29" Type="http://schemas.openxmlformats.org/officeDocument/2006/relationships/tags" Target="../tags/tag393.xml"/><Relationship Id="rId24" Type="http://schemas.openxmlformats.org/officeDocument/2006/relationships/tags" Target="../tags/tag388.xml"/><Relationship Id="rId40" Type="http://schemas.openxmlformats.org/officeDocument/2006/relationships/tags" Target="../tags/tag404.xml"/><Relationship Id="rId45" Type="http://schemas.openxmlformats.org/officeDocument/2006/relationships/tags" Target="../tags/tag409.xml"/><Relationship Id="rId66" Type="http://schemas.openxmlformats.org/officeDocument/2006/relationships/tags" Target="../tags/tag430.xml"/><Relationship Id="rId87" Type="http://schemas.openxmlformats.org/officeDocument/2006/relationships/tags" Target="../tags/tag451.xml"/><Relationship Id="rId110" Type="http://schemas.openxmlformats.org/officeDocument/2006/relationships/tags" Target="../tags/tag474.xml"/><Relationship Id="rId115" Type="http://schemas.openxmlformats.org/officeDocument/2006/relationships/tags" Target="../tags/tag479.xml"/><Relationship Id="rId131" Type="http://schemas.openxmlformats.org/officeDocument/2006/relationships/tags" Target="../tags/tag495.xml"/><Relationship Id="rId136" Type="http://schemas.openxmlformats.org/officeDocument/2006/relationships/tags" Target="../tags/tag500.xml"/><Relationship Id="rId61" Type="http://schemas.openxmlformats.org/officeDocument/2006/relationships/tags" Target="../tags/tag425.xml"/><Relationship Id="rId82" Type="http://schemas.openxmlformats.org/officeDocument/2006/relationships/tags" Target="../tags/tag446.xml"/><Relationship Id="rId19" Type="http://schemas.openxmlformats.org/officeDocument/2006/relationships/tags" Target="../tags/tag383.xml"/><Relationship Id="rId14" Type="http://schemas.openxmlformats.org/officeDocument/2006/relationships/tags" Target="../tags/tag378.xml"/><Relationship Id="rId30" Type="http://schemas.openxmlformats.org/officeDocument/2006/relationships/tags" Target="../tags/tag394.xml"/><Relationship Id="rId35" Type="http://schemas.openxmlformats.org/officeDocument/2006/relationships/tags" Target="../tags/tag399.xml"/><Relationship Id="rId56" Type="http://schemas.openxmlformats.org/officeDocument/2006/relationships/tags" Target="../tags/tag420.xml"/><Relationship Id="rId77" Type="http://schemas.openxmlformats.org/officeDocument/2006/relationships/tags" Target="../tags/tag441.xml"/><Relationship Id="rId100" Type="http://schemas.openxmlformats.org/officeDocument/2006/relationships/tags" Target="../tags/tag464.xml"/><Relationship Id="rId105" Type="http://schemas.openxmlformats.org/officeDocument/2006/relationships/tags" Target="../tags/tag469.xml"/><Relationship Id="rId126" Type="http://schemas.openxmlformats.org/officeDocument/2006/relationships/tags" Target="../tags/tag490.xml"/><Relationship Id="rId8" Type="http://schemas.openxmlformats.org/officeDocument/2006/relationships/tags" Target="../tags/tag372.xml"/><Relationship Id="rId51" Type="http://schemas.openxmlformats.org/officeDocument/2006/relationships/tags" Target="../tags/tag415.xml"/><Relationship Id="rId72" Type="http://schemas.openxmlformats.org/officeDocument/2006/relationships/tags" Target="../tags/tag436.xml"/><Relationship Id="rId93" Type="http://schemas.openxmlformats.org/officeDocument/2006/relationships/tags" Target="../tags/tag457.xml"/><Relationship Id="rId98" Type="http://schemas.openxmlformats.org/officeDocument/2006/relationships/tags" Target="../tags/tag462.xml"/><Relationship Id="rId121" Type="http://schemas.openxmlformats.org/officeDocument/2006/relationships/tags" Target="../tags/tag485.xml"/><Relationship Id="rId142" Type="http://schemas.openxmlformats.org/officeDocument/2006/relationships/tags" Target="../tags/tag50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626.xml"/><Relationship Id="rId21" Type="http://schemas.openxmlformats.org/officeDocument/2006/relationships/tags" Target="../tags/tag530.xml"/><Relationship Id="rId42" Type="http://schemas.openxmlformats.org/officeDocument/2006/relationships/tags" Target="../tags/tag551.xml"/><Relationship Id="rId47" Type="http://schemas.openxmlformats.org/officeDocument/2006/relationships/tags" Target="../tags/tag556.xml"/><Relationship Id="rId63" Type="http://schemas.openxmlformats.org/officeDocument/2006/relationships/tags" Target="../tags/tag572.xml"/><Relationship Id="rId68" Type="http://schemas.openxmlformats.org/officeDocument/2006/relationships/tags" Target="../tags/tag577.xml"/><Relationship Id="rId84" Type="http://schemas.openxmlformats.org/officeDocument/2006/relationships/tags" Target="../tags/tag593.xml"/><Relationship Id="rId89" Type="http://schemas.openxmlformats.org/officeDocument/2006/relationships/tags" Target="../tags/tag598.xml"/><Relationship Id="rId112" Type="http://schemas.openxmlformats.org/officeDocument/2006/relationships/tags" Target="../tags/tag621.xml"/><Relationship Id="rId133" Type="http://schemas.openxmlformats.org/officeDocument/2006/relationships/tags" Target="../tags/tag642.xml"/><Relationship Id="rId138" Type="http://schemas.openxmlformats.org/officeDocument/2006/relationships/tags" Target="../tags/tag647.xml"/><Relationship Id="rId154" Type="http://schemas.openxmlformats.org/officeDocument/2006/relationships/tags" Target="../tags/tag663.xml"/><Relationship Id="rId159" Type="http://schemas.openxmlformats.org/officeDocument/2006/relationships/tags" Target="../tags/tag668.xml"/><Relationship Id="rId175" Type="http://schemas.openxmlformats.org/officeDocument/2006/relationships/tags" Target="../tags/tag684.xml"/><Relationship Id="rId170" Type="http://schemas.openxmlformats.org/officeDocument/2006/relationships/tags" Target="../tags/tag679.xml"/><Relationship Id="rId191" Type="http://schemas.openxmlformats.org/officeDocument/2006/relationships/tags" Target="../tags/tag700.xml"/><Relationship Id="rId16" Type="http://schemas.openxmlformats.org/officeDocument/2006/relationships/tags" Target="../tags/tag525.xml"/><Relationship Id="rId107" Type="http://schemas.openxmlformats.org/officeDocument/2006/relationships/tags" Target="../tags/tag616.xml"/><Relationship Id="rId11" Type="http://schemas.openxmlformats.org/officeDocument/2006/relationships/tags" Target="../tags/tag520.xml"/><Relationship Id="rId32" Type="http://schemas.openxmlformats.org/officeDocument/2006/relationships/tags" Target="../tags/tag541.xml"/><Relationship Id="rId37" Type="http://schemas.openxmlformats.org/officeDocument/2006/relationships/tags" Target="../tags/tag546.xml"/><Relationship Id="rId53" Type="http://schemas.openxmlformats.org/officeDocument/2006/relationships/tags" Target="../tags/tag562.xml"/><Relationship Id="rId58" Type="http://schemas.openxmlformats.org/officeDocument/2006/relationships/tags" Target="../tags/tag567.xml"/><Relationship Id="rId74" Type="http://schemas.openxmlformats.org/officeDocument/2006/relationships/tags" Target="../tags/tag583.xml"/><Relationship Id="rId79" Type="http://schemas.openxmlformats.org/officeDocument/2006/relationships/tags" Target="../tags/tag588.xml"/><Relationship Id="rId102" Type="http://schemas.openxmlformats.org/officeDocument/2006/relationships/tags" Target="../tags/tag611.xml"/><Relationship Id="rId123" Type="http://schemas.openxmlformats.org/officeDocument/2006/relationships/tags" Target="../tags/tag632.xml"/><Relationship Id="rId128" Type="http://schemas.openxmlformats.org/officeDocument/2006/relationships/tags" Target="../tags/tag637.xml"/><Relationship Id="rId144" Type="http://schemas.openxmlformats.org/officeDocument/2006/relationships/tags" Target="../tags/tag653.xml"/><Relationship Id="rId149" Type="http://schemas.openxmlformats.org/officeDocument/2006/relationships/tags" Target="../tags/tag658.xml"/><Relationship Id="rId5" Type="http://schemas.openxmlformats.org/officeDocument/2006/relationships/tags" Target="../tags/tag514.xml"/><Relationship Id="rId90" Type="http://schemas.openxmlformats.org/officeDocument/2006/relationships/tags" Target="../tags/tag599.xml"/><Relationship Id="rId95" Type="http://schemas.openxmlformats.org/officeDocument/2006/relationships/tags" Target="../tags/tag604.xml"/><Relationship Id="rId160" Type="http://schemas.openxmlformats.org/officeDocument/2006/relationships/tags" Target="../tags/tag669.xml"/><Relationship Id="rId165" Type="http://schemas.openxmlformats.org/officeDocument/2006/relationships/tags" Target="../tags/tag674.xml"/><Relationship Id="rId181" Type="http://schemas.openxmlformats.org/officeDocument/2006/relationships/tags" Target="../tags/tag690.xml"/><Relationship Id="rId186" Type="http://schemas.openxmlformats.org/officeDocument/2006/relationships/tags" Target="../tags/tag695.xml"/><Relationship Id="rId22" Type="http://schemas.openxmlformats.org/officeDocument/2006/relationships/tags" Target="../tags/tag531.xml"/><Relationship Id="rId27" Type="http://schemas.openxmlformats.org/officeDocument/2006/relationships/tags" Target="../tags/tag536.xml"/><Relationship Id="rId43" Type="http://schemas.openxmlformats.org/officeDocument/2006/relationships/tags" Target="../tags/tag552.xml"/><Relationship Id="rId48" Type="http://schemas.openxmlformats.org/officeDocument/2006/relationships/tags" Target="../tags/tag557.xml"/><Relationship Id="rId64" Type="http://schemas.openxmlformats.org/officeDocument/2006/relationships/tags" Target="../tags/tag573.xml"/><Relationship Id="rId69" Type="http://schemas.openxmlformats.org/officeDocument/2006/relationships/tags" Target="../tags/tag578.xml"/><Relationship Id="rId113" Type="http://schemas.openxmlformats.org/officeDocument/2006/relationships/tags" Target="../tags/tag622.xml"/><Relationship Id="rId118" Type="http://schemas.openxmlformats.org/officeDocument/2006/relationships/tags" Target="../tags/tag627.xml"/><Relationship Id="rId134" Type="http://schemas.openxmlformats.org/officeDocument/2006/relationships/tags" Target="../tags/tag643.xml"/><Relationship Id="rId139" Type="http://schemas.openxmlformats.org/officeDocument/2006/relationships/tags" Target="../tags/tag648.xml"/><Relationship Id="rId80" Type="http://schemas.openxmlformats.org/officeDocument/2006/relationships/tags" Target="../tags/tag589.xml"/><Relationship Id="rId85" Type="http://schemas.openxmlformats.org/officeDocument/2006/relationships/tags" Target="../tags/tag594.xml"/><Relationship Id="rId150" Type="http://schemas.openxmlformats.org/officeDocument/2006/relationships/tags" Target="../tags/tag659.xml"/><Relationship Id="rId155" Type="http://schemas.openxmlformats.org/officeDocument/2006/relationships/tags" Target="../tags/tag664.xml"/><Relationship Id="rId171" Type="http://schemas.openxmlformats.org/officeDocument/2006/relationships/tags" Target="../tags/tag680.xml"/><Relationship Id="rId176" Type="http://schemas.openxmlformats.org/officeDocument/2006/relationships/tags" Target="../tags/tag685.xml"/><Relationship Id="rId192" Type="http://schemas.openxmlformats.org/officeDocument/2006/relationships/tags" Target="../tags/tag701.xml"/><Relationship Id="rId12" Type="http://schemas.openxmlformats.org/officeDocument/2006/relationships/tags" Target="../tags/tag521.xml"/><Relationship Id="rId17" Type="http://schemas.openxmlformats.org/officeDocument/2006/relationships/tags" Target="../tags/tag526.xml"/><Relationship Id="rId33" Type="http://schemas.openxmlformats.org/officeDocument/2006/relationships/tags" Target="../tags/tag542.xml"/><Relationship Id="rId38" Type="http://schemas.openxmlformats.org/officeDocument/2006/relationships/tags" Target="../tags/tag547.xml"/><Relationship Id="rId59" Type="http://schemas.openxmlformats.org/officeDocument/2006/relationships/tags" Target="../tags/tag568.xml"/><Relationship Id="rId103" Type="http://schemas.openxmlformats.org/officeDocument/2006/relationships/tags" Target="../tags/tag612.xml"/><Relationship Id="rId108" Type="http://schemas.openxmlformats.org/officeDocument/2006/relationships/tags" Target="../tags/tag617.xml"/><Relationship Id="rId124" Type="http://schemas.openxmlformats.org/officeDocument/2006/relationships/tags" Target="../tags/tag633.xml"/><Relationship Id="rId129" Type="http://schemas.openxmlformats.org/officeDocument/2006/relationships/tags" Target="../tags/tag638.xml"/><Relationship Id="rId54" Type="http://schemas.openxmlformats.org/officeDocument/2006/relationships/tags" Target="../tags/tag563.xml"/><Relationship Id="rId70" Type="http://schemas.openxmlformats.org/officeDocument/2006/relationships/tags" Target="../tags/tag579.xml"/><Relationship Id="rId75" Type="http://schemas.openxmlformats.org/officeDocument/2006/relationships/tags" Target="../tags/tag584.xml"/><Relationship Id="rId91" Type="http://schemas.openxmlformats.org/officeDocument/2006/relationships/tags" Target="../tags/tag600.xml"/><Relationship Id="rId96" Type="http://schemas.openxmlformats.org/officeDocument/2006/relationships/tags" Target="../tags/tag605.xml"/><Relationship Id="rId140" Type="http://schemas.openxmlformats.org/officeDocument/2006/relationships/tags" Target="../tags/tag649.xml"/><Relationship Id="rId145" Type="http://schemas.openxmlformats.org/officeDocument/2006/relationships/tags" Target="../tags/tag654.xml"/><Relationship Id="rId161" Type="http://schemas.openxmlformats.org/officeDocument/2006/relationships/tags" Target="../tags/tag670.xml"/><Relationship Id="rId166" Type="http://schemas.openxmlformats.org/officeDocument/2006/relationships/tags" Target="../tags/tag675.xml"/><Relationship Id="rId182" Type="http://schemas.openxmlformats.org/officeDocument/2006/relationships/tags" Target="../tags/tag691.xml"/><Relationship Id="rId187" Type="http://schemas.openxmlformats.org/officeDocument/2006/relationships/tags" Target="../tags/tag696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23" Type="http://schemas.openxmlformats.org/officeDocument/2006/relationships/tags" Target="../tags/tag532.xml"/><Relationship Id="rId28" Type="http://schemas.openxmlformats.org/officeDocument/2006/relationships/tags" Target="../tags/tag537.xml"/><Relationship Id="rId49" Type="http://schemas.openxmlformats.org/officeDocument/2006/relationships/tags" Target="../tags/tag558.xml"/><Relationship Id="rId114" Type="http://schemas.openxmlformats.org/officeDocument/2006/relationships/tags" Target="../tags/tag623.xml"/><Relationship Id="rId119" Type="http://schemas.openxmlformats.org/officeDocument/2006/relationships/tags" Target="../tags/tag628.xml"/><Relationship Id="rId44" Type="http://schemas.openxmlformats.org/officeDocument/2006/relationships/tags" Target="../tags/tag553.xml"/><Relationship Id="rId60" Type="http://schemas.openxmlformats.org/officeDocument/2006/relationships/tags" Target="../tags/tag569.xml"/><Relationship Id="rId65" Type="http://schemas.openxmlformats.org/officeDocument/2006/relationships/tags" Target="../tags/tag574.xml"/><Relationship Id="rId81" Type="http://schemas.openxmlformats.org/officeDocument/2006/relationships/tags" Target="../tags/tag590.xml"/><Relationship Id="rId86" Type="http://schemas.openxmlformats.org/officeDocument/2006/relationships/tags" Target="../tags/tag595.xml"/><Relationship Id="rId130" Type="http://schemas.openxmlformats.org/officeDocument/2006/relationships/tags" Target="../tags/tag639.xml"/><Relationship Id="rId135" Type="http://schemas.openxmlformats.org/officeDocument/2006/relationships/tags" Target="../tags/tag644.xml"/><Relationship Id="rId151" Type="http://schemas.openxmlformats.org/officeDocument/2006/relationships/tags" Target="../tags/tag660.xml"/><Relationship Id="rId156" Type="http://schemas.openxmlformats.org/officeDocument/2006/relationships/tags" Target="../tags/tag665.xml"/><Relationship Id="rId177" Type="http://schemas.openxmlformats.org/officeDocument/2006/relationships/tags" Target="../tags/tag686.xml"/><Relationship Id="rId172" Type="http://schemas.openxmlformats.org/officeDocument/2006/relationships/tags" Target="../tags/tag681.xml"/><Relationship Id="rId193" Type="http://schemas.openxmlformats.org/officeDocument/2006/relationships/tags" Target="../tags/tag702.xml"/><Relationship Id="rId13" Type="http://schemas.openxmlformats.org/officeDocument/2006/relationships/tags" Target="../tags/tag522.xml"/><Relationship Id="rId18" Type="http://schemas.openxmlformats.org/officeDocument/2006/relationships/tags" Target="../tags/tag527.xml"/><Relationship Id="rId39" Type="http://schemas.openxmlformats.org/officeDocument/2006/relationships/tags" Target="../tags/tag548.xml"/><Relationship Id="rId109" Type="http://schemas.openxmlformats.org/officeDocument/2006/relationships/tags" Target="../tags/tag618.xml"/><Relationship Id="rId34" Type="http://schemas.openxmlformats.org/officeDocument/2006/relationships/tags" Target="../tags/tag543.xml"/><Relationship Id="rId50" Type="http://schemas.openxmlformats.org/officeDocument/2006/relationships/tags" Target="../tags/tag559.xml"/><Relationship Id="rId55" Type="http://schemas.openxmlformats.org/officeDocument/2006/relationships/tags" Target="../tags/tag564.xml"/><Relationship Id="rId76" Type="http://schemas.openxmlformats.org/officeDocument/2006/relationships/tags" Target="../tags/tag585.xml"/><Relationship Id="rId97" Type="http://schemas.openxmlformats.org/officeDocument/2006/relationships/tags" Target="../tags/tag606.xml"/><Relationship Id="rId104" Type="http://schemas.openxmlformats.org/officeDocument/2006/relationships/tags" Target="../tags/tag613.xml"/><Relationship Id="rId120" Type="http://schemas.openxmlformats.org/officeDocument/2006/relationships/tags" Target="../tags/tag629.xml"/><Relationship Id="rId125" Type="http://schemas.openxmlformats.org/officeDocument/2006/relationships/tags" Target="../tags/tag634.xml"/><Relationship Id="rId141" Type="http://schemas.openxmlformats.org/officeDocument/2006/relationships/tags" Target="../tags/tag650.xml"/><Relationship Id="rId146" Type="http://schemas.openxmlformats.org/officeDocument/2006/relationships/tags" Target="../tags/tag655.xml"/><Relationship Id="rId167" Type="http://schemas.openxmlformats.org/officeDocument/2006/relationships/tags" Target="../tags/tag676.xml"/><Relationship Id="rId188" Type="http://schemas.openxmlformats.org/officeDocument/2006/relationships/tags" Target="../tags/tag697.xml"/><Relationship Id="rId7" Type="http://schemas.openxmlformats.org/officeDocument/2006/relationships/tags" Target="../tags/tag516.xml"/><Relationship Id="rId71" Type="http://schemas.openxmlformats.org/officeDocument/2006/relationships/tags" Target="../tags/tag580.xml"/><Relationship Id="rId92" Type="http://schemas.openxmlformats.org/officeDocument/2006/relationships/tags" Target="../tags/tag601.xml"/><Relationship Id="rId162" Type="http://schemas.openxmlformats.org/officeDocument/2006/relationships/tags" Target="../tags/tag671.xml"/><Relationship Id="rId183" Type="http://schemas.openxmlformats.org/officeDocument/2006/relationships/tags" Target="../tags/tag692.xml"/><Relationship Id="rId2" Type="http://schemas.openxmlformats.org/officeDocument/2006/relationships/tags" Target="../tags/tag511.xml"/><Relationship Id="rId29" Type="http://schemas.openxmlformats.org/officeDocument/2006/relationships/tags" Target="../tags/tag538.xml"/><Relationship Id="rId24" Type="http://schemas.openxmlformats.org/officeDocument/2006/relationships/tags" Target="../tags/tag533.xml"/><Relationship Id="rId40" Type="http://schemas.openxmlformats.org/officeDocument/2006/relationships/tags" Target="../tags/tag549.xml"/><Relationship Id="rId45" Type="http://schemas.openxmlformats.org/officeDocument/2006/relationships/tags" Target="../tags/tag554.xml"/><Relationship Id="rId66" Type="http://schemas.openxmlformats.org/officeDocument/2006/relationships/tags" Target="../tags/tag575.xml"/><Relationship Id="rId87" Type="http://schemas.openxmlformats.org/officeDocument/2006/relationships/tags" Target="../tags/tag596.xml"/><Relationship Id="rId110" Type="http://schemas.openxmlformats.org/officeDocument/2006/relationships/tags" Target="../tags/tag619.xml"/><Relationship Id="rId115" Type="http://schemas.openxmlformats.org/officeDocument/2006/relationships/tags" Target="../tags/tag624.xml"/><Relationship Id="rId131" Type="http://schemas.openxmlformats.org/officeDocument/2006/relationships/tags" Target="../tags/tag640.xml"/><Relationship Id="rId136" Type="http://schemas.openxmlformats.org/officeDocument/2006/relationships/tags" Target="../tags/tag645.xml"/><Relationship Id="rId157" Type="http://schemas.openxmlformats.org/officeDocument/2006/relationships/tags" Target="../tags/tag666.xml"/><Relationship Id="rId178" Type="http://schemas.openxmlformats.org/officeDocument/2006/relationships/tags" Target="../tags/tag687.xml"/><Relationship Id="rId61" Type="http://schemas.openxmlformats.org/officeDocument/2006/relationships/tags" Target="../tags/tag570.xml"/><Relationship Id="rId82" Type="http://schemas.openxmlformats.org/officeDocument/2006/relationships/tags" Target="../tags/tag591.xml"/><Relationship Id="rId152" Type="http://schemas.openxmlformats.org/officeDocument/2006/relationships/tags" Target="../tags/tag661.xml"/><Relationship Id="rId173" Type="http://schemas.openxmlformats.org/officeDocument/2006/relationships/tags" Target="../tags/tag682.xml"/><Relationship Id="rId194" Type="http://schemas.openxmlformats.org/officeDocument/2006/relationships/slideLayout" Target="../slideLayouts/slideLayout1.xml"/><Relationship Id="rId19" Type="http://schemas.openxmlformats.org/officeDocument/2006/relationships/tags" Target="../tags/tag528.xml"/><Relationship Id="rId14" Type="http://schemas.openxmlformats.org/officeDocument/2006/relationships/tags" Target="../tags/tag523.xml"/><Relationship Id="rId30" Type="http://schemas.openxmlformats.org/officeDocument/2006/relationships/tags" Target="../tags/tag539.xml"/><Relationship Id="rId35" Type="http://schemas.openxmlformats.org/officeDocument/2006/relationships/tags" Target="../tags/tag544.xml"/><Relationship Id="rId56" Type="http://schemas.openxmlformats.org/officeDocument/2006/relationships/tags" Target="../tags/tag565.xml"/><Relationship Id="rId77" Type="http://schemas.openxmlformats.org/officeDocument/2006/relationships/tags" Target="../tags/tag586.xml"/><Relationship Id="rId100" Type="http://schemas.openxmlformats.org/officeDocument/2006/relationships/tags" Target="../tags/tag609.xml"/><Relationship Id="rId105" Type="http://schemas.openxmlformats.org/officeDocument/2006/relationships/tags" Target="../tags/tag614.xml"/><Relationship Id="rId126" Type="http://schemas.openxmlformats.org/officeDocument/2006/relationships/tags" Target="../tags/tag635.xml"/><Relationship Id="rId147" Type="http://schemas.openxmlformats.org/officeDocument/2006/relationships/tags" Target="../tags/tag656.xml"/><Relationship Id="rId168" Type="http://schemas.openxmlformats.org/officeDocument/2006/relationships/tags" Target="../tags/tag677.xml"/><Relationship Id="rId8" Type="http://schemas.openxmlformats.org/officeDocument/2006/relationships/tags" Target="../tags/tag517.xml"/><Relationship Id="rId51" Type="http://schemas.openxmlformats.org/officeDocument/2006/relationships/tags" Target="../tags/tag560.xml"/><Relationship Id="rId72" Type="http://schemas.openxmlformats.org/officeDocument/2006/relationships/tags" Target="../tags/tag581.xml"/><Relationship Id="rId93" Type="http://schemas.openxmlformats.org/officeDocument/2006/relationships/tags" Target="../tags/tag602.xml"/><Relationship Id="rId98" Type="http://schemas.openxmlformats.org/officeDocument/2006/relationships/tags" Target="../tags/tag607.xml"/><Relationship Id="rId121" Type="http://schemas.openxmlformats.org/officeDocument/2006/relationships/tags" Target="../tags/tag630.xml"/><Relationship Id="rId142" Type="http://schemas.openxmlformats.org/officeDocument/2006/relationships/tags" Target="../tags/tag651.xml"/><Relationship Id="rId163" Type="http://schemas.openxmlformats.org/officeDocument/2006/relationships/tags" Target="../tags/tag672.xml"/><Relationship Id="rId184" Type="http://schemas.openxmlformats.org/officeDocument/2006/relationships/tags" Target="../tags/tag693.xml"/><Relationship Id="rId189" Type="http://schemas.openxmlformats.org/officeDocument/2006/relationships/tags" Target="../tags/tag698.xml"/><Relationship Id="rId3" Type="http://schemas.openxmlformats.org/officeDocument/2006/relationships/tags" Target="../tags/tag512.xml"/><Relationship Id="rId25" Type="http://schemas.openxmlformats.org/officeDocument/2006/relationships/tags" Target="../tags/tag534.xml"/><Relationship Id="rId46" Type="http://schemas.openxmlformats.org/officeDocument/2006/relationships/tags" Target="../tags/tag555.xml"/><Relationship Id="rId67" Type="http://schemas.openxmlformats.org/officeDocument/2006/relationships/tags" Target="../tags/tag576.xml"/><Relationship Id="rId116" Type="http://schemas.openxmlformats.org/officeDocument/2006/relationships/tags" Target="../tags/tag625.xml"/><Relationship Id="rId137" Type="http://schemas.openxmlformats.org/officeDocument/2006/relationships/tags" Target="../tags/tag646.xml"/><Relationship Id="rId158" Type="http://schemas.openxmlformats.org/officeDocument/2006/relationships/tags" Target="../tags/tag667.xml"/><Relationship Id="rId20" Type="http://schemas.openxmlformats.org/officeDocument/2006/relationships/tags" Target="../tags/tag529.xml"/><Relationship Id="rId41" Type="http://schemas.openxmlformats.org/officeDocument/2006/relationships/tags" Target="../tags/tag550.xml"/><Relationship Id="rId62" Type="http://schemas.openxmlformats.org/officeDocument/2006/relationships/tags" Target="../tags/tag571.xml"/><Relationship Id="rId83" Type="http://schemas.openxmlformats.org/officeDocument/2006/relationships/tags" Target="../tags/tag592.xml"/><Relationship Id="rId88" Type="http://schemas.openxmlformats.org/officeDocument/2006/relationships/tags" Target="../tags/tag597.xml"/><Relationship Id="rId111" Type="http://schemas.openxmlformats.org/officeDocument/2006/relationships/tags" Target="../tags/tag620.xml"/><Relationship Id="rId132" Type="http://schemas.openxmlformats.org/officeDocument/2006/relationships/tags" Target="../tags/tag641.xml"/><Relationship Id="rId153" Type="http://schemas.openxmlformats.org/officeDocument/2006/relationships/tags" Target="../tags/tag662.xml"/><Relationship Id="rId174" Type="http://schemas.openxmlformats.org/officeDocument/2006/relationships/tags" Target="../tags/tag683.xml"/><Relationship Id="rId179" Type="http://schemas.openxmlformats.org/officeDocument/2006/relationships/tags" Target="../tags/tag688.xml"/><Relationship Id="rId190" Type="http://schemas.openxmlformats.org/officeDocument/2006/relationships/tags" Target="../tags/tag699.xml"/><Relationship Id="rId15" Type="http://schemas.openxmlformats.org/officeDocument/2006/relationships/tags" Target="../tags/tag524.xml"/><Relationship Id="rId36" Type="http://schemas.openxmlformats.org/officeDocument/2006/relationships/tags" Target="../tags/tag545.xml"/><Relationship Id="rId57" Type="http://schemas.openxmlformats.org/officeDocument/2006/relationships/tags" Target="../tags/tag566.xml"/><Relationship Id="rId106" Type="http://schemas.openxmlformats.org/officeDocument/2006/relationships/tags" Target="../tags/tag615.xml"/><Relationship Id="rId127" Type="http://schemas.openxmlformats.org/officeDocument/2006/relationships/tags" Target="../tags/tag636.xml"/><Relationship Id="rId10" Type="http://schemas.openxmlformats.org/officeDocument/2006/relationships/tags" Target="../tags/tag519.xml"/><Relationship Id="rId31" Type="http://schemas.openxmlformats.org/officeDocument/2006/relationships/tags" Target="../tags/tag540.xml"/><Relationship Id="rId52" Type="http://schemas.openxmlformats.org/officeDocument/2006/relationships/tags" Target="../tags/tag561.xml"/><Relationship Id="rId73" Type="http://schemas.openxmlformats.org/officeDocument/2006/relationships/tags" Target="../tags/tag582.xml"/><Relationship Id="rId78" Type="http://schemas.openxmlformats.org/officeDocument/2006/relationships/tags" Target="../tags/tag587.xml"/><Relationship Id="rId94" Type="http://schemas.openxmlformats.org/officeDocument/2006/relationships/tags" Target="../tags/tag603.xml"/><Relationship Id="rId99" Type="http://schemas.openxmlformats.org/officeDocument/2006/relationships/tags" Target="../tags/tag608.xml"/><Relationship Id="rId101" Type="http://schemas.openxmlformats.org/officeDocument/2006/relationships/tags" Target="../tags/tag610.xml"/><Relationship Id="rId122" Type="http://schemas.openxmlformats.org/officeDocument/2006/relationships/tags" Target="../tags/tag631.xml"/><Relationship Id="rId143" Type="http://schemas.openxmlformats.org/officeDocument/2006/relationships/tags" Target="../tags/tag652.xml"/><Relationship Id="rId148" Type="http://schemas.openxmlformats.org/officeDocument/2006/relationships/tags" Target="../tags/tag657.xml"/><Relationship Id="rId164" Type="http://schemas.openxmlformats.org/officeDocument/2006/relationships/tags" Target="../tags/tag673.xml"/><Relationship Id="rId169" Type="http://schemas.openxmlformats.org/officeDocument/2006/relationships/tags" Target="../tags/tag678.xml"/><Relationship Id="rId185" Type="http://schemas.openxmlformats.org/officeDocument/2006/relationships/tags" Target="../tags/tag694.xml"/><Relationship Id="rId4" Type="http://schemas.openxmlformats.org/officeDocument/2006/relationships/tags" Target="../tags/tag513.xml"/><Relationship Id="rId9" Type="http://schemas.openxmlformats.org/officeDocument/2006/relationships/tags" Target="../tags/tag518.xml"/><Relationship Id="rId180" Type="http://schemas.openxmlformats.org/officeDocument/2006/relationships/tags" Target="../tags/tag689.xml"/><Relationship Id="rId26" Type="http://schemas.openxmlformats.org/officeDocument/2006/relationships/tags" Target="../tags/tag53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28.xml"/><Relationship Id="rId117" Type="http://schemas.openxmlformats.org/officeDocument/2006/relationships/tags" Target="../tags/tag819.xml"/><Relationship Id="rId21" Type="http://schemas.openxmlformats.org/officeDocument/2006/relationships/tags" Target="../tags/tag723.xml"/><Relationship Id="rId42" Type="http://schemas.openxmlformats.org/officeDocument/2006/relationships/tags" Target="../tags/tag744.xml"/><Relationship Id="rId47" Type="http://schemas.openxmlformats.org/officeDocument/2006/relationships/tags" Target="../tags/tag749.xml"/><Relationship Id="rId63" Type="http://schemas.openxmlformats.org/officeDocument/2006/relationships/tags" Target="../tags/tag765.xml"/><Relationship Id="rId68" Type="http://schemas.openxmlformats.org/officeDocument/2006/relationships/tags" Target="../tags/tag770.xml"/><Relationship Id="rId84" Type="http://schemas.openxmlformats.org/officeDocument/2006/relationships/tags" Target="../tags/tag786.xml"/><Relationship Id="rId89" Type="http://schemas.openxmlformats.org/officeDocument/2006/relationships/tags" Target="../tags/tag791.xml"/><Relationship Id="rId112" Type="http://schemas.openxmlformats.org/officeDocument/2006/relationships/tags" Target="../tags/tag814.xml"/><Relationship Id="rId133" Type="http://schemas.openxmlformats.org/officeDocument/2006/relationships/tags" Target="../tags/tag835.xml"/><Relationship Id="rId138" Type="http://schemas.openxmlformats.org/officeDocument/2006/relationships/tags" Target="../tags/tag840.xml"/><Relationship Id="rId16" Type="http://schemas.openxmlformats.org/officeDocument/2006/relationships/tags" Target="../tags/tag718.xml"/><Relationship Id="rId107" Type="http://schemas.openxmlformats.org/officeDocument/2006/relationships/tags" Target="../tags/tag809.xml"/><Relationship Id="rId11" Type="http://schemas.openxmlformats.org/officeDocument/2006/relationships/tags" Target="../tags/tag713.xml"/><Relationship Id="rId32" Type="http://schemas.openxmlformats.org/officeDocument/2006/relationships/tags" Target="../tags/tag734.xml"/><Relationship Id="rId37" Type="http://schemas.openxmlformats.org/officeDocument/2006/relationships/tags" Target="../tags/tag739.xml"/><Relationship Id="rId53" Type="http://schemas.openxmlformats.org/officeDocument/2006/relationships/tags" Target="../tags/tag755.xml"/><Relationship Id="rId58" Type="http://schemas.openxmlformats.org/officeDocument/2006/relationships/tags" Target="../tags/tag760.xml"/><Relationship Id="rId74" Type="http://schemas.openxmlformats.org/officeDocument/2006/relationships/tags" Target="../tags/tag776.xml"/><Relationship Id="rId79" Type="http://schemas.openxmlformats.org/officeDocument/2006/relationships/tags" Target="../tags/tag781.xml"/><Relationship Id="rId102" Type="http://schemas.openxmlformats.org/officeDocument/2006/relationships/tags" Target="../tags/tag804.xml"/><Relationship Id="rId123" Type="http://schemas.openxmlformats.org/officeDocument/2006/relationships/tags" Target="../tags/tag825.xml"/><Relationship Id="rId128" Type="http://schemas.openxmlformats.org/officeDocument/2006/relationships/tags" Target="../tags/tag830.xml"/><Relationship Id="rId5" Type="http://schemas.openxmlformats.org/officeDocument/2006/relationships/tags" Target="../tags/tag707.xml"/><Relationship Id="rId90" Type="http://schemas.openxmlformats.org/officeDocument/2006/relationships/tags" Target="../tags/tag792.xml"/><Relationship Id="rId95" Type="http://schemas.openxmlformats.org/officeDocument/2006/relationships/tags" Target="../tags/tag797.xml"/><Relationship Id="rId22" Type="http://schemas.openxmlformats.org/officeDocument/2006/relationships/tags" Target="../tags/tag724.xml"/><Relationship Id="rId27" Type="http://schemas.openxmlformats.org/officeDocument/2006/relationships/tags" Target="../tags/tag729.xml"/><Relationship Id="rId43" Type="http://schemas.openxmlformats.org/officeDocument/2006/relationships/tags" Target="../tags/tag745.xml"/><Relationship Id="rId48" Type="http://schemas.openxmlformats.org/officeDocument/2006/relationships/tags" Target="../tags/tag750.xml"/><Relationship Id="rId64" Type="http://schemas.openxmlformats.org/officeDocument/2006/relationships/tags" Target="../tags/tag766.xml"/><Relationship Id="rId69" Type="http://schemas.openxmlformats.org/officeDocument/2006/relationships/tags" Target="../tags/tag771.xml"/><Relationship Id="rId113" Type="http://schemas.openxmlformats.org/officeDocument/2006/relationships/tags" Target="../tags/tag815.xml"/><Relationship Id="rId118" Type="http://schemas.openxmlformats.org/officeDocument/2006/relationships/tags" Target="../tags/tag820.xml"/><Relationship Id="rId134" Type="http://schemas.openxmlformats.org/officeDocument/2006/relationships/tags" Target="../tags/tag836.xml"/><Relationship Id="rId139" Type="http://schemas.openxmlformats.org/officeDocument/2006/relationships/tags" Target="../tags/tag841.xml"/><Relationship Id="rId8" Type="http://schemas.openxmlformats.org/officeDocument/2006/relationships/tags" Target="../tags/tag710.xml"/><Relationship Id="rId51" Type="http://schemas.openxmlformats.org/officeDocument/2006/relationships/tags" Target="../tags/tag753.xml"/><Relationship Id="rId72" Type="http://schemas.openxmlformats.org/officeDocument/2006/relationships/tags" Target="../tags/tag774.xml"/><Relationship Id="rId80" Type="http://schemas.openxmlformats.org/officeDocument/2006/relationships/tags" Target="../tags/tag782.xml"/><Relationship Id="rId85" Type="http://schemas.openxmlformats.org/officeDocument/2006/relationships/tags" Target="../tags/tag787.xml"/><Relationship Id="rId93" Type="http://schemas.openxmlformats.org/officeDocument/2006/relationships/tags" Target="../tags/tag795.xml"/><Relationship Id="rId98" Type="http://schemas.openxmlformats.org/officeDocument/2006/relationships/tags" Target="../tags/tag800.xml"/><Relationship Id="rId121" Type="http://schemas.openxmlformats.org/officeDocument/2006/relationships/tags" Target="../tags/tag823.xml"/><Relationship Id="rId142" Type="http://schemas.openxmlformats.org/officeDocument/2006/relationships/tags" Target="../tags/tag844.xml"/><Relationship Id="rId3" Type="http://schemas.openxmlformats.org/officeDocument/2006/relationships/tags" Target="../tags/tag705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5" Type="http://schemas.openxmlformats.org/officeDocument/2006/relationships/tags" Target="../tags/tag727.xml"/><Relationship Id="rId33" Type="http://schemas.openxmlformats.org/officeDocument/2006/relationships/tags" Target="../tags/tag735.xml"/><Relationship Id="rId38" Type="http://schemas.openxmlformats.org/officeDocument/2006/relationships/tags" Target="../tags/tag740.xml"/><Relationship Id="rId46" Type="http://schemas.openxmlformats.org/officeDocument/2006/relationships/tags" Target="../tags/tag748.xml"/><Relationship Id="rId59" Type="http://schemas.openxmlformats.org/officeDocument/2006/relationships/tags" Target="../tags/tag761.xml"/><Relationship Id="rId67" Type="http://schemas.openxmlformats.org/officeDocument/2006/relationships/tags" Target="../tags/tag769.xml"/><Relationship Id="rId103" Type="http://schemas.openxmlformats.org/officeDocument/2006/relationships/tags" Target="../tags/tag805.xml"/><Relationship Id="rId108" Type="http://schemas.openxmlformats.org/officeDocument/2006/relationships/tags" Target="../tags/tag810.xml"/><Relationship Id="rId116" Type="http://schemas.openxmlformats.org/officeDocument/2006/relationships/tags" Target="../tags/tag818.xml"/><Relationship Id="rId124" Type="http://schemas.openxmlformats.org/officeDocument/2006/relationships/tags" Target="../tags/tag826.xml"/><Relationship Id="rId129" Type="http://schemas.openxmlformats.org/officeDocument/2006/relationships/tags" Target="../tags/tag831.xml"/><Relationship Id="rId137" Type="http://schemas.openxmlformats.org/officeDocument/2006/relationships/tags" Target="../tags/tag839.xml"/><Relationship Id="rId20" Type="http://schemas.openxmlformats.org/officeDocument/2006/relationships/tags" Target="../tags/tag722.xml"/><Relationship Id="rId41" Type="http://schemas.openxmlformats.org/officeDocument/2006/relationships/tags" Target="../tags/tag743.xml"/><Relationship Id="rId54" Type="http://schemas.openxmlformats.org/officeDocument/2006/relationships/tags" Target="../tags/tag756.xml"/><Relationship Id="rId62" Type="http://schemas.openxmlformats.org/officeDocument/2006/relationships/tags" Target="../tags/tag764.xml"/><Relationship Id="rId70" Type="http://schemas.openxmlformats.org/officeDocument/2006/relationships/tags" Target="../tags/tag772.xml"/><Relationship Id="rId75" Type="http://schemas.openxmlformats.org/officeDocument/2006/relationships/tags" Target="../tags/tag777.xml"/><Relationship Id="rId83" Type="http://schemas.openxmlformats.org/officeDocument/2006/relationships/tags" Target="../tags/tag785.xml"/><Relationship Id="rId88" Type="http://schemas.openxmlformats.org/officeDocument/2006/relationships/tags" Target="../tags/tag790.xml"/><Relationship Id="rId91" Type="http://schemas.openxmlformats.org/officeDocument/2006/relationships/tags" Target="../tags/tag793.xml"/><Relationship Id="rId96" Type="http://schemas.openxmlformats.org/officeDocument/2006/relationships/tags" Target="../tags/tag798.xml"/><Relationship Id="rId111" Type="http://schemas.openxmlformats.org/officeDocument/2006/relationships/tags" Target="../tags/tag813.xml"/><Relationship Id="rId132" Type="http://schemas.openxmlformats.org/officeDocument/2006/relationships/tags" Target="../tags/tag834.xml"/><Relationship Id="rId140" Type="http://schemas.openxmlformats.org/officeDocument/2006/relationships/tags" Target="../tags/tag842.xml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5" Type="http://schemas.openxmlformats.org/officeDocument/2006/relationships/tags" Target="../tags/tag717.xml"/><Relationship Id="rId23" Type="http://schemas.openxmlformats.org/officeDocument/2006/relationships/tags" Target="../tags/tag725.xml"/><Relationship Id="rId28" Type="http://schemas.openxmlformats.org/officeDocument/2006/relationships/tags" Target="../tags/tag730.xml"/><Relationship Id="rId36" Type="http://schemas.openxmlformats.org/officeDocument/2006/relationships/tags" Target="../tags/tag738.xml"/><Relationship Id="rId49" Type="http://schemas.openxmlformats.org/officeDocument/2006/relationships/tags" Target="../tags/tag751.xml"/><Relationship Id="rId57" Type="http://schemas.openxmlformats.org/officeDocument/2006/relationships/tags" Target="../tags/tag759.xml"/><Relationship Id="rId106" Type="http://schemas.openxmlformats.org/officeDocument/2006/relationships/tags" Target="../tags/tag808.xml"/><Relationship Id="rId114" Type="http://schemas.openxmlformats.org/officeDocument/2006/relationships/tags" Target="../tags/tag816.xml"/><Relationship Id="rId119" Type="http://schemas.openxmlformats.org/officeDocument/2006/relationships/tags" Target="../tags/tag821.xml"/><Relationship Id="rId127" Type="http://schemas.openxmlformats.org/officeDocument/2006/relationships/tags" Target="../tags/tag829.xml"/><Relationship Id="rId10" Type="http://schemas.openxmlformats.org/officeDocument/2006/relationships/tags" Target="../tags/tag712.xml"/><Relationship Id="rId31" Type="http://schemas.openxmlformats.org/officeDocument/2006/relationships/tags" Target="../tags/tag733.xml"/><Relationship Id="rId44" Type="http://schemas.openxmlformats.org/officeDocument/2006/relationships/tags" Target="../tags/tag746.xml"/><Relationship Id="rId52" Type="http://schemas.openxmlformats.org/officeDocument/2006/relationships/tags" Target="../tags/tag754.xml"/><Relationship Id="rId60" Type="http://schemas.openxmlformats.org/officeDocument/2006/relationships/tags" Target="../tags/tag762.xml"/><Relationship Id="rId65" Type="http://schemas.openxmlformats.org/officeDocument/2006/relationships/tags" Target="../tags/tag767.xml"/><Relationship Id="rId73" Type="http://schemas.openxmlformats.org/officeDocument/2006/relationships/tags" Target="../tags/tag775.xml"/><Relationship Id="rId78" Type="http://schemas.openxmlformats.org/officeDocument/2006/relationships/tags" Target="../tags/tag780.xml"/><Relationship Id="rId81" Type="http://schemas.openxmlformats.org/officeDocument/2006/relationships/tags" Target="../tags/tag783.xml"/><Relationship Id="rId86" Type="http://schemas.openxmlformats.org/officeDocument/2006/relationships/tags" Target="../tags/tag788.xml"/><Relationship Id="rId94" Type="http://schemas.openxmlformats.org/officeDocument/2006/relationships/tags" Target="../tags/tag796.xml"/><Relationship Id="rId99" Type="http://schemas.openxmlformats.org/officeDocument/2006/relationships/tags" Target="../tags/tag801.xml"/><Relationship Id="rId101" Type="http://schemas.openxmlformats.org/officeDocument/2006/relationships/tags" Target="../tags/tag803.xml"/><Relationship Id="rId122" Type="http://schemas.openxmlformats.org/officeDocument/2006/relationships/tags" Target="../tags/tag824.xml"/><Relationship Id="rId130" Type="http://schemas.openxmlformats.org/officeDocument/2006/relationships/tags" Target="../tags/tag832.xml"/><Relationship Id="rId135" Type="http://schemas.openxmlformats.org/officeDocument/2006/relationships/tags" Target="../tags/tag837.xml"/><Relationship Id="rId143" Type="http://schemas.openxmlformats.org/officeDocument/2006/relationships/slideLayout" Target="../slideLayouts/slideLayout1.xml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3" Type="http://schemas.openxmlformats.org/officeDocument/2006/relationships/tags" Target="../tags/tag715.xml"/><Relationship Id="rId18" Type="http://schemas.openxmlformats.org/officeDocument/2006/relationships/tags" Target="../tags/tag720.xml"/><Relationship Id="rId39" Type="http://schemas.openxmlformats.org/officeDocument/2006/relationships/tags" Target="../tags/tag741.xml"/><Relationship Id="rId109" Type="http://schemas.openxmlformats.org/officeDocument/2006/relationships/tags" Target="../tags/tag811.xml"/><Relationship Id="rId34" Type="http://schemas.openxmlformats.org/officeDocument/2006/relationships/tags" Target="../tags/tag736.xml"/><Relationship Id="rId50" Type="http://schemas.openxmlformats.org/officeDocument/2006/relationships/tags" Target="../tags/tag752.xml"/><Relationship Id="rId55" Type="http://schemas.openxmlformats.org/officeDocument/2006/relationships/tags" Target="../tags/tag757.xml"/><Relationship Id="rId76" Type="http://schemas.openxmlformats.org/officeDocument/2006/relationships/tags" Target="../tags/tag778.xml"/><Relationship Id="rId97" Type="http://schemas.openxmlformats.org/officeDocument/2006/relationships/tags" Target="../tags/tag799.xml"/><Relationship Id="rId104" Type="http://schemas.openxmlformats.org/officeDocument/2006/relationships/tags" Target="../tags/tag806.xml"/><Relationship Id="rId120" Type="http://schemas.openxmlformats.org/officeDocument/2006/relationships/tags" Target="../tags/tag822.xml"/><Relationship Id="rId125" Type="http://schemas.openxmlformats.org/officeDocument/2006/relationships/tags" Target="../tags/tag827.xml"/><Relationship Id="rId141" Type="http://schemas.openxmlformats.org/officeDocument/2006/relationships/tags" Target="../tags/tag843.xml"/><Relationship Id="rId7" Type="http://schemas.openxmlformats.org/officeDocument/2006/relationships/tags" Target="../tags/tag709.xml"/><Relationship Id="rId71" Type="http://schemas.openxmlformats.org/officeDocument/2006/relationships/tags" Target="../tags/tag773.xml"/><Relationship Id="rId92" Type="http://schemas.openxmlformats.org/officeDocument/2006/relationships/tags" Target="../tags/tag794.xml"/><Relationship Id="rId2" Type="http://schemas.openxmlformats.org/officeDocument/2006/relationships/tags" Target="../tags/tag704.xml"/><Relationship Id="rId29" Type="http://schemas.openxmlformats.org/officeDocument/2006/relationships/tags" Target="../tags/tag731.xml"/><Relationship Id="rId24" Type="http://schemas.openxmlformats.org/officeDocument/2006/relationships/tags" Target="../tags/tag726.xml"/><Relationship Id="rId40" Type="http://schemas.openxmlformats.org/officeDocument/2006/relationships/tags" Target="../tags/tag742.xml"/><Relationship Id="rId45" Type="http://schemas.openxmlformats.org/officeDocument/2006/relationships/tags" Target="../tags/tag747.xml"/><Relationship Id="rId66" Type="http://schemas.openxmlformats.org/officeDocument/2006/relationships/tags" Target="../tags/tag768.xml"/><Relationship Id="rId87" Type="http://schemas.openxmlformats.org/officeDocument/2006/relationships/tags" Target="../tags/tag789.xml"/><Relationship Id="rId110" Type="http://schemas.openxmlformats.org/officeDocument/2006/relationships/tags" Target="../tags/tag812.xml"/><Relationship Id="rId115" Type="http://schemas.openxmlformats.org/officeDocument/2006/relationships/tags" Target="../tags/tag817.xml"/><Relationship Id="rId131" Type="http://schemas.openxmlformats.org/officeDocument/2006/relationships/tags" Target="../tags/tag833.xml"/><Relationship Id="rId136" Type="http://schemas.openxmlformats.org/officeDocument/2006/relationships/tags" Target="../tags/tag838.xml"/><Relationship Id="rId61" Type="http://schemas.openxmlformats.org/officeDocument/2006/relationships/tags" Target="../tags/tag763.xml"/><Relationship Id="rId82" Type="http://schemas.openxmlformats.org/officeDocument/2006/relationships/tags" Target="../tags/tag784.xml"/><Relationship Id="rId19" Type="http://schemas.openxmlformats.org/officeDocument/2006/relationships/tags" Target="../tags/tag721.xml"/><Relationship Id="rId14" Type="http://schemas.openxmlformats.org/officeDocument/2006/relationships/tags" Target="../tags/tag716.xml"/><Relationship Id="rId30" Type="http://schemas.openxmlformats.org/officeDocument/2006/relationships/tags" Target="../tags/tag732.xml"/><Relationship Id="rId35" Type="http://schemas.openxmlformats.org/officeDocument/2006/relationships/tags" Target="../tags/tag737.xml"/><Relationship Id="rId56" Type="http://schemas.openxmlformats.org/officeDocument/2006/relationships/tags" Target="../tags/tag758.xml"/><Relationship Id="rId77" Type="http://schemas.openxmlformats.org/officeDocument/2006/relationships/tags" Target="../tags/tag779.xml"/><Relationship Id="rId100" Type="http://schemas.openxmlformats.org/officeDocument/2006/relationships/tags" Target="../tags/tag802.xml"/><Relationship Id="rId105" Type="http://schemas.openxmlformats.org/officeDocument/2006/relationships/tags" Target="../tags/tag807.xml"/><Relationship Id="rId126" Type="http://schemas.openxmlformats.org/officeDocument/2006/relationships/tags" Target="../tags/tag82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961.xml"/><Relationship Id="rId21" Type="http://schemas.openxmlformats.org/officeDocument/2006/relationships/tags" Target="../tags/tag865.xml"/><Relationship Id="rId42" Type="http://schemas.openxmlformats.org/officeDocument/2006/relationships/tags" Target="../tags/tag886.xml"/><Relationship Id="rId63" Type="http://schemas.openxmlformats.org/officeDocument/2006/relationships/tags" Target="../tags/tag907.xml"/><Relationship Id="rId84" Type="http://schemas.openxmlformats.org/officeDocument/2006/relationships/tags" Target="../tags/tag928.xml"/><Relationship Id="rId138" Type="http://schemas.openxmlformats.org/officeDocument/2006/relationships/tags" Target="../tags/tag982.xml"/><Relationship Id="rId159" Type="http://schemas.openxmlformats.org/officeDocument/2006/relationships/tags" Target="../tags/tag1003.xml"/><Relationship Id="rId170" Type="http://schemas.openxmlformats.org/officeDocument/2006/relationships/tags" Target="../tags/tag1014.xml"/><Relationship Id="rId191" Type="http://schemas.openxmlformats.org/officeDocument/2006/relationships/tags" Target="../tags/tag1035.xml"/><Relationship Id="rId205" Type="http://schemas.openxmlformats.org/officeDocument/2006/relationships/tags" Target="../tags/tag1049.xml"/><Relationship Id="rId226" Type="http://schemas.openxmlformats.org/officeDocument/2006/relationships/tags" Target="../tags/tag1070.xml"/><Relationship Id="rId247" Type="http://schemas.openxmlformats.org/officeDocument/2006/relationships/tags" Target="../tags/tag1091.xml"/><Relationship Id="rId107" Type="http://schemas.openxmlformats.org/officeDocument/2006/relationships/tags" Target="../tags/tag951.xml"/><Relationship Id="rId11" Type="http://schemas.openxmlformats.org/officeDocument/2006/relationships/tags" Target="../tags/tag855.xml"/><Relationship Id="rId32" Type="http://schemas.openxmlformats.org/officeDocument/2006/relationships/tags" Target="../tags/tag876.xml"/><Relationship Id="rId53" Type="http://schemas.openxmlformats.org/officeDocument/2006/relationships/tags" Target="../tags/tag897.xml"/><Relationship Id="rId74" Type="http://schemas.openxmlformats.org/officeDocument/2006/relationships/tags" Target="../tags/tag918.xml"/><Relationship Id="rId128" Type="http://schemas.openxmlformats.org/officeDocument/2006/relationships/tags" Target="../tags/tag972.xml"/><Relationship Id="rId149" Type="http://schemas.openxmlformats.org/officeDocument/2006/relationships/tags" Target="../tags/tag993.xml"/><Relationship Id="rId5" Type="http://schemas.openxmlformats.org/officeDocument/2006/relationships/tags" Target="../tags/tag849.xml"/><Relationship Id="rId95" Type="http://schemas.openxmlformats.org/officeDocument/2006/relationships/tags" Target="../tags/tag939.xml"/><Relationship Id="rId160" Type="http://schemas.openxmlformats.org/officeDocument/2006/relationships/tags" Target="../tags/tag1004.xml"/><Relationship Id="rId181" Type="http://schemas.openxmlformats.org/officeDocument/2006/relationships/tags" Target="../tags/tag1025.xml"/><Relationship Id="rId216" Type="http://schemas.openxmlformats.org/officeDocument/2006/relationships/tags" Target="../tags/tag1060.xml"/><Relationship Id="rId237" Type="http://schemas.openxmlformats.org/officeDocument/2006/relationships/tags" Target="../tags/tag1081.xml"/><Relationship Id="rId22" Type="http://schemas.openxmlformats.org/officeDocument/2006/relationships/tags" Target="../tags/tag866.xml"/><Relationship Id="rId43" Type="http://schemas.openxmlformats.org/officeDocument/2006/relationships/tags" Target="../tags/tag887.xml"/><Relationship Id="rId64" Type="http://schemas.openxmlformats.org/officeDocument/2006/relationships/tags" Target="../tags/tag908.xml"/><Relationship Id="rId118" Type="http://schemas.openxmlformats.org/officeDocument/2006/relationships/tags" Target="../tags/tag962.xml"/><Relationship Id="rId139" Type="http://schemas.openxmlformats.org/officeDocument/2006/relationships/tags" Target="../tags/tag983.xml"/><Relationship Id="rId85" Type="http://schemas.openxmlformats.org/officeDocument/2006/relationships/tags" Target="../tags/tag929.xml"/><Relationship Id="rId150" Type="http://schemas.openxmlformats.org/officeDocument/2006/relationships/tags" Target="../tags/tag994.xml"/><Relationship Id="rId171" Type="http://schemas.openxmlformats.org/officeDocument/2006/relationships/tags" Target="../tags/tag1015.xml"/><Relationship Id="rId192" Type="http://schemas.openxmlformats.org/officeDocument/2006/relationships/tags" Target="../tags/tag1036.xml"/><Relationship Id="rId206" Type="http://schemas.openxmlformats.org/officeDocument/2006/relationships/tags" Target="../tags/tag1050.xml"/><Relationship Id="rId227" Type="http://schemas.openxmlformats.org/officeDocument/2006/relationships/tags" Target="../tags/tag1071.xml"/><Relationship Id="rId248" Type="http://schemas.openxmlformats.org/officeDocument/2006/relationships/tags" Target="../tags/tag1092.xml"/><Relationship Id="rId12" Type="http://schemas.openxmlformats.org/officeDocument/2006/relationships/tags" Target="../tags/tag856.xml"/><Relationship Id="rId33" Type="http://schemas.openxmlformats.org/officeDocument/2006/relationships/tags" Target="../tags/tag877.xml"/><Relationship Id="rId108" Type="http://schemas.openxmlformats.org/officeDocument/2006/relationships/tags" Target="../tags/tag952.xml"/><Relationship Id="rId129" Type="http://schemas.openxmlformats.org/officeDocument/2006/relationships/tags" Target="../tags/tag973.xml"/><Relationship Id="rId54" Type="http://schemas.openxmlformats.org/officeDocument/2006/relationships/tags" Target="../tags/tag898.xml"/><Relationship Id="rId70" Type="http://schemas.openxmlformats.org/officeDocument/2006/relationships/tags" Target="../tags/tag914.xml"/><Relationship Id="rId75" Type="http://schemas.openxmlformats.org/officeDocument/2006/relationships/tags" Target="../tags/tag919.xml"/><Relationship Id="rId91" Type="http://schemas.openxmlformats.org/officeDocument/2006/relationships/tags" Target="../tags/tag935.xml"/><Relationship Id="rId96" Type="http://schemas.openxmlformats.org/officeDocument/2006/relationships/tags" Target="../tags/tag940.xml"/><Relationship Id="rId140" Type="http://schemas.openxmlformats.org/officeDocument/2006/relationships/tags" Target="../tags/tag984.xml"/><Relationship Id="rId145" Type="http://schemas.openxmlformats.org/officeDocument/2006/relationships/tags" Target="../tags/tag989.xml"/><Relationship Id="rId161" Type="http://schemas.openxmlformats.org/officeDocument/2006/relationships/tags" Target="../tags/tag1005.xml"/><Relationship Id="rId166" Type="http://schemas.openxmlformats.org/officeDocument/2006/relationships/tags" Target="../tags/tag1010.xml"/><Relationship Id="rId182" Type="http://schemas.openxmlformats.org/officeDocument/2006/relationships/tags" Target="../tags/tag1026.xml"/><Relationship Id="rId187" Type="http://schemas.openxmlformats.org/officeDocument/2006/relationships/tags" Target="../tags/tag1031.xml"/><Relationship Id="rId217" Type="http://schemas.openxmlformats.org/officeDocument/2006/relationships/tags" Target="../tags/tag1061.xml"/><Relationship Id="rId1" Type="http://schemas.openxmlformats.org/officeDocument/2006/relationships/tags" Target="../tags/tag845.xml"/><Relationship Id="rId6" Type="http://schemas.openxmlformats.org/officeDocument/2006/relationships/tags" Target="../tags/tag850.xml"/><Relationship Id="rId212" Type="http://schemas.openxmlformats.org/officeDocument/2006/relationships/tags" Target="../tags/tag1056.xml"/><Relationship Id="rId233" Type="http://schemas.openxmlformats.org/officeDocument/2006/relationships/tags" Target="../tags/tag1077.xml"/><Relationship Id="rId238" Type="http://schemas.openxmlformats.org/officeDocument/2006/relationships/tags" Target="../tags/tag1082.xml"/><Relationship Id="rId23" Type="http://schemas.openxmlformats.org/officeDocument/2006/relationships/tags" Target="../tags/tag867.xml"/><Relationship Id="rId28" Type="http://schemas.openxmlformats.org/officeDocument/2006/relationships/tags" Target="../tags/tag872.xml"/><Relationship Id="rId49" Type="http://schemas.openxmlformats.org/officeDocument/2006/relationships/tags" Target="../tags/tag893.xml"/><Relationship Id="rId114" Type="http://schemas.openxmlformats.org/officeDocument/2006/relationships/tags" Target="../tags/tag958.xml"/><Relationship Id="rId119" Type="http://schemas.openxmlformats.org/officeDocument/2006/relationships/tags" Target="../tags/tag963.xml"/><Relationship Id="rId44" Type="http://schemas.openxmlformats.org/officeDocument/2006/relationships/tags" Target="../tags/tag888.xml"/><Relationship Id="rId60" Type="http://schemas.openxmlformats.org/officeDocument/2006/relationships/tags" Target="../tags/tag904.xml"/><Relationship Id="rId65" Type="http://schemas.openxmlformats.org/officeDocument/2006/relationships/tags" Target="../tags/tag909.xml"/><Relationship Id="rId81" Type="http://schemas.openxmlformats.org/officeDocument/2006/relationships/tags" Target="../tags/tag925.xml"/><Relationship Id="rId86" Type="http://schemas.openxmlformats.org/officeDocument/2006/relationships/tags" Target="../tags/tag930.xml"/><Relationship Id="rId130" Type="http://schemas.openxmlformats.org/officeDocument/2006/relationships/tags" Target="../tags/tag974.xml"/><Relationship Id="rId135" Type="http://schemas.openxmlformats.org/officeDocument/2006/relationships/tags" Target="../tags/tag979.xml"/><Relationship Id="rId151" Type="http://schemas.openxmlformats.org/officeDocument/2006/relationships/tags" Target="../tags/tag995.xml"/><Relationship Id="rId156" Type="http://schemas.openxmlformats.org/officeDocument/2006/relationships/tags" Target="../tags/tag1000.xml"/><Relationship Id="rId177" Type="http://schemas.openxmlformats.org/officeDocument/2006/relationships/tags" Target="../tags/tag1021.xml"/><Relationship Id="rId198" Type="http://schemas.openxmlformats.org/officeDocument/2006/relationships/tags" Target="../tags/tag1042.xml"/><Relationship Id="rId172" Type="http://schemas.openxmlformats.org/officeDocument/2006/relationships/tags" Target="../tags/tag1016.xml"/><Relationship Id="rId193" Type="http://schemas.openxmlformats.org/officeDocument/2006/relationships/tags" Target="../tags/tag1037.xml"/><Relationship Id="rId202" Type="http://schemas.openxmlformats.org/officeDocument/2006/relationships/tags" Target="../tags/tag1046.xml"/><Relationship Id="rId207" Type="http://schemas.openxmlformats.org/officeDocument/2006/relationships/tags" Target="../tags/tag1051.xml"/><Relationship Id="rId223" Type="http://schemas.openxmlformats.org/officeDocument/2006/relationships/tags" Target="../tags/tag1067.xml"/><Relationship Id="rId228" Type="http://schemas.openxmlformats.org/officeDocument/2006/relationships/tags" Target="../tags/tag1072.xml"/><Relationship Id="rId244" Type="http://schemas.openxmlformats.org/officeDocument/2006/relationships/tags" Target="../tags/tag1088.xml"/><Relationship Id="rId249" Type="http://schemas.openxmlformats.org/officeDocument/2006/relationships/tags" Target="../tags/tag1093.xml"/><Relationship Id="rId13" Type="http://schemas.openxmlformats.org/officeDocument/2006/relationships/tags" Target="../tags/tag857.xml"/><Relationship Id="rId18" Type="http://schemas.openxmlformats.org/officeDocument/2006/relationships/tags" Target="../tags/tag862.xml"/><Relationship Id="rId39" Type="http://schemas.openxmlformats.org/officeDocument/2006/relationships/tags" Target="../tags/tag883.xml"/><Relationship Id="rId109" Type="http://schemas.openxmlformats.org/officeDocument/2006/relationships/tags" Target="../tags/tag953.xml"/><Relationship Id="rId34" Type="http://schemas.openxmlformats.org/officeDocument/2006/relationships/tags" Target="../tags/tag878.xml"/><Relationship Id="rId50" Type="http://schemas.openxmlformats.org/officeDocument/2006/relationships/tags" Target="../tags/tag894.xml"/><Relationship Id="rId55" Type="http://schemas.openxmlformats.org/officeDocument/2006/relationships/tags" Target="../tags/tag899.xml"/><Relationship Id="rId76" Type="http://schemas.openxmlformats.org/officeDocument/2006/relationships/tags" Target="../tags/tag920.xml"/><Relationship Id="rId97" Type="http://schemas.openxmlformats.org/officeDocument/2006/relationships/tags" Target="../tags/tag941.xml"/><Relationship Id="rId104" Type="http://schemas.openxmlformats.org/officeDocument/2006/relationships/tags" Target="../tags/tag948.xml"/><Relationship Id="rId120" Type="http://schemas.openxmlformats.org/officeDocument/2006/relationships/tags" Target="../tags/tag964.xml"/><Relationship Id="rId125" Type="http://schemas.openxmlformats.org/officeDocument/2006/relationships/tags" Target="../tags/tag969.xml"/><Relationship Id="rId141" Type="http://schemas.openxmlformats.org/officeDocument/2006/relationships/tags" Target="../tags/tag985.xml"/><Relationship Id="rId146" Type="http://schemas.openxmlformats.org/officeDocument/2006/relationships/tags" Target="../tags/tag990.xml"/><Relationship Id="rId167" Type="http://schemas.openxmlformats.org/officeDocument/2006/relationships/tags" Target="../tags/tag1011.xml"/><Relationship Id="rId188" Type="http://schemas.openxmlformats.org/officeDocument/2006/relationships/tags" Target="../tags/tag1032.xml"/><Relationship Id="rId7" Type="http://schemas.openxmlformats.org/officeDocument/2006/relationships/tags" Target="../tags/tag851.xml"/><Relationship Id="rId71" Type="http://schemas.openxmlformats.org/officeDocument/2006/relationships/tags" Target="../tags/tag915.xml"/><Relationship Id="rId92" Type="http://schemas.openxmlformats.org/officeDocument/2006/relationships/tags" Target="../tags/tag936.xml"/><Relationship Id="rId162" Type="http://schemas.openxmlformats.org/officeDocument/2006/relationships/tags" Target="../tags/tag1006.xml"/><Relationship Id="rId183" Type="http://schemas.openxmlformats.org/officeDocument/2006/relationships/tags" Target="../tags/tag1027.xml"/><Relationship Id="rId213" Type="http://schemas.openxmlformats.org/officeDocument/2006/relationships/tags" Target="../tags/tag1057.xml"/><Relationship Id="rId218" Type="http://schemas.openxmlformats.org/officeDocument/2006/relationships/tags" Target="../tags/tag1062.xml"/><Relationship Id="rId234" Type="http://schemas.openxmlformats.org/officeDocument/2006/relationships/tags" Target="../tags/tag1078.xml"/><Relationship Id="rId239" Type="http://schemas.openxmlformats.org/officeDocument/2006/relationships/tags" Target="../tags/tag1083.xml"/><Relationship Id="rId2" Type="http://schemas.openxmlformats.org/officeDocument/2006/relationships/tags" Target="../tags/tag846.xml"/><Relationship Id="rId29" Type="http://schemas.openxmlformats.org/officeDocument/2006/relationships/tags" Target="../tags/tag873.xml"/><Relationship Id="rId250" Type="http://schemas.openxmlformats.org/officeDocument/2006/relationships/tags" Target="../tags/tag1094.xml"/><Relationship Id="rId24" Type="http://schemas.openxmlformats.org/officeDocument/2006/relationships/tags" Target="../tags/tag868.xml"/><Relationship Id="rId40" Type="http://schemas.openxmlformats.org/officeDocument/2006/relationships/tags" Target="../tags/tag884.xml"/><Relationship Id="rId45" Type="http://schemas.openxmlformats.org/officeDocument/2006/relationships/tags" Target="../tags/tag889.xml"/><Relationship Id="rId66" Type="http://schemas.openxmlformats.org/officeDocument/2006/relationships/tags" Target="../tags/tag910.xml"/><Relationship Id="rId87" Type="http://schemas.openxmlformats.org/officeDocument/2006/relationships/tags" Target="../tags/tag931.xml"/><Relationship Id="rId110" Type="http://schemas.openxmlformats.org/officeDocument/2006/relationships/tags" Target="../tags/tag954.xml"/><Relationship Id="rId115" Type="http://schemas.openxmlformats.org/officeDocument/2006/relationships/tags" Target="../tags/tag959.xml"/><Relationship Id="rId131" Type="http://schemas.openxmlformats.org/officeDocument/2006/relationships/tags" Target="../tags/tag975.xml"/><Relationship Id="rId136" Type="http://schemas.openxmlformats.org/officeDocument/2006/relationships/tags" Target="../tags/tag980.xml"/><Relationship Id="rId157" Type="http://schemas.openxmlformats.org/officeDocument/2006/relationships/tags" Target="../tags/tag1001.xml"/><Relationship Id="rId178" Type="http://schemas.openxmlformats.org/officeDocument/2006/relationships/tags" Target="../tags/tag1022.xml"/><Relationship Id="rId61" Type="http://schemas.openxmlformats.org/officeDocument/2006/relationships/tags" Target="../tags/tag905.xml"/><Relationship Id="rId82" Type="http://schemas.openxmlformats.org/officeDocument/2006/relationships/tags" Target="../tags/tag926.xml"/><Relationship Id="rId152" Type="http://schemas.openxmlformats.org/officeDocument/2006/relationships/tags" Target="../tags/tag996.xml"/><Relationship Id="rId173" Type="http://schemas.openxmlformats.org/officeDocument/2006/relationships/tags" Target="../tags/tag1017.xml"/><Relationship Id="rId194" Type="http://schemas.openxmlformats.org/officeDocument/2006/relationships/tags" Target="../tags/tag1038.xml"/><Relationship Id="rId199" Type="http://schemas.openxmlformats.org/officeDocument/2006/relationships/tags" Target="../tags/tag1043.xml"/><Relationship Id="rId203" Type="http://schemas.openxmlformats.org/officeDocument/2006/relationships/tags" Target="../tags/tag1047.xml"/><Relationship Id="rId208" Type="http://schemas.openxmlformats.org/officeDocument/2006/relationships/tags" Target="../tags/tag1052.xml"/><Relationship Id="rId229" Type="http://schemas.openxmlformats.org/officeDocument/2006/relationships/tags" Target="../tags/tag1073.xml"/><Relationship Id="rId19" Type="http://schemas.openxmlformats.org/officeDocument/2006/relationships/tags" Target="../tags/tag863.xml"/><Relationship Id="rId224" Type="http://schemas.openxmlformats.org/officeDocument/2006/relationships/tags" Target="../tags/tag1068.xml"/><Relationship Id="rId240" Type="http://schemas.openxmlformats.org/officeDocument/2006/relationships/tags" Target="../tags/tag1084.xml"/><Relationship Id="rId245" Type="http://schemas.openxmlformats.org/officeDocument/2006/relationships/tags" Target="../tags/tag1089.xml"/><Relationship Id="rId14" Type="http://schemas.openxmlformats.org/officeDocument/2006/relationships/tags" Target="../tags/tag858.xml"/><Relationship Id="rId30" Type="http://schemas.openxmlformats.org/officeDocument/2006/relationships/tags" Target="../tags/tag874.xml"/><Relationship Id="rId35" Type="http://schemas.openxmlformats.org/officeDocument/2006/relationships/tags" Target="../tags/tag879.xml"/><Relationship Id="rId56" Type="http://schemas.openxmlformats.org/officeDocument/2006/relationships/tags" Target="../tags/tag900.xml"/><Relationship Id="rId77" Type="http://schemas.openxmlformats.org/officeDocument/2006/relationships/tags" Target="../tags/tag921.xml"/><Relationship Id="rId100" Type="http://schemas.openxmlformats.org/officeDocument/2006/relationships/tags" Target="../tags/tag944.xml"/><Relationship Id="rId105" Type="http://schemas.openxmlformats.org/officeDocument/2006/relationships/tags" Target="../tags/tag949.xml"/><Relationship Id="rId126" Type="http://schemas.openxmlformats.org/officeDocument/2006/relationships/tags" Target="../tags/tag970.xml"/><Relationship Id="rId147" Type="http://schemas.openxmlformats.org/officeDocument/2006/relationships/tags" Target="../tags/tag991.xml"/><Relationship Id="rId168" Type="http://schemas.openxmlformats.org/officeDocument/2006/relationships/tags" Target="../tags/tag1012.xml"/><Relationship Id="rId8" Type="http://schemas.openxmlformats.org/officeDocument/2006/relationships/tags" Target="../tags/tag852.xml"/><Relationship Id="rId51" Type="http://schemas.openxmlformats.org/officeDocument/2006/relationships/tags" Target="../tags/tag895.xml"/><Relationship Id="rId72" Type="http://schemas.openxmlformats.org/officeDocument/2006/relationships/tags" Target="../tags/tag916.xml"/><Relationship Id="rId93" Type="http://schemas.openxmlformats.org/officeDocument/2006/relationships/tags" Target="../tags/tag937.xml"/><Relationship Id="rId98" Type="http://schemas.openxmlformats.org/officeDocument/2006/relationships/tags" Target="../tags/tag942.xml"/><Relationship Id="rId121" Type="http://schemas.openxmlformats.org/officeDocument/2006/relationships/tags" Target="../tags/tag965.xml"/><Relationship Id="rId142" Type="http://schemas.openxmlformats.org/officeDocument/2006/relationships/tags" Target="../tags/tag986.xml"/><Relationship Id="rId163" Type="http://schemas.openxmlformats.org/officeDocument/2006/relationships/tags" Target="../tags/tag1007.xml"/><Relationship Id="rId184" Type="http://schemas.openxmlformats.org/officeDocument/2006/relationships/tags" Target="../tags/tag1028.xml"/><Relationship Id="rId189" Type="http://schemas.openxmlformats.org/officeDocument/2006/relationships/tags" Target="../tags/tag1033.xml"/><Relationship Id="rId219" Type="http://schemas.openxmlformats.org/officeDocument/2006/relationships/tags" Target="../tags/tag1063.xml"/><Relationship Id="rId3" Type="http://schemas.openxmlformats.org/officeDocument/2006/relationships/tags" Target="../tags/tag847.xml"/><Relationship Id="rId214" Type="http://schemas.openxmlformats.org/officeDocument/2006/relationships/tags" Target="../tags/tag1058.xml"/><Relationship Id="rId230" Type="http://schemas.openxmlformats.org/officeDocument/2006/relationships/tags" Target="../tags/tag1074.xml"/><Relationship Id="rId235" Type="http://schemas.openxmlformats.org/officeDocument/2006/relationships/tags" Target="../tags/tag1079.xml"/><Relationship Id="rId251" Type="http://schemas.openxmlformats.org/officeDocument/2006/relationships/tags" Target="../tags/tag1095.xml"/><Relationship Id="rId25" Type="http://schemas.openxmlformats.org/officeDocument/2006/relationships/tags" Target="../tags/tag869.xml"/><Relationship Id="rId46" Type="http://schemas.openxmlformats.org/officeDocument/2006/relationships/tags" Target="../tags/tag890.xml"/><Relationship Id="rId67" Type="http://schemas.openxmlformats.org/officeDocument/2006/relationships/tags" Target="../tags/tag911.xml"/><Relationship Id="rId116" Type="http://schemas.openxmlformats.org/officeDocument/2006/relationships/tags" Target="../tags/tag960.xml"/><Relationship Id="rId137" Type="http://schemas.openxmlformats.org/officeDocument/2006/relationships/tags" Target="../tags/tag981.xml"/><Relationship Id="rId158" Type="http://schemas.openxmlformats.org/officeDocument/2006/relationships/tags" Target="../tags/tag1002.xml"/><Relationship Id="rId20" Type="http://schemas.openxmlformats.org/officeDocument/2006/relationships/tags" Target="../tags/tag864.xml"/><Relationship Id="rId41" Type="http://schemas.openxmlformats.org/officeDocument/2006/relationships/tags" Target="../tags/tag885.xml"/><Relationship Id="rId62" Type="http://schemas.openxmlformats.org/officeDocument/2006/relationships/tags" Target="../tags/tag906.xml"/><Relationship Id="rId83" Type="http://schemas.openxmlformats.org/officeDocument/2006/relationships/tags" Target="../tags/tag927.xml"/><Relationship Id="rId88" Type="http://schemas.openxmlformats.org/officeDocument/2006/relationships/tags" Target="../tags/tag932.xml"/><Relationship Id="rId111" Type="http://schemas.openxmlformats.org/officeDocument/2006/relationships/tags" Target="../tags/tag955.xml"/><Relationship Id="rId132" Type="http://schemas.openxmlformats.org/officeDocument/2006/relationships/tags" Target="../tags/tag976.xml"/><Relationship Id="rId153" Type="http://schemas.openxmlformats.org/officeDocument/2006/relationships/tags" Target="../tags/tag997.xml"/><Relationship Id="rId174" Type="http://schemas.openxmlformats.org/officeDocument/2006/relationships/tags" Target="../tags/tag1018.xml"/><Relationship Id="rId179" Type="http://schemas.openxmlformats.org/officeDocument/2006/relationships/tags" Target="../tags/tag1023.xml"/><Relationship Id="rId195" Type="http://schemas.openxmlformats.org/officeDocument/2006/relationships/tags" Target="../tags/tag1039.xml"/><Relationship Id="rId209" Type="http://schemas.openxmlformats.org/officeDocument/2006/relationships/tags" Target="../tags/tag1053.xml"/><Relationship Id="rId190" Type="http://schemas.openxmlformats.org/officeDocument/2006/relationships/tags" Target="../tags/tag1034.xml"/><Relationship Id="rId204" Type="http://schemas.openxmlformats.org/officeDocument/2006/relationships/tags" Target="../tags/tag1048.xml"/><Relationship Id="rId220" Type="http://schemas.openxmlformats.org/officeDocument/2006/relationships/tags" Target="../tags/tag1064.xml"/><Relationship Id="rId225" Type="http://schemas.openxmlformats.org/officeDocument/2006/relationships/tags" Target="../tags/tag1069.xml"/><Relationship Id="rId241" Type="http://schemas.openxmlformats.org/officeDocument/2006/relationships/tags" Target="../tags/tag1085.xml"/><Relationship Id="rId246" Type="http://schemas.openxmlformats.org/officeDocument/2006/relationships/tags" Target="../tags/tag1090.xml"/><Relationship Id="rId15" Type="http://schemas.openxmlformats.org/officeDocument/2006/relationships/tags" Target="../tags/tag859.xml"/><Relationship Id="rId36" Type="http://schemas.openxmlformats.org/officeDocument/2006/relationships/tags" Target="../tags/tag880.xml"/><Relationship Id="rId57" Type="http://schemas.openxmlformats.org/officeDocument/2006/relationships/tags" Target="../tags/tag901.xml"/><Relationship Id="rId106" Type="http://schemas.openxmlformats.org/officeDocument/2006/relationships/tags" Target="../tags/tag950.xml"/><Relationship Id="rId127" Type="http://schemas.openxmlformats.org/officeDocument/2006/relationships/tags" Target="../tags/tag971.xml"/><Relationship Id="rId10" Type="http://schemas.openxmlformats.org/officeDocument/2006/relationships/tags" Target="../tags/tag854.xml"/><Relationship Id="rId31" Type="http://schemas.openxmlformats.org/officeDocument/2006/relationships/tags" Target="../tags/tag875.xml"/><Relationship Id="rId52" Type="http://schemas.openxmlformats.org/officeDocument/2006/relationships/tags" Target="../tags/tag896.xml"/><Relationship Id="rId73" Type="http://schemas.openxmlformats.org/officeDocument/2006/relationships/tags" Target="../tags/tag917.xml"/><Relationship Id="rId78" Type="http://schemas.openxmlformats.org/officeDocument/2006/relationships/tags" Target="../tags/tag922.xml"/><Relationship Id="rId94" Type="http://schemas.openxmlformats.org/officeDocument/2006/relationships/tags" Target="../tags/tag938.xml"/><Relationship Id="rId99" Type="http://schemas.openxmlformats.org/officeDocument/2006/relationships/tags" Target="../tags/tag943.xml"/><Relationship Id="rId101" Type="http://schemas.openxmlformats.org/officeDocument/2006/relationships/tags" Target="../tags/tag945.xml"/><Relationship Id="rId122" Type="http://schemas.openxmlformats.org/officeDocument/2006/relationships/tags" Target="../tags/tag966.xml"/><Relationship Id="rId143" Type="http://schemas.openxmlformats.org/officeDocument/2006/relationships/tags" Target="../tags/tag987.xml"/><Relationship Id="rId148" Type="http://schemas.openxmlformats.org/officeDocument/2006/relationships/tags" Target="../tags/tag992.xml"/><Relationship Id="rId164" Type="http://schemas.openxmlformats.org/officeDocument/2006/relationships/tags" Target="../tags/tag1008.xml"/><Relationship Id="rId169" Type="http://schemas.openxmlformats.org/officeDocument/2006/relationships/tags" Target="../tags/tag1013.xml"/><Relationship Id="rId185" Type="http://schemas.openxmlformats.org/officeDocument/2006/relationships/tags" Target="../tags/tag1029.xml"/><Relationship Id="rId4" Type="http://schemas.openxmlformats.org/officeDocument/2006/relationships/tags" Target="../tags/tag848.xml"/><Relationship Id="rId9" Type="http://schemas.openxmlformats.org/officeDocument/2006/relationships/tags" Target="../tags/tag853.xml"/><Relationship Id="rId180" Type="http://schemas.openxmlformats.org/officeDocument/2006/relationships/tags" Target="../tags/tag1024.xml"/><Relationship Id="rId210" Type="http://schemas.openxmlformats.org/officeDocument/2006/relationships/tags" Target="../tags/tag1054.xml"/><Relationship Id="rId215" Type="http://schemas.openxmlformats.org/officeDocument/2006/relationships/tags" Target="../tags/tag1059.xml"/><Relationship Id="rId236" Type="http://schemas.openxmlformats.org/officeDocument/2006/relationships/tags" Target="../tags/tag1080.xml"/><Relationship Id="rId26" Type="http://schemas.openxmlformats.org/officeDocument/2006/relationships/tags" Target="../tags/tag870.xml"/><Relationship Id="rId231" Type="http://schemas.openxmlformats.org/officeDocument/2006/relationships/tags" Target="../tags/tag1075.xml"/><Relationship Id="rId252" Type="http://schemas.openxmlformats.org/officeDocument/2006/relationships/tags" Target="../tags/tag1096.xml"/><Relationship Id="rId47" Type="http://schemas.openxmlformats.org/officeDocument/2006/relationships/tags" Target="../tags/tag891.xml"/><Relationship Id="rId68" Type="http://schemas.openxmlformats.org/officeDocument/2006/relationships/tags" Target="../tags/tag912.xml"/><Relationship Id="rId89" Type="http://schemas.openxmlformats.org/officeDocument/2006/relationships/tags" Target="../tags/tag933.xml"/><Relationship Id="rId112" Type="http://schemas.openxmlformats.org/officeDocument/2006/relationships/tags" Target="../tags/tag956.xml"/><Relationship Id="rId133" Type="http://schemas.openxmlformats.org/officeDocument/2006/relationships/tags" Target="../tags/tag977.xml"/><Relationship Id="rId154" Type="http://schemas.openxmlformats.org/officeDocument/2006/relationships/tags" Target="../tags/tag998.xml"/><Relationship Id="rId175" Type="http://schemas.openxmlformats.org/officeDocument/2006/relationships/tags" Target="../tags/tag1019.xml"/><Relationship Id="rId196" Type="http://schemas.openxmlformats.org/officeDocument/2006/relationships/tags" Target="../tags/tag1040.xml"/><Relationship Id="rId200" Type="http://schemas.openxmlformats.org/officeDocument/2006/relationships/tags" Target="../tags/tag1044.xml"/><Relationship Id="rId16" Type="http://schemas.openxmlformats.org/officeDocument/2006/relationships/tags" Target="../tags/tag860.xml"/><Relationship Id="rId221" Type="http://schemas.openxmlformats.org/officeDocument/2006/relationships/tags" Target="../tags/tag1065.xml"/><Relationship Id="rId242" Type="http://schemas.openxmlformats.org/officeDocument/2006/relationships/tags" Target="../tags/tag1086.xml"/><Relationship Id="rId37" Type="http://schemas.openxmlformats.org/officeDocument/2006/relationships/tags" Target="../tags/tag881.xml"/><Relationship Id="rId58" Type="http://schemas.openxmlformats.org/officeDocument/2006/relationships/tags" Target="../tags/tag902.xml"/><Relationship Id="rId79" Type="http://schemas.openxmlformats.org/officeDocument/2006/relationships/tags" Target="../tags/tag923.xml"/><Relationship Id="rId102" Type="http://schemas.openxmlformats.org/officeDocument/2006/relationships/tags" Target="../tags/tag946.xml"/><Relationship Id="rId123" Type="http://schemas.openxmlformats.org/officeDocument/2006/relationships/tags" Target="../tags/tag967.xml"/><Relationship Id="rId144" Type="http://schemas.openxmlformats.org/officeDocument/2006/relationships/tags" Target="../tags/tag988.xml"/><Relationship Id="rId90" Type="http://schemas.openxmlformats.org/officeDocument/2006/relationships/tags" Target="../tags/tag934.xml"/><Relationship Id="rId165" Type="http://schemas.openxmlformats.org/officeDocument/2006/relationships/tags" Target="../tags/tag1009.xml"/><Relationship Id="rId186" Type="http://schemas.openxmlformats.org/officeDocument/2006/relationships/tags" Target="../tags/tag1030.xml"/><Relationship Id="rId211" Type="http://schemas.openxmlformats.org/officeDocument/2006/relationships/tags" Target="../tags/tag1055.xml"/><Relationship Id="rId232" Type="http://schemas.openxmlformats.org/officeDocument/2006/relationships/tags" Target="../tags/tag1076.xml"/><Relationship Id="rId253" Type="http://schemas.openxmlformats.org/officeDocument/2006/relationships/slideLayout" Target="../slideLayouts/slideLayout1.xml"/><Relationship Id="rId27" Type="http://schemas.openxmlformats.org/officeDocument/2006/relationships/tags" Target="../tags/tag871.xml"/><Relationship Id="rId48" Type="http://schemas.openxmlformats.org/officeDocument/2006/relationships/tags" Target="../tags/tag892.xml"/><Relationship Id="rId69" Type="http://schemas.openxmlformats.org/officeDocument/2006/relationships/tags" Target="../tags/tag913.xml"/><Relationship Id="rId113" Type="http://schemas.openxmlformats.org/officeDocument/2006/relationships/tags" Target="../tags/tag957.xml"/><Relationship Id="rId134" Type="http://schemas.openxmlformats.org/officeDocument/2006/relationships/tags" Target="../tags/tag978.xml"/><Relationship Id="rId80" Type="http://schemas.openxmlformats.org/officeDocument/2006/relationships/tags" Target="../tags/tag924.xml"/><Relationship Id="rId155" Type="http://schemas.openxmlformats.org/officeDocument/2006/relationships/tags" Target="../tags/tag999.xml"/><Relationship Id="rId176" Type="http://schemas.openxmlformats.org/officeDocument/2006/relationships/tags" Target="../tags/tag1020.xml"/><Relationship Id="rId197" Type="http://schemas.openxmlformats.org/officeDocument/2006/relationships/tags" Target="../tags/tag1041.xml"/><Relationship Id="rId201" Type="http://schemas.openxmlformats.org/officeDocument/2006/relationships/tags" Target="../tags/tag1045.xml"/><Relationship Id="rId222" Type="http://schemas.openxmlformats.org/officeDocument/2006/relationships/tags" Target="../tags/tag1066.xml"/><Relationship Id="rId243" Type="http://schemas.openxmlformats.org/officeDocument/2006/relationships/tags" Target="../tags/tag1087.xml"/><Relationship Id="rId17" Type="http://schemas.openxmlformats.org/officeDocument/2006/relationships/tags" Target="../tags/tag861.xml"/><Relationship Id="rId38" Type="http://schemas.openxmlformats.org/officeDocument/2006/relationships/tags" Target="../tags/tag882.xml"/><Relationship Id="rId59" Type="http://schemas.openxmlformats.org/officeDocument/2006/relationships/tags" Target="../tags/tag903.xml"/><Relationship Id="rId103" Type="http://schemas.openxmlformats.org/officeDocument/2006/relationships/tags" Target="../tags/tag947.xml"/><Relationship Id="rId124" Type="http://schemas.openxmlformats.org/officeDocument/2006/relationships/tags" Target="../tags/tag968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22.xml"/><Relationship Id="rId117" Type="http://schemas.openxmlformats.org/officeDocument/2006/relationships/tags" Target="../tags/tag1213.xml"/><Relationship Id="rId21" Type="http://schemas.openxmlformats.org/officeDocument/2006/relationships/tags" Target="../tags/tag1117.xml"/><Relationship Id="rId42" Type="http://schemas.openxmlformats.org/officeDocument/2006/relationships/tags" Target="../tags/tag1138.xml"/><Relationship Id="rId47" Type="http://schemas.openxmlformats.org/officeDocument/2006/relationships/tags" Target="../tags/tag1143.xml"/><Relationship Id="rId63" Type="http://schemas.openxmlformats.org/officeDocument/2006/relationships/tags" Target="../tags/tag1159.xml"/><Relationship Id="rId68" Type="http://schemas.openxmlformats.org/officeDocument/2006/relationships/tags" Target="../tags/tag1164.xml"/><Relationship Id="rId84" Type="http://schemas.openxmlformats.org/officeDocument/2006/relationships/tags" Target="../tags/tag1180.xml"/><Relationship Id="rId89" Type="http://schemas.openxmlformats.org/officeDocument/2006/relationships/tags" Target="../tags/tag1185.xml"/><Relationship Id="rId112" Type="http://schemas.openxmlformats.org/officeDocument/2006/relationships/tags" Target="../tags/tag1208.xml"/><Relationship Id="rId133" Type="http://schemas.openxmlformats.org/officeDocument/2006/relationships/tags" Target="../tags/tag1229.xml"/><Relationship Id="rId138" Type="http://schemas.openxmlformats.org/officeDocument/2006/relationships/tags" Target="../tags/tag1234.xml"/><Relationship Id="rId16" Type="http://schemas.openxmlformats.org/officeDocument/2006/relationships/tags" Target="../tags/tag1112.xml"/><Relationship Id="rId107" Type="http://schemas.openxmlformats.org/officeDocument/2006/relationships/tags" Target="../tags/tag1203.xml"/><Relationship Id="rId11" Type="http://schemas.openxmlformats.org/officeDocument/2006/relationships/tags" Target="../tags/tag1107.xml"/><Relationship Id="rId32" Type="http://schemas.openxmlformats.org/officeDocument/2006/relationships/tags" Target="../tags/tag1128.xml"/><Relationship Id="rId37" Type="http://schemas.openxmlformats.org/officeDocument/2006/relationships/tags" Target="../tags/tag1133.xml"/><Relationship Id="rId53" Type="http://schemas.openxmlformats.org/officeDocument/2006/relationships/tags" Target="../tags/tag1149.xml"/><Relationship Id="rId58" Type="http://schemas.openxmlformats.org/officeDocument/2006/relationships/tags" Target="../tags/tag1154.xml"/><Relationship Id="rId74" Type="http://schemas.openxmlformats.org/officeDocument/2006/relationships/tags" Target="../tags/tag1170.xml"/><Relationship Id="rId79" Type="http://schemas.openxmlformats.org/officeDocument/2006/relationships/tags" Target="../tags/tag1175.xml"/><Relationship Id="rId102" Type="http://schemas.openxmlformats.org/officeDocument/2006/relationships/tags" Target="../tags/tag1198.xml"/><Relationship Id="rId123" Type="http://schemas.openxmlformats.org/officeDocument/2006/relationships/tags" Target="../tags/tag1219.xml"/><Relationship Id="rId128" Type="http://schemas.openxmlformats.org/officeDocument/2006/relationships/tags" Target="../tags/tag1224.xml"/><Relationship Id="rId5" Type="http://schemas.openxmlformats.org/officeDocument/2006/relationships/tags" Target="../tags/tag1101.xml"/><Relationship Id="rId90" Type="http://schemas.openxmlformats.org/officeDocument/2006/relationships/tags" Target="../tags/tag1186.xml"/><Relationship Id="rId95" Type="http://schemas.openxmlformats.org/officeDocument/2006/relationships/tags" Target="../tags/tag1191.xml"/><Relationship Id="rId22" Type="http://schemas.openxmlformats.org/officeDocument/2006/relationships/tags" Target="../tags/tag1118.xml"/><Relationship Id="rId27" Type="http://schemas.openxmlformats.org/officeDocument/2006/relationships/tags" Target="../tags/tag1123.xml"/><Relationship Id="rId43" Type="http://schemas.openxmlformats.org/officeDocument/2006/relationships/tags" Target="../tags/tag1139.xml"/><Relationship Id="rId48" Type="http://schemas.openxmlformats.org/officeDocument/2006/relationships/tags" Target="../tags/tag1144.xml"/><Relationship Id="rId64" Type="http://schemas.openxmlformats.org/officeDocument/2006/relationships/tags" Target="../tags/tag1160.xml"/><Relationship Id="rId69" Type="http://schemas.openxmlformats.org/officeDocument/2006/relationships/tags" Target="../tags/tag1165.xml"/><Relationship Id="rId113" Type="http://schemas.openxmlformats.org/officeDocument/2006/relationships/tags" Target="../tags/tag1209.xml"/><Relationship Id="rId118" Type="http://schemas.openxmlformats.org/officeDocument/2006/relationships/tags" Target="../tags/tag1214.xml"/><Relationship Id="rId134" Type="http://schemas.openxmlformats.org/officeDocument/2006/relationships/tags" Target="../tags/tag1230.xml"/><Relationship Id="rId139" Type="http://schemas.openxmlformats.org/officeDocument/2006/relationships/slideLayout" Target="../slideLayouts/slideLayout1.xml"/><Relationship Id="rId8" Type="http://schemas.openxmlformats.org/officeDocument/2006/relationships/tags" Target="../tags/tag1104.xml"/><Relationship Id="rId51" Type="http://schemas.openxmlformats.org/officeDocument/2006/relationships/tags" Target="../tags/tag1147.xml"/><Relationship Id="rId72" Type="http://schemas.openxmlformats.org/officeDocument/2006/relationships/tags" Target="../tags/tag1168.xml"/><Relationship Id="rId80" Type="http://schemas.openxmlformats.org/officeDocument/2006/relationships/tags" Target="../tags/tag1176.xml"/><Relationship Id="rId85" Type="http://schemas.openxmlformats.org/officeDocument/2006/relationships/tags" Target="../tags/tag1181.xml"/><Relationship Id="rId93" Type="http://schemas.openxmlformats.org/officeDocument/2006/relationships/tags" Target="../tags/tag1189.xml"/><Relationship Id="rId98" Type="http://schemas.openxmlformats.org/officeDocument/2006/relationships/tags" Target="../tags/tag1194.xml"/><Relationship Id="rId121" Type="http://schemas.openxmlformats.org/officeDocument/2006/relationships/tags" Target="../tags/tag1217.xml"/><Relationship Id="rId3" Type="http://schemas.openxmlformats.org/officeDocument/2006/relationships/tags" Target="../tags/tag1099.xml"/><Relationship Id="rId12" Type="http://schemas.openxmlformats.org/officeDocument/2006/relationships/tags" Target="../tags/tag1108.xml"/><Relationship Id="rId17" Type="http://schemas.openxmlformats.org/officeDocument/2006/relationships/tags" Target="../tags/tag1113.xml"/><Relationship Id="rId25" Type="http://schemas.openxmlformats.org/officeDocument/2006/relationships/tags" Target="../tags/tag1121.xml"/><Relationship Id="rId33" Type="http://schemas.openxmlformats.org/officeDocument/2006/relationships/tags" Target="../tags/tag1129.xml"/><Relationship Id="rId38" Type="http://schemas.openxmlformats.org/officeDocument/2006/relationships/tags" Target="../tags/tag1134.xml"/><Relationship Id="rId46" Type="http://schemas.openxmlformats.org/officeDocument/2006/relationships/tags" Target="../tags/tag1142.xml"/><Relationship Id="rId59" Type="http://schemas.openxmlformats.org/officeDocument/2006/relationships/tags" Target="../tags/tag1155.xml"/><Relationship Id="rId67" Type="http://schemas.openxmlformats.org/officeDocument/2006/relationships/tags" Target="../tags/tag1163.xml"/><Relationship Id="rId103" Type="http://schemas.openxmlformats.org/officeDocument/2006/relationships/tags" Target="../tags/tag1199.xml"/><Relationship Id="rId108" Type="http://schemas.openxmlformats.org/officeDocument/2006/relationships/tags" Target="../tags/tag1204.xml"/><Relationship Id="rId116" Type="http://schemas.openxmlformats.org/officeDocument/2006/relationships/tags" Target="../tags/tag1212.xml"/><Relationship Id="rId124" Type="http://schemas.openxmlformats.org/officeDocument/2006/relationships/tags" Target="../tags/tag1220.xml"/><Relationship Id="rId129" Type="http://schemas.openxmlformats.org/officeDocument/2006/relationships/tags" Target="../tags/tag1225.xml"/><Relationship Id="rId137" Type="http://schemas.openxmlformats.org/officeDocument/2006/relationships/tags" Target="../tags/tag1233.xml"/><Relationship Id="rId20" Type="http://schemas.openxmlformats.org/officeDocument/2006/relationships/tags" Target="../tags/tag1116.xml"/><Relationship Id="rId41" Type="http://schemas.openxmlformats.org/officeDocument/2006/relationships/tags" Target="../tags/tag1137.xml"/><Relationship Id="rId54" Type="http://schemas.openxmlformats.org/officeDocument/2006/relationships/tags" Target="../tags/tag1150.xml"/><Relationship Id="rId62" Type="http://schemas.openxmlformats.org/officeDocument/2006/relationships/tags" Target="../tags/tag1158.xml"/><Relationship Id="rId70" Type="http://schemas.openxmlformats.org/officeDocument/2006/relationships/tags" Target="../tags/tag1166.xml"/><Relationship Id="rId75" Type="http://schemas.openxmlformats.org/officeDocument/2006/relationships/tags" Target="../tags/tag1171.xml"/><Relationship Id="rId83" Type="http://schemas.openxmlformats.org/officeDocument/2006/relationships/tags" Target="../tags/tag1179.xml"/><Relationship Id="rId88" Type="http://schemas.openxmlformats.org/officeDocument/2006/relationships/tags" Target="../tags/tag1184.xml"/><Relationship Id="rId91" Type="http://schemas.openxmlformats.org/officeDocument/2006/relationships/tags" Target="../tags/tag1187.xml"/><Relationship Id="rId96" Type="http://schemas.openxmlformats.org/officeDocument/2006/relationships/tags" Target="../tags/tag1192.xml"/><Relationship Id="rId111" Type="http://schemas.openxmlformats.org/officeDocument/2006/relationships/tags" Target="../tags/tag1207.xml"/><Relationship Id="rId132" Type="http://schemas.openxmlformats.org/officeDocument/2006/relationships/tags" Target="../tags/tag1228.xml"/><Relationship Id="rId1" Type="http://schemas.openxmlformats.org/officeDocument/2006/relationships/tags" Target="../tags/tag1097.xml"/><Relationship Id="rId6" Type="http://schemas.openxmlformats.org/officeDocument/2006/relationships/tags" Target="../tags/tag1102.xml"/><Relationship Id="rId15" Type="http://schemas.openxmlformats.org/officeDocument/2006/relationships/tags" Target="../tags/tag1111.xml"/><Relationship Id="rId23" Type="http://schemas.openxmlformats.org/officeDocument/2006/relationships/tags" Target="../tags/tag1119.xml"/><Relationship Id="rId28" Type="http://schemas.openxmlformats.org/officeDocument/2006/relationships/tags" Target="../tags/tag1124.xml"/><Relationship Id="rId36" Type="http://schemas.openxmlformats.org/officeDocument/2006/relationships/tags" Target="../tags/tag1132.xml"/><Relationship Id="rId49" Type="http://schemas.openxmlformats.org/officeDocument/2006/relationships/tags" Target="../tags/tag1145.xml"/><Relationship Id="rId57" Type="http://schemas.openxmlformats.org/officeDocument/2006/relationships/tags" Target="../tags/tag1153.xml"/><Relationship Id="rId106" Type="http://schemas.openxmlformats.org/officeDocument/2006/relationships/tags" Target="../tags/tag1202.xml"/><Relationship Id="rId114" Type="http://schemas.openxmlformats.org/officeDocument/2006/relationships/tags" Target="../tags/tag1210.xml"/><Relationship Id="rId119" Type="http://schemas.openxmlformats.org/officeDocument/2006/relationships/tags" Target="../tags/tag1215.xml"/><Relationship Id="rId127" Type="http://schemas.openxmlformats.org/officeDocument/2006/relationships/tags" Target="../tags/tag1223.xml"/><Relationship Id="rId10" Type="http://schemas.openxmlformats.org/officeDocument/2006/relationships/tags" Target="../tags/tag1106.xml"/><Relationship Id="rId31" Type="http://schemas.openxmlformats.org/officeDocument/2006/relationships/tags" Target="../tags/tag1127.xml"/><Relationship Id="rId44" Type="http://schemas.openxmlformats.org/officeDocument/2006/relationships/tags" Target="../tags/tag1140.xml"/><Relationship Id="rId52" Type="http://schemas.openxmlformats.org/officeDocument/2006/relationships/tags" Target="../tags/tag1148.xml"/><Relationship Id="rId60" Type="http://schemas.openxmlformats.org/officeDocument/2006/relationships/tags" Target="../tags/tag1156.xml"/><Relationship Id="rId65" Type="http://schemas.openxmlformats.org/officeDocument/2006/relationships/tags" Target="../tags/tag1161.xml"/><Relationship Id="rId73" Type="http://schemas.openxmlformats.org/officeDocument/2006/relationships/tags" Target="../tags/tag1169.xml"/><Relationship Id="rId78" Type="http://schemas.openxmlformats.org/officeDocument/2006/relationships/tags" Target="../tags/tag1174.xml"/><Relationship Id="rId81" Type="http://schemas.openxmlformats.org/officeDocument/2006/relationships/tags" Target="../tags/tag1177.xml"/><Relationship Id="rId86" Type="http://schemas.openxmlformats.org/officeDocument/2006/relationships/tags" Target="../tags/tag1182.xml"/><Relationship Id="rId94" Type="http://schemas.openxmlformats.org/officeDocument/2006/relationships/tags" Target="../tags/tag1190.xml"/><Relationship Id="rId99" Type="http://schemas.openxmlformats.org/officeDocument/2006/relationships/tags" Target="../tags/tag1195.xml"/><Relationship Id="rId101" Type="http://schemas.openxmlformats.org/officeDocument/2006/relationships/tags" Target="../tags/tag1197.xml"/><Relationship Id="rId122" Type="http://schemas.openxmlformats.org/officeDocument/2006/relationships/tags" Target="../tags/tag1218.xml"/><Relationship Id="rId130" Type="http://schemas.openxmlformats.org/officeDocument/2006/relationships/tags" Target="../tags/tag1226.xml"/><Relationship Id="rId135" Type="http://schemas.openxmlformats.org/officeDocument/2006/relationships/tags" Target="../tags/tag1231.xml"/><Relationship Id="rId4" Type="http://schemas.openxmlformats.org/officeDocument/2006/relationships/tags" Target="../tags/tag1100.xml"/><Relationship Id="rId9" Type="http://schemas.openxmlformats.org/officeDocument/2006/relationships/tags" Target="../tags/tag1105.xml"/><Relationship Id="rId13" Type="http://schemas.openxmlformats.org/officeDocument/2006/relationships/tags" Target="../tags/tag1109.xml"/><Relationship Id="rId18" Type="http://schemas.openxmlformats.org/officeDocument/2006/relationships/tags" Target="../tags/tag1114.xml"/><Relationship Id="rId39" Type="http://schemas.openxmlformats.org/officeDocument/2006/relationships/tags" Target="../tags/tag1135.xml"/><Relationship Id="rId109" Type="http://schemas.openxmlformats.org/officeDocument/2006/relationships/tags" Target="../tags/tag1205.xml"/><Relationship Id="rId34" Type="http://schemas.openxmlformats.org/officeDocument/2006/relationships/tags" Target="../tags/tag1130.xml"/><Relationship Id="rId50" Type="http://schemas.openxmlformats.org/officeDocument/2006/relationships/tags" Target="../tags/tag1146.xml"/><Relationship Id="rId55" Type="http://schemas.openxmlformats.org/officeDocument/2006/relationships/tags" Target="../tags/tag1151.xml"/><Relationship Id="rId76" Type="http://schemas.openxmlformats.org/officeDocument/2006/relationships/tags" Target="../tags/tag1172.xml"/><Relationship Id="rId97" Type="http://schemas.openxmlformats.org/officeDocument/2006/relationships/tags" Target="../tags/tag1193.xml"/><Relationship Id="rId104" Type="http://schemas.openxmlformats.org/officeDocument/2006/relationships/tags" Target="../tags/tag1200.xml"/><Relationship Id="rId120" Type="http://schemas.openxmlformats.org/officeDocument/2006/relationships/tags" Target="../tags/tag1216.xml"/><Relationship Id="rId125" Type="http://schemas.openxmlformats.org/officeDocument/2006/relationships/tags" Target="../tags/tag1221.xml"/><Relationship Id="rId7" Type="http://schemas.openxmlformats.org/officeDocument/2006/relationships/tags" Target="../tags/tag1103.xml"/><Relationship Id="rId71" Type="http://schemas.openxmlformats.org/officeDocument/2006/relationships/tags" Target="../tags/tag1167.xml"/><Relationship Id="rId92" Type="http://schemas.openxmlformats.org/officeDocument/2006/relationships/tags" Target="../tags/tag1188.xml"/><Relationship Id="rId2" Type="http://schemas.openxmlformats.org/officeDocument/2006/relationships/tags" Target="../tags/tag1098.xml"/><Relationship Id="rId29" Type="http://schemas.openxmlformats.org/officeDocument/2006/relationships/tags" Target="../tags/tag1125.xml"/><Relationship Id="rId24" Type="http://schemas.openxmlformats.org/officeDocument/2006/relationships/tags" Target="../tags/tag1120.xml"/><Relationship Id="rId40" Type="http://schemas.openxmlformats.org/officeDocument/2006/relationships/tags" Target="../tags/tag1136.xml"/><Relationship Id="rId45" Type="http://schemas.openxmlformats.org/officeDocument/2006/relationships/tags" Target="../tags/tag1141.xml"/><Relationship Id="rId66" Type="http://schemas.openxmlformats.org/officeDocument/2006/relationships/tags" Target="../tags/tag1162.xml"/><Relationship Id="rId87" Type="http://schemas.openxmlformats.org/officeDocument/2006/relationships/tags" Target="../tags/tag1183.xml"/><Relationship Id="rId110" Type="http://schemas.openxmlformats.org/officeDocument/2006/relationships/tags" Target="../tags/tag1206.xml"/><Relationship Id="rId115" Type="http://schemas.openxmlformats.org/officeDocument/2006/relationships/tags" Target="../tags/tag1211.xml"/><Relationship Id="rId131" Type="http://schemas.openxmlformats.org/officeDocument/2006/relationships/tags" Target="../tags/tag1227.xml"/><Relationship Id="rId136" Type="http://schemas.openxmlformats.org/officeDocument/2006/relationships/tags" Target="../tags/tag1232.xml"/><Relationship Id="rId61" Type="http://schemas.openxmlformats.org/officeDocument/2006/relationships/tags" Target="../tags/tag1157.xml"/><Relationship Id="rId82" Type="http://schemas.openxmlformats.org/officeDocument/2006/relationships/tags" Target="../tags/tag1178.xml"/><Relationship Id="rId19" Type="http://schemas.openxmlformats.org/officeDocument/2006/relationships/tags" Target="../tags/tag1115.xml"/><Relationship Id="rId14" Type="http://schemas.openxmlformats.org/officeDocument/2006/relationships/tags" Target="../tags/tag1110.xml"/><Relationship Id="rId30" Type="http://schemas.openxmlformats.org/officeDocument/2006/relationships/tags" Target="../tags/tag1126.xml"/><Relationship Id="rId35" Type="http://schemas.openxmlformats.org/officeDocument/2006/relationships/tags" Target="../tags/tag1131.xml"/><Relationship Id="rId56" Type="http://schemas.openxmlformats.org/officeDocument/2006/relationships/tags" Target="../tags/tag1152.xml"/><Relationship Id="rId77" Type="http://schemas.openxmlformats.org/officeDocument/2006/relationships/tags" Target="../tags/tag1173.xml"/><Relationship Id="rId100" Type="http://schemas.openxmlformats.org/officeDocument/2006/relationships/tags" Target="../tags/tag1196.xml"/><Relationship Id="rId105" Type="http://schemas.openxmlformats.org/officeDocument/2006/relationships/tags" Target="../tags/tag1201.xml"/><Relationship Id="rId126" Type="http://schemas.openxmlformats.org/officeDocument/2006/relationships/tags" Target="../tags/tag122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247.xml"/><Relationship Id="rId18" Type="http://schemas.openxmlformats.org/officeDocument/2006/relationships/tags" Target="../tags/tag1252.xml"/><Relationship Id="rId26" Type="http://schemas.openxmlformats.org/officeDocument/2006/relationships/tags" Target="../tags/tag1260.xml"/><Relationship Id="rId39" Type="http://schemas.openxmlformats.org/officeDocument/2006/relationships/tags" Target="../tags/tag1273.xml"/><Relationship Id="rId21" Type="http://schemas.openxmlformats.org/officeDocument/2006/relationships/tags" Target="../tags/tag1255.xml"/><Relationship Id="rId34" Type="http://schemas.openxmlformats.org/officeDocument/2006/relationships/tags" Target="../tags/tag1268.xml"/><Relationship Id="rId42" Type="http://schemas.openxmlformats.org/officeDocument/2006/relationships/tags" Target="../tags/tag1276.xml"/><Relationship Id="rId47" Type="http://schemas.openxmlformats.org/officeDocument/2006/relationships/tags" Target="../tags/tag1281.xml"/><Relationship Id="rId50" Type="http://schemas.openxmlformats.org/officeDocument/2006/relationships/tags" Target="../tags/tag1284.xml"/><Relationship Id="rId55" Type="http://schemas.openxmlformats.org/officeDocument/2006/relationships/tags" Target="../tags/tag1289.xml"/><Relationship Id="rId63" Type="http://schemas.openxmlformats.org/officeDocument/2006/relationships/tags" Target="../tags/tag1297.xml"/><Relationship Id="rId68" Type="http://schemas.openxmlformats.org/officeDocument/2006/relationships/tags" Target="../tags/tag1302.xml"/><Relationship Id="rId76" Type="http://schemas.openxmlformats.org/officeDocument/2006/relationships/tags" Target="../tags/tag1310.xml"/><Relationship Id="rId84" Type="http://schemas.openxmlformats.org/officeDocument/2006/relationships/tags" Target="../tags/tag1318.xml"/><Relationship Id="rId7" Type="http://schemas.openxmlformats.org/officeDocument/2006/relationships/tags" Target="../tags/tag1241.xml"/><Relationship Id="rId71" Type="http://schemas.openxmlformats.org/officeDocument/2006/relationships/tags" Target="../tags/tag1305.xml"/><Relationship Id="rId2" Type="http://schemas.openxmlformats.org/officeDocument/2006/relationships/tags" Target="../tags/tag1236.xml"/><Relationship Id="rId16" Type="http://schemas.openxmlformats.org/officeDocument/2006/relationships/tags" Target="../tags/tag1250.xml"/><Relationship Id="rId29" Type="http://schemas.openxmlformats.org/officeDocument/2006/relationships/tags" Target="../tags/tag1263.xml"/><Relationship Id="rId11" Type="http://schemas.openxmlformats.org/officeDocument/2006/relationships/tags" Target="../tags/tag1245.xml"/><Relationship Id="rId24" Type="http://schemas.openxmlformats.org/officeDocument/2006/relationships/tags" Target="../tags/tag1258.xml"/><Relationship Id="rId32" Type="http://schemas.openxmlformats.org/officeDocument/2006/relationships/tags" Target="../tags/tag1266.xml"/><Relationship Id="rId37" Type="http://schemas.openxmlformats.org/officeDocument/2006/relationships/tags" Target="../tags/tag1271.xml"/><Relationship Id="rId40" Type="http://schemas.openxmlformats.org/officeDocument/2006/relationships/tags" Target="../tags/tag1274.xml"/><Relationship Id="rId45" Type="http://schemas.openxmlformats.org/officeDocument/2006/relationships/tags" Target="../tags/tag1279.xml"/><Relationship Id="rId53" Type="http://schemas.openxmlformats.org/officeDocument/2006/relationships/tags" Target="../tags/tag1287.xml"/><Relationship Id="rId58" Type="http://schemas.openxmlformats.org/officeDocument/2006/relationships/tags" Target="../tags/tag1292.xml"/><Relationship Id="rId66" Type="http://schemas.openxmlformats.org/officeDocument/2006/relationships/tags" Target="../tags/tag1300.xml"/><Relationship Id="rId74" Type="http://schemas.openxmlformats.org/officeDocument/2006/relationships/tags" Target="../tags/tag1308.xml"/><Relationship Id="rId79" Type="http://schemas.openxmlformats.org/officeDocument/2006/relationships/tags" Target="../tags/tag1313.xml"/><Relationship Id="rId87" Type="http://schemas.openxmlformats.org/officeDocument/2006/relationships/slideLayout" Target="../slideLayouts/slideLayout1.xml"/><Relationship Id="rId5" Type="http://schemas.openxmlformats.org/officeDocument/2006/relationships/tags" Target="../tags/tag1239.xml"/><Relationship Id="rId61" Type="http://schemas.openxmlformats.org/officeDocument/2006/relationships/tags" Target="../tags/tag1295.xml"/><Relationship Id="rId82" Type="http://schemas.openxmlformats.org/officeDocument/2006/relationships/tags" Target="../tags/tag1316.xml"/><Relationship Id="rId19" Type="http://schemas.openxmlformats.org/officeDocument/2006/relationships/tags" Target="../tags/tag1253.xml"/><Relationship Id="rId4" Type="http://schemas.openxmlformats.org/officeDocument/2006/relationships/tags" Target="../tags/tag1238.xml"/><Relationship Id="rId9" Type="http://schemas.openxmlformats.org/officeDocument/2006/relationships/tags" Target="../tags/tag1243.xml"/><Relationship Id="rId14" Type="http://schemas.openxmlformats.org/officeDocument/2006/relationships/tags" Target="../tags/tag1248.xml"/><Relationship Id="rId22" Type="http://schemas.openxmlformats.org/officeDocument/2006/relationships/tags" Target="../tags/tag1256.xml"/><Relationship Id="rId27" Type="http://schemas.openxmlformats.org/officeDocument/2006/relationships/tags" Target="../tags/tag1261.xml"/><Relationship Id="rId30" Type="http://schemas.openxmlformats.org/officeDocument/2006/relationships/tags" Target="../tags/tag1264.xml"/><Relationship Id="rId35" Type="http://schemas.openxmlformats.org/officeDocument/2006/relationships/tags" Target="../tags/tag1269.xml"/><Relationship Id="rId43" Type="http://schemas.openxmlformats.org/officeDocument/2006/relationships/tags" Target="../tags/tag1277.xml"/><Relationship Id="rId48" Type="http://schemas.openxmlformats.org/officeDocument/2006/relationships/tags" Target="../tags/tag1282.xml"/><Relationship Id="rId56" Type="http://schemas.openxmlformats.org/officeDocument/2006/relationships/tags" Target="../tags/tag1290.xml"/><Relationship Id="rId64" Type="http://schemas.openxmlformats.org/officeDocument/2006/relationships/tags" Target="../tags/tag1298.xml"/><Relationship Id="rId69" Type="http://schemas.openxmlformats.org/officeDocument/2006/relationships/tags" Target="../tags/tag1303.xml"/><Relationship Id="rId77" Type="http://schemas.openxmlformats.org/officeDocument/2006/relationships/tags" Target="../tags/tag1311.xml"/><Relationship Id="rId8" Type="http://schemas.openxmlformats.org/officeDocument/2006/relationships/tags" Target="../tags/tag1242.xml"/><Relationship Id="rId51" Type="http://schemas.openxmlformats.org/officeDocument/2006/relationships/tags" Target="../tags/tag1285.xml"/><Relationship Id="rId72" Type="http://schemas.openxmlformats.org/officeDocument/2006/relationships/tags" Target="../tags/tag1306.xml"/><Relationship Id="rId80" Type="http://schemas.openxmlformats.org/officeDocument/2006/relationships/tags" Target="../tags/tag1314.xml"/><Relationship Id="rId85" Type="http://schemas.openxmlformats.org/officeDocument/2006/relationships/tags" Target="../tags/tag1319.xml"/><Relationship Id="rId3" Type="http://schemas.openxmlformats.org/officeDocument/2006/relationships/tags" Target="../tags/tag1237.xml"/><Relationship Id="rId12" Type="http://schemas.openxmlformats.org/officeDocument/2006/relationships/tags" Target="../tags/tag1246.xml"/><Relationship Id="rId17" Type="http://schemas.openxmlformats.org/officeDocument/2006/relationships/tags" Target="../tags/tag1251.xml"/><Relationship Id="rId25" Type="http://schemas.openxmlformats.org/officeDocument/2006/relationships/tags" Target="../tags/tag1259.xml"/><Relationship Id="rId33" Type="http://schemas.openxmlformats.org/officeDocument/2006/relationships/tags" Target="../tags/tag1267.xml"/><Relationship Id="rId38" Type="http://schemas.openxmlformats.org/officeDocument/2006/relationships/tags" Target="../tags/tag1272.xml"/><Relationship Id="rId46" Type="http://schemas.openxmlformats.org/officeDocument/2006/relationships/tags" Target="../tags/tag1280.xml"/><Relationship Id="rId59" Type="http://schemas.openxmlformats.org/officeDocument/2006/relationships/tags" Target="../tags/tag1293.xml"/><Relationship Id="rId67" Type="http://schemas.openxmlformats.org/officeDocument/2006/relationships/tags" Target="../tags/tag1301.xml"/><Relationship Id="rId20" Type="http://schemas.openxmlformats.org/officeDocument/2006/relationships/tags" Target="../tags/tag1254.xml"/><Relationship Id="rId41" Type="http://schemas.openxmlformats.org/officeDocument/2006/relationships/tags" Target="../tags/tag1275.xml"/><Relationship Id="rId54" Type="http://schemas.openxmlformats.org/officeDocument/2006/relationships/tags" Target="../tags/tag1288.xml"/><Relationship Id="rId62" Type="http://schemas.openxmlformats.org/officeDocument/2006/relationships/tags" Target="../tags/tag1296.xml"/><Relationship Id="rId70" Type="http://schemas.openxmlformats.org/officeDocument/2006/relationships/tags" Target="../tags/tag1304.xml"/><Relationship Id="rId75" Type="http://schemas.openxmlformats.org/officeDocument/2006/relationships/tags" Target="../tags/tag1309.xml"/><Relationship Id="rId83" Type="http://schemas.openxmlformats.org/officeDocument/2006/relationships/tags" Target="../tags/tag1317.xml"/><Relationship Id="rId1" Type="http://schemas.openxmlformats.org/officeDocument/2006/relationships/tags" Target="../tags/tag1235.xml"/><Relationship Id="rId6" Type="http://schemas.openxmlformats.org/officeDocument/2006/relationships/tags" Target="../tags/tag1240.xml"/><Relationship Id="rId15" Type="http://schemas.openxmlformats.org/officeDocument/2006/relationships/tags" Target="../tags/tag1249.xml"/><Relationship Id="rId23" Type="http://schemas.openxmlformats.org/officeDocument/2006/relationships/tags" Target="../tags/tag1257.xml"/><Relationship Id="rId28" Type="http://schemas.openxmlformats.org/officeDocument/2006/relationships/tags" Target="../tags/tag1262.xml"/><Relationship Id="rId36" Type="http://schemas.openxmlformats.org/officeDocument/2006/relationships/tags" Target="../tags/tag1270.xml"/><Relationship Id="rId49" Type="http://schemas.openxmlformats.org/officeDocument/2006/relationships/tags" Target="../tags/tag1283.xml"/><Relationship Id="rId57" Type="http://schemas.openxmlformats.org/officeDocument/2006/relationships/tags" Target="../tags/tag1291.xml"/><Relationship Id="rId10" Type="http://schemas.openxmlformats.org/officeDocument/2006/relationships/tags" Target="../tags/tag1244.xml"/><Relationship Id="rId31" Type="http://schemas.openxmlformats.org/officeDocument/2006/relationships/tags" Target="../tags/tag1265.xml"/><Relationship Id="rId44" Type="http://schemas.openxmlformats.org/officeDocument/2006/relationships/tags" Target="../tags/tag1278.xml"/><Relationship Id="rId52" Type="http://schemas.openxmlformats.org/officeDocument/2006/relationships/tags" Target="../tags/tag1286.xml"/><Relationship Id="rId60" Type="http://schemas.openxmlformats.org/officeDocument/2006/relationships/tags" Target="../tags/tag1294.xml"/><Relationship Id="rId65" Type="http://schemas.openxmlformats.org/officeDocument/2006/relationships/tags" Target="../tags/tag1299.xml"/><Relationship Id="rId73" Type="http://schemas.openxmlformats.org/officeDocument/2006/relationships/tags" Target="../tags/tag1307.xml"/><Relationship Id="rId78" Type="http://schemas.openxmlformats.org/officeDocument/2006/relationships/tags" Target="../tags/tag1312.xml"/><Relationship Id="rId81" Type="http://schemas.openxmlformats.org/officeDocument/2006/relationships/tags" Target="../tags/tag1315.xml"/><Relationship Id="rId86" Type="http://schemas.openxmlformats.org/officeDocument/2006/relationships/tags" Target="../tags/tag13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SMARTInkShape-Group81">
            <a:extLst>
              <a:ext uri="{FF2B5EF4-FFF2-40B4-BE49-F238E27FC236}">
                <a16:creationId xmlns:a16="http://schemas.microsoft.com/office/drawing/2014/main" xmlns="" id="{EDA3B52D-764B-45B7-ABC6-64304F61B0E9}"/>
              </a:ext>
            </a:extLst>
          </p:cNvPr>
          <p:cNvGrpSpPr/>
          <p:nvPr/>
        </p:nvGrpSpPr>
        <p:grpSpPr>
          <a:xfrm>
            <a:off x="8598782" y="3117850"/>
            <a:ext cx="615069" cy="298451"/>
            <a:chOff x="8598782" y="3117850"/>
            <a:chExt cx="615069" cy="298451"/>
          </a:xfrm>
        </p:grpSpPr>
        <p:sp>
          <p:nvSpPr>
            <p:cNvPr id="105" name="SMARTInkShape-446">
              <a:extLst>
                <a:ext uri="{FF2B5EF4-FFF2-40B4-BE49-F238E27FC236}">
                  <a16:creationId xmlns:a16="http://schemas.microsoft.com/office/drawing/2014/main" xmlns="" id="{D03A94E8-5EB5-4445-AD13-7A8F85283C4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085402" y="3117850"/>
              <a:ext cx="128449" cy="283485"/>
            </a:xfrm>
            <a:custGeom>
              <a:avLst/>
              <a:gdLst/>
              <a:ahLst/>
              <a:cxnLst/>
              <a:rect l="0" t="0" r="0" b="0"/>
              <a:pathLst>
                <a:path w="128449" h="283485">
                  <a:moveTo>
                    <a:pt x="128448" y="0"/>
                  </a:moveTo>
                  <a:lnTo>
                    <a:pt x="128448" y="0"/>
                  </a:lnTo>
                  <a:lnTo>
                    <a:pt x="125077" y="0"/>
                  </a:lnTo>
                  <a:lnTo>
                    <a:pt x="116239" y="6742"/>
                  </a:lnTo>
                  <a:lnTo>
                    <a:pt x="95541" y="42646"/>
                  </a:lnTo>
                  <a:lnTo>
                    <a:pt x="77304" y="82407"/>
                  </a:lnTo>
                  <a:lnTo>
                    <a:pt x="58496" y="126174"/>
                  </a:lnTo>
                  <a:lnTo>
                    <a:pt x="38812" y="173165"/>
                  </a:lnTo>
                  <a:lnTo>
                    <a:pt x="17535" y="213821"/>
                  </a:lnTo>
                  <a:lnTo>
                    <a:pt x="2953" y="255758"/>
                  </a:lnTo>
                  <a:lnTo>
                    <a:pt x="335" y="263639"/>
                  </a:lnTo>
                  <a:lnTo>
                    <a:pt x="0" y="269598"/>
                  </a:lnTo>
                  <a:lnTo>
                    <a:pt x="1189" y="274277"/>
                  </a:lnTo>
                  <a:lnTo>
                    <a:pt x="3391" y="278101"/>
                  </a:lnTo>
                  <a:lnTo>
                    <a:pt x="6976" y="280651"/>
                  </a:lnTo>
                  <a:lnTo>
                    <a:pt x="16606" y="283484"/>
                  </a:lnTo>
                  <a:lnTo>
                    <a:pt x="5224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47">
              <a:extLst>
                <a:ext uri="{FF2B5EF4-FFF2-40B4-BE49-F238E27FC236}">
                  <a16:creationId xmlns:a16="http://schemas.microsoft.com/office/drawing/2014/main" xmlns="" id="{440C4816-802A-4D47-A4BF-2974CBF3727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63546" y="3305280"/>
              <a:ext cx="51786" cy="91589"/>
            </a:xfrm>
            <a:custGeom>
              <a:avLst/>
              <a:gdLst/>
              <a:ahLst/>
              <a:cxnLst/>
              <a:rect l="0" t="0" r="0" b="0"/>
              <a:pathLst>
                <a:path w="51786" h="91589">
                  <a:moveTo>
                    <a:pt x="34404" y="9420"/>
                  </a:moveTo>
                  <a:lnTo>
                    <a:pt x="34404" y="9420"/>
                  </a:lnTo>
                  <a:lnTo>
                    <a:pt x="25565" y="582"/>
                  </a:lnTo>
                  <a:lnTo>
                    <a:pt x="22867" y="0"/>
                  </a:lnTo>
                  <a:lnTo>
                    <a:pt x="7737" y="2526"/>
                  </a:lnTo>
                  <a:lnTo>
                    <a:pt x="5337" y="4118"/>
                  </a:lnTo>
                  <a:lnTo>
                    <a:pt x="790" y="9651"/>
                  </a:lnTo>
                  <a:lnTo>
                    <a:pt x="0" y="12396"/>
                  </a:lnTo>
                  <a:lnTo>
                    <a:pt x="179" y="14932"/>
                  </a:lnTo>
                  <a:lnTo>
                    <a:pt x="1553" y="20336"/>
                  </a:lnTo>
                  <a:lnTo>
                    <a:pt x="4318" y="35304"/>
                  </a:lnTo>
                  <a:lnTo>
                    <a:pt x="11450" y="51849"/>
                  </a:lnTo>
                  <a:lnTo>
                    <a:pt x="24311" y="64481"/>
                  </a:lnTo>
                  <a:lnTo>
                    <a:pt x="47823" y="81017"/>
                  </a:lnTo>
                  <a:lnTo>
                    <a:pt x="50952" y="85456"/>
                  </a:lnTo>
                  <a:lnTo>
                    <a:pt x="51785" y="87627"/>
                  </a:lnTo>
                  <a:lnTo>
                    <a:pt x="51636" y="89074"/>
                  </a:lnTo>
                  <a:lnTo>
                    <a:pt x="50832" y="90039"/>
                  </a:lnTo>
                  <a:lnTo>
                    <a:pt x="49588" y="90683"/>
                  </a:lnTo>
                  <a:lnTo>
                    <a:pt x="41098" y="91588"/>
                  </a:lnTo>
                  <a:lnTo>
                    <a:pt x="35498" y="89919"/>
                  </a:lnTo>
                  <a:lnTo>
                    <a:pt x="21704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48">
              <a:extLst>
                <a:ext uri="{FF2B5EF4-FFF2-40B4-BE49-F238E27FC236}">
                  <a16:creationId xmlns:a16="http://schemas.microsoft.com/office/drawing/2014/main" xmlns="" id="{9D75E33D-A27F-462E-BADE-4F4883EFFEF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801100" y="3309081"/>
              <a:ext cx="101601" cy="98476"/>
            </a:xfrm>
            <a:custGeom>
              <a:avLst/>
              <a:gdLst/>
              <a:ahLst/>
              <a:cxnLst/>
              <a:rect l="0" t="0" r="0" b="0"/>
              <a:pathLst>
                <a:path w="101601" h="98476">
                  <a:moveTo>
                    <a:pt x="0" y="43719"/>
                  </a:moveTo>
                  <a:lnTo>
                    <a:pt x="0" y="43719"/>
                  </a:lnTo>
                  <a:lnTo>
                    <a:pt x="6480" y="43013"/>
                  </a:lnTo>
                  <a:lnTo>
                    <a:pt x="26680" y="34930"/>
                  </a:lnTo>
                  <a:lnTo>
                    <a:pt x="47683" y="19954"/>
                  </a:lnTo>
                  <a:lnTo>
                    <a:pt x="57715" y="7593"/>
                  </a:lnTo>
                  <a:lnTo>
                    <a:pt x="58937" y="4818"/>
                  </a:lnTo>
                  <a:lnTo>
                    <a:pt x="59049" y="2968"/>
                  </a:lnTo>
                  <a:lnTo>
                    <a:pt x="58415" y="1735"/>
                  </a:lnTo>
                  <a:lnTo>
                    <a:pt x="57288" y="913"/>
                  </a:lnTo>
                  <a:lnTo>
                    <a:pt x="54154" y="0"/>
                  </a:lnTo>
                  <a:lnTo>
                    <a:pt x="41680" y="6227"/>
                  </a:lnTo>
                  <a:lnTo>
                    <a:pt x="19913" y="25338"/>
                  </a:lnTo>
                  <a:lnTo>
                    <a:pt x="12847" y="34609"/>
                  </a:lnTo>
                  <a:lnTo>
                    <a:pt x="9238" y="45314"/>
                  </a:lnTo>
                  <a:lnTo>
                    <a:pt x="6922" y="66063"/>
                  </a:lnTo>
                  <a:lnTo>
                    <a:pt x="9890" y="79424"/>
                  </a:lnTo>
                  <a:lnTo>
                    <a:pt x="18610" y="92320"/>
                  </a:lnTo>
                  <a:lnTo>
                    <a:pt x="29906" y="97069"/>
                  </a:lnTo>
                  <a:lnTo>
                    <a:pt x="44336" y="98475"/>
                  </a:lnTo>
                  <a:lnTo>
                    <a:pt x="68327" y="94593"/>
                  </a:lnTo>
                  <a:lnTo>
                    <a:pt x="101600" y="8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49">
              <a:extLst>
                <a:ext uri="{FF2B5EF4-FFF2-40B4-BE49-F238E27FC236}">
                  <a16:creationId xmlns:a16="http://schemas.microsoft.com/office/drawing/2014/main" xmlns="" id="{F1580896-7C14-43A1-9A69-133D40D9143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598782" y="3200400"/>
              <a:ext cx="246769" cy="69851"/>
            </a:xfrm>
            <a:custGeom>
              <a:avLst/>
              <a:gdLst/>
              <a:ahLst/>
              <a:cxnLst/>
              <a:rect l="0" t="0" r="0" b="0"/>
              <a:pathLst>
                <a:path w="246769" h="69851">
                  <a:moveTo>
                    <a:pt x="5468" y="69850"/>
                  </a:moveTo>
                  <a:lnTo>
                    <a:pt x="5468" y="69850"/>
                  </a:lnTo>
                  <a:lnTo>
                    <a:pt x="2097" y="66479"/>
                  </a:lnTo>
                  <a:lnTo>
                    <a:pt x="442" y="61061"/>
                  </a:lnTo>
                  <a:lnTo>
                    <a:pt x="0" y="57641"/>
                  </a:lnTo>
                  <a:lnTo>
                    <a:pt x="1822" y="53949"/>
                  </a:lnTo>
                  <a:lnTo>
                    <a:pt x="9492" y="46085"/>
                  </a:lnTo>
                  <a:lnTo>
                    <a:pt x="42565" y="33724"/>
                  </a:lnTo>
                  <a:lnTo>
                    <a:pt x="76047" y="25337"/>
                  </a:lnTo>
                  <a:lnTo>
                    <a:pt x="114446" y="16905"/>
                  </a:lnTo>
                  <a:lnTo>
                    <a:pt x="155033" y="8454"/>
                  </a:lnTo>
                  <a:lnTo>
                    <a:pt x="192827" y="3757"/>
                  </a:lnTo>
                  <a:lnTo>
                    <a:pt x="246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50">
              <a:extLst>
                <a:ext uri="{FF2B5EF4-FFF2-40B4-BE49-F238E27FC236}">
                  <a16:creationId xmlns:a16="http://schemas.microsoft.com/office/drawing/2014/main" xmlns="" id="{EF0BD7C5-A897-493E-AF43-6DC6CDB2256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699500" y="3208515"/>
              <a:ext cx="11525" cy="207786"/>
            </a:xfrm>
            <a:custGeom>
              <a:avLst/>
              <a:gdLst/>
              <a:ahLst/>
              <a:cxnLst/>
              <a:rect l="0" t="0" r="0" b="0"/>
              <a:pathLst>
                <a:path w="11525" h="207786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11524" y="1529"/>
                  </a:lnTo>
                  <a:lnTo>
                    <a:pt x="10585" y="28597"/>
                  </a:lnTo>
                  <a:lnTo>
                    <a:pt x="5724" y="73318"/>
                  </a:lnTo>
                  <a:lnTo>
                    <a:pt x="2544" y="107805"/>
                  </a:lnTo>
                  <a:lnTo>
                    <a:pt x="1131" y="141948"/>
                  </a:lnTo>
                  <a:lnTo>
                    <a:pt x="3705" y="182790"/>
                  </a:lnTo>
                  <a:lnTo>
                    <a:pt x="635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51">
              <a:extLst>
                <a:ext uri="{FF2B5EF4-FFF2-40B4-BE49-F238E27FC236}">
                  <a16:creationId xmlns:a16="http://schemas.microsoft.com/office/drawing/2014/main" xmlns="" id="{FA4E8012-7D31-4E32-AF10-11D0472BF98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099548" y="3276600"/>
              <a:ext cx="88903" cy="12701"/>
            </a:xfrm>
            <a:custGeom>
              <a:avLst/>
              <a:gdLst/>
              <a:ahLst/>
              <a:cxnLst/>
              <a:rect l="0" t="0" r="0" b="0"/>
              <a:pathLst>
                <a:path w="8890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707" y="8336"/>
                  </a:lnTo>
                  <a:lnTo>
                    <a:pt x="1883" y="7674"/>
                  </a:lnTo>
                  <a:lnTo>
                    <a:pt x="7188" y="6938"/>
                  </a:lnTo>
                  <a:lnTo>
                    <a:pt x="53865" y="2037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82">
            <a:extLst>
              <a:ext uri="{FF2B5EF4-FFF2-40B4-BE49-F238E27FC236}">
                <a16:creationId xmlns:a16="http://schemas.microsoft.com/office/drawing/2014/main" xmlns="" id="{C252C5E1-FAC6-42CC-ABB0-C79DB89BE134}"/>
              </a:ext>
            </a:extLst>
          </p:cNvPr>
          <p:cNvGrpSpPr/>
          <p:nvPr/>
        </p:nvGrpSpPr>
        <p:grpSpPr>
          <a:xfrm>
            <a:off x="7493000" y="3111747"/>
            <a:ext cx="804036" cy="371507"/>
            <a:chOff x="7493000" y="3111747"/>
            <a:chExt cx="804036" cy="371507"/>
          </a:xfrm>
        </p:grpSpPr>
        <p:sp>
          <p:nvSpPr>
            <p:cNvPr id="112" name="SMARTInkShape-452">
              <a:extLst>
                <a:ext uri="{FF2B5EF4-FFF2-40B4-BE49-F238E27FC236}">
                  <a16:creationId xmlns:a16="http://schemas.microsoft.com/office/drawing/2014/main" xmlns="" id="{B341F9BC-2F12-4E19-9ACD-AB071C0A398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242300" y="3308350"/>
              <a:ext cx="54736" cy="131549"/>
            </a:xfrm>
            <a:custGeom>
              <a:avLst/>
              <a:gdLst/>
              <a:ahLst/>
              <a:cxnLst/>
              <a:rect l="0" t="0" r="0" b="0"/>
              <a:pathLst>
                <a:path w="54736" h="131549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2241" y="3371"/>
                  </a:lnTo>
                  <a:lnTo>
                    <a:pt x="20684" y="12209"/>
                  </a:lnTo>
                  <a:lnTo>
                    <a:pt x="11694" y="27136"/>
                  </a:lnTo>
                  <a:lnTo>
                    <a:pt x="10618" y="31497"/>
                  </a:lnTo>
                  <a:lnTo>
                    <a:pt x="11303" y="38222"/>
                  </a:lnTo>
                  <a:lnTo>
                    <a:pt x="29916" y="69406"/>
                  </a:lnTo>
                  <a:lnTo>
                    <a:pt x="48999" y="90793"/>
                  </a:lnTo>
                  <a:lnTo>
                    <a:pt x="53527" y="100559"/>
                  </a:lnTo>
                  <a:lnTo>
                    <a:pt x="54735" y="105140"/>
                  </a:lnTo>
                  <a:lnTo>
                    <a:pt x="54196" y="113992"/>
                  </a:lnTo>
                  <a:lnTo>
                    <a:pt x="53063" y="118328"/>
                  </a:lnTo>
                  <a:lnTo>
                    <a:pt x="48043" y="125027"/>
                  </a:lnTo>
                  <a:lnTo>
                    <a:pt x="44728" y="127801"/>
                  </a:lnTo>
                  <a:lnTo>
                    <a:pt x="35402" y="130884"/>
                  </a:lnTo>
                  <a:lnTo>
                    <a:pt x="24200" y="13154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53">
              <a:extLst>
                <a:ext uri="{FF2B5EF4-FFF2-40B4-BE49-F238E27FC236}">
                  <a16:creationId xmlns:a16="http://schemas.microsoft.com/office/drawing/2014/main" xmlns="" id="{74913297-FC14-40A5-9D3D-E9C1693D842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210550" y="32702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54">
              <a:extLst>
                <a:ext uri="{FF2B5EF4-FFF2-40B4-BE49-F238E27FC236}">
                  <a16:creationId xmlns:a16="http://schemas.microsoft.com/office/drawing/2014/main" xmlns="" id="{9711D9CB-9CDC-4769-A575-258431EA671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993642" y="3111747"/>
              <a:ext cx="159494" cy="342477"/>
            </a:xfrm>
            <a:custGeom>
              <a:avLst/>
              <a:gdLst/>
              <a:ahLst/>
              <a:cxnLst/>
              <a:rect l="0" t="0" r="0" b="0"/>
              <a:pathLst>
                <a:path w="159494" h="342477">
                  <a:moveTo>
                    <a:pt x="70858" y="266453"/>
                  </a:moveTo>
                  <a:lnTo>
                    <a:pt x="70858" y="266453"/>
                  </a:lnTo>
                  <a:lnTo>
                    <a:pt x="79696" y="248776"/>
                  </a:lnTo>
                  <a:lnTo>
                    <a:pt x="79961" y="240722"/>
                  </a:lnTo>
                  <a:lnTo>
                    <a:pt x="79042" y="236599"/>
                  </a:lnTo>
                  <a:lnTo>
                    <a:pt x="74261" y="230136"/>
                  </a:lnTo>
                  <a:lnTo>
                    <a:pt x="71009" y="227426"/>
                  </a:lnTo>
                  <a:lnTo>
                    <a:pt x="61752" y="224413"/>
                  </a:lnTo>
                  <a:lnTo>
                    <a:pt x="56321" y="223610"/>
                  </a:lnTo>
                  <a:lnTo>
                    <a:pt x="42760" y="230243"/>
                  </a:lnTo>
                  <a:lnTo>
                    <a:pt x="28031" y="243304"/>
                  </a:lnTo>
                  <a:lnTo>
                    <a:pt x="9250" y="271197"/>
                  </a:lnTo>
                  <a:lnTo>
                    <a:pt x="0" y="303842"/>
                  </a:lnTo>
                  <a:lnTo>
                    <a:pt x="1102" y="327155"/>
                  </a:lnTo>
                  <a:lnTo>
                    <a:pt x="4107" y="338352"/>
                  </a:lnTo>
                  <a:lnTo>
                    <a:pt x="7307" y="341197"/>
                  </a:lnTo>
                  <a:lnTo>
                    <a:pt x="11558" y="342388"/>
                  </a:lnTo>
                  <a:lnTo>
                    <a:pt x="16508" y="342476"/>
                  </a:lnTo>
                  <a:lnTo>
                    <a:pt x="29532" y="335048"/>
                  </a:lnTo>
                  <a:lnTo>
                    <a:pt x="60892" y="303913"/>
                  </a:lnTo>
                  <a:lnTo>
                    <a:pt x="85858" y="260619"/>
                  </a:lnTo>
                  <a:lnTo>
                    <a:pt x="102689" y="221998"/>
                  </a:lnTo>
                  <a:lnTo>
                    <a:pt x="118872" y="177550"/>
                  </a:lnTo>
                  <a:lnTo>
                    <a:pt x="126151" y="152857"/>
                  </a:lnTo>
                  <a:lnTo>
                    <a:pt x="133120" y="127222"/>
                  </a:lnTo>
                  <a:lnTo>
                    <a:pt x="146508" y="79924"/>
                  </a:lnTo>
                  <a:lnTo>
                    <a:pt x="156691" y="40323"/>
                  </a:lnTo>
                  <a:lnTo>
                    <a:pt x="159493" y="0"/>
                  </a:lnTo>
                  <a:lnTo>
                    <a:pt x="158169" y="1329"/>
                  </a:lnTo>
                  <a:lnTo>
                    <a:pt x="145908" y="36335"/>
                  </a:lnTo>
                  <a:lnTo>
                    <a:pt x="139491" y="68928"/>
                  </a:lnTo>
                  <a:lnTo>
                    <a:pt x="136640" y="106933"/>
                  </a:lnTo>
                  <a:lnTo>
                    <a:pt x="133491" y="143579"/>
                  </a:lnTo>
                  <a:lnTo>
                    <a:pt x="129739" y="177270"/>
                  </a:lnTo>
                  <a:lnTo>
                    <a:pt x="123660" y="217921"/>
                  </a:lnTo>
                  <a:lnTo>
                    <a:pt x="115308" y="253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55">
              <a:extLst>
                <a:ext uri="{FF2B5EF4-FFF2-40B4-BE49-F238E27FC236}">
                  <a16:creationId xmlns:a16="http://schemas.microsoft.com/office/drawing/2014/main" xmlns="" id="{1D9C624A-EC38-4314-9B43-7B8F77E05A3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725887" y="3206587"/>
              <a:ext cx="212874" cy="245189"/>
            </a:xfrm>
            <a:custGeom>
              <a:avLst/>
              <a:gdLst/>
              <a:ahLst/>
              <a:cxnLst/>
              <a:rect l="0" t="0" r="0" b="0"/>
              <a:pathLst>
                <a:path w="212874" h="245189">
                  <a:moveTo>
                    <a:pt x="71913" y="184313"/>
                  </a:moveTo>
                  <a:lnTo>
                    <a:pt x="71913" y="184313"/>
                  </a:lnTo>
                  <a:lnTo>
                    <a:pt x="71913" y="166669"/>
                  </a:lnTo>
                  <a:lnTo>
                    <a:pt x="51687" y="172421"/>
                  </a:lnTo>
                  <a:lnTo>
                    <a:pt x="25624" y="189805"/>
                  </a:lnTo>
                  <a:lnTo>
                    <a:pt x="10142" y="209460"/>
                  </a:lnTo>
                  <a:lnTo>
                    <a:pt x="1086" y="225316"/>
                  </a:lnTo>
                  <a:lnTo>
                    <a:pt x="0" y="229993"/>
                  </a:lnTo>
                  <a:lnTo>
                    <a:pt x="676" y="238952"/>
                  </a:lnTo>
                  <a:lnTo>
                    <a:pt x="3255" y="241906"/>
                  </a:lnTo>
                  <a:lnTo>
                    <a:pt x="11765" y="245188"/>
                  </a:lnTo>
                  <a:lnTo>
                    <a:pt x="22603" y="242883"/>
                  </a:lnTo>
                  <a:lnTo>
                    <a:pt x="53058" y="225292"/>
                  </a:lnTo>
                  <a:lnTo>
                    <a:pt x="69853" y="210096"/>
                  </a:lnTo>
                  <a:lnTo>
                    <a:pt x="75772" y="201908"/>
                  </a:lnTo>
                  <a:lnTo>
                    <a:pt x="76603" y="201688"/>
                  </a:lnTo>
                  <a:lnTo>
                    <a:pt x="81305" y="206403"/>
                  </a:lnTo>
                  <a:lnTo>
                    <a:pt x="83143" y="213886"/>
                  </a:lnTo>
                  <a:lnTo>
                    <a:pt x="84665" y="222857"/>
                  </a:lnTo>
                  <a:lnTo>
                    <a:pt x="89489" y="231873"/>
                  </a:lnTo>
                  <a:lnTo>
                    <a:pt x="93365" y="236731"/>
                  </a:lnTo>
                  <a:lnTo>
                    <a:pt x="96093" y="237603"/>
                  </a:lnTo>
                  <a:lnTo>
                    <a:pt x="102886" y="236690"/>
                  </a:lnTo>
                  <a:lnTo>
                    <a:pt x="118014" y="228838"/>
                  </a:lnTo>
                  <a:lnTo>
                    <a:pt x="155237" y="188722"/>
                  </a:lnTo>
                  <a:lnTo>
                    <a:pt x="170329" y="167222"/>
                  </a:lnTo>
                  <a:lnTo>
                    <a:pt x="187464" y="126646"/>
                  </a:lnTo>
                  <a:lnTo>
                    <a:pt x="204223" y="79894"/>
                  </a:lnTo>
                  <a:lnTo>
                    <a:pt x="212873" y="36566"/>
                  </a:lnTo>
                  <a:lnTo>
                    <a:pt x="211594" y="7734"/>
                  </a:lnTo>
                  <a:lnTo>
                    <a:pt x="208547" y="0"/>
                  </a:lnTo>
                  <a:lnTo>
                    <a:pt x="205336" y="54"/>
                  </a:lnTo>
                  <a:lnTo>
                    <a:pt x="196124" y="5759"/>
                  </a:lnTo>
                  <a:lnTo>
                    <a:pt x="188736" y="24758"/>
                  </a:lnTo>
                  <a:lnTo>
                    <a:pt x="180610" y="69069"/>
                  </a:lnTo>
                  <a:lnTo>
                    <a:pt x="176668" y="102754"/>
                  </a:lnTo>
                  <a:lnTo>
                    <a:pt x="175154" y="148780"/>
                  </a:lnTo>
                  <a:lnTo>
                    <a:pt x="178860" y="187426"/>
                  </a:lnTo>
                  <a:lnTo>
                    <a:pt x="185132" y="211811"/>
                  </a:lnTo>
                  <a:lnTo>
                    <a:pt x="198913" y="228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56">
              <a:extLst>
                <a:ext uri="{FF2B5EF4-FFF2-40B4-BE49-F238E27FC236}">
                  <a16:creationId xmlns:a16="http://schemas.microsoft.com/office/drawing/2014/main" xmlns="" id="{C4DCBBE4-CFFF-412F-80CC-AA696B96445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493000" y="3257550"/>
              <a:ext cx="196851" cy="225704"/>
            </a:xfrm>
            <a:custGeom>
              <a:avLst/>
              <a:gdLst/>
              <a:ahLst/>
              <a:cxnLst/>
              <a:rect l="0" t="0" r="0" b="0"/>
              <a:pathLst>
                <a:path w="196851" h="225704">
                  <a:moveTo>
                    <a:pt x="0" y="95250"/>
                  </a:moveTo>
                  <a:lnTo>
                    <a:pt x="0" y="95250"/>
                  </a:lnTo>
                  <a:lnTo>
                    <a:pt x="11556" y="47752"/>
                  </a:lnTo>
                  <a:lnTo>
                    <a:pt x="12360" y="40960"/>
                  </a:lnTo>
                  <a:lnTo>
                    <a:pt x="12474" y="40712"/>
                  </a:lnTo>
                  <a:lnTo>
                    <a:pt x="12599" y="42318"/>
                  </a:lnTo>
                  <a:lnTo>
                    <a:pt x="9021" y="61354"/>
                  </a:lnTo>
                  <a:lnTo>
                    <a:pt x="13646" y="105566"/>
                  </a:lnTo>
                  <a:lnTo>
                    <a:pt x="21212" y="145343"/>
                  </a:lnTo>
                  <a:lnTo>
                    <a:pt x="29669" y="189969"/>
                  </a:lnTo>
                  <a:lnTo>
                    <a:pt x="34505" y="207119"/>
                  </a:lnTo>
                  <a:lnTo>
                    <a:pt x="37114" y="209340"/>
                  </a:lnTo>
                  <a:lnTo>
                    <a:pt x="40265" y="210116"/>
                  </a:lnTo>
                  <a:lnTo>
                    <a:pt x="43776" y="209927"/>
                  </a:lnTo>
                  <a:lnTo>
                    <a:pt x="51442" y="205955"/>
                  </a:lnTo>
                  <a:lnTo>
                    <a:pt x="63690" y="193903"/>
                  </a:lnTo>
                  <a:lnTo>
                    <a:pt x="74375" y="176927"/>
                  </a:lnTo>
                  <a:lnTo>
                    <a:pt x="79621" y="166828"/>
                  </a:lnTo>
                  <a:lnTo>
                    <a:pt x="84305" y="162340"/>
                  </a:lnTo>
                  <a:lnTo>
                    <a:pt x="86542" y="162555"/>
                  </a:lnTo>
                  <a:lnTo>
                    <a:pt x="88740" y="164109"/>
                  </a:lnTo>
                  <a:lnTo>
                    <a:pt x="90909" y="166556"/>
                  </a:lnTo>
                  <a:lnTo>
                    <a:pt x="107945" y="213931"/>
                  </a:lnTo>
                  <a:lnTo>
                    <a:pt x="110064" y="218820"/>
                  </a:lnTo>
                  <a:lnTo>
                    <a:pt x="112888" y="222081"/>
                  </a:lnTo>
                  <a:lnTo>
                    <a:pt x="119786" y="225703"/>
                  </a:lnTo>
                  <a:lnTo>
                    <a:pt x="124307" y="223846"/>
                  </a:lnTo>
                  <a:lnTo>
                    <a:pt x="134976" y="214257"/>
                  </a:lnTo>
                  <a:lnTo>
                    <a:pt x="154001" y="174261"/>
                  </a:lnTo>
                  <a:lnTo>
                    <a:pt x="167064" y="132380"/>
                  </a:lnTo>
                  <a:lnTo>
                    <a:pt x="175616" y="98346"/>
                  </a:lnTo>
                  <a:lnTo>
                    <a:pt x="184120" y="65817"/>
                  </a:lnTo>
                  <a:lnTo>
                    <a:pt x="193078" y="2726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457">
            <a:extLst>
              <a:ext uri="{FF2B5EF4-FFF2-40B4-BE49-F238E27FC236}">
                <a16:creationId xmlns:a16="http://schemas.microsoft.com/office/drawing/2014/main" xmlns="" id="{BAB71971-5B70-403D-B5B3-B73A27587F2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36649" y="3167026"/>
            <a:ext cx="292802" cy="462108"/>
          </a:xfrm>
          <a:custGeom>
            <a:avLst/>
            <a:gdLst/>
            <a:ahLst/>
            <a:cxnLst/>
            <a:rect l="0" t="0" r="0" b="0"/>
            <a:pathLst>
              <a:path w="292802" h="462108">
                <a:moveTo>
                  <a:pt x="115001" y="198474"/>
                </a:moveTo>
                <a:lnTo>
                  <a:pt x="115001" y="198474"/>
                </a:lnTo>
                <a:lnTo>
                  <a:pt x="81777" y="161878"/>
                </a:lnTo>
                <a:lnTo>
                  <a:pt x="75212" y="157849"/>
                </a:lnTo>
                <a:lnTo>
                  <a:pt x="60392" y="155254"/>
                </a:lnTo>
                <a:lnTo>
                  <a:pt x="46281" y="160215"/>
                </a:lnTo>
                <a:lnTo>
                  <a:pt x="32247" y="171592"/>
                </a:lnTo>
                <a:lnTo>
                  <a:pt x="10597" y="201797"/>
                </a:lnTo>
                <a:lnTo>
                  <a:pt x="2042" y="225351"/>
                </a:lnTo>
                <a:lnTo>
                  <a:pt x="0" y="259040"/>
                </a:lnTo>
                <a:lnTo>
                  <a:pt x="6036" y="275016"/>
                </a:lnTo>
                <a:lnTo>
                  <a:pt x="10607" y="281252"/>
                </a:lnTo>
                <a:lnTo>
                  <a:pt x="21332" y="288181"/>
                </a:lnTo>
                <a:lnTo>
                  <a:pt x="27154" y="290028"/>
                </a:lnTo>
                <a:lnTo>
                  <a:pt x="43032" y="288319"/>
                </a:lnTo>
                <a:lnTo>
                  <a:pt x="52205" y="285887"/>
                </a:lnTo>
                <a:lnTo>
                  <a:pt x="69923" y="273778"/>
                </a:lnTo>
                <a:lnTo>
                  <a:pt x="85792" y="256637"/>
                </a:lnTo>
                <a:lnTo>
                  <a:pt x="101957" y="227153"/>
                </a:lnTo>
                <a:lnTo>
                  <a:pt x="112215" y="185585"/>
                </a:lnTo>
                <a:lnTo>
                  <a:pt x="114450" y="143403"/>
                </a:lnTo>
                <a:lnTo>
                  <a:pt x="116809" y="106215"/>
                </a:lnTo>
                <a:lnTo>
                  <a:pt x="133293" y="59460"/>
                </a:lnTo>
                <a:lnTo>
                  <a:pt x="175266" y="18943"/>
                </a:lnTo>
                <a:lnTo>
                  <a:pt x="199890" y="1674"/>
                </a:lnTo>
                <a:lnTo>
                  <a:pt x="204050" y="246"/>
                </a:lnTo>
                <a:lnTo>
                  <a:pt x="207528" y="0"/>
                </a:lnTo>
                <a:lnTo>
                  <a:pt x="213274" y="1608"/>
                </a:lnTo>
                <a:lnTo>
                  <a:pt x="224594" y="10271"/>
                </a:lnTo>
                <a:lnTo>
                  <a:pt x="228279" y="13738"/>
                </a:lnTo>
                <a:lnTo>
                  <a:pt x="230031" y="19578"/>
                </a:lnTo>
                <a:lnTo>
                  <a:pt x="230096" y="35474"/>
                </a:lnTo>
                <a:lnTo>
                  <a:pt x="218613" y="81610"/>
                </a:lnTo>
                <a:lnTo>
                  <a:pt x="208322" y="114078"/>
                </a:lnTo>
                <a:lnTo>
                  <a:pt x="192930" y="151557"/>
                </a:lnTo>
                <a:lnTo>
                  <a:pt x="174331" y="192439"/>
                </a:lnTo>
                <a:lnTo>
                  <a:pt x="154306" y="236479"/>
                </a:lnTo>
                <a:lnTo>
                  <a:pt x="137408" y="280041"/>
                </a:lnTo>
                <a:lnTo>
                  <a:pt x="123549" y="321509"/>
                </a:lnTo>
                <a:lnTo>
                  <a:pt x="112685" y="358754"/>
                </a:lnTo>
                <a:lnTo>
                  <a:pt x="105378" y="404715"/>
                </a:lnTo>
                <a:lnTo>
                  <a:pt x="109955" y="438402"/>
                </a:lnTo>
                <a:lnTo>
                  <a:pt x="120283" y="453510"/>
                </a:lnTo>
                <a:lnTo>
                  <a:pt x="126990" y="459515"/>
                </a:lnTo>
                <a:lnTo>
                  <a:pt x="134283" y="462107"/>
                </a:lnTo>
                <a:lnTo>
                  <a:pt x="149910" y="461223"/>
                </a:lnTo>
                <a:lnTo>
                  <a:pt x="164383" y="452365"/>
                </a:lnTo>
                <a:lnTo>
                  <a:pt x="190921" y="420310"/>
                </a:lnTo>
                <a:lnTo>
                  <a:pt x="203426" y="383599"/>
                </a:lnTo>
                <a:lnTo>
                  <a:pt x="205337" y="352013"/>
                </a:lnTo>
                <a:lnTo>
                  <a:pt x="202444" y="309819"/>
                </a:lnTo>
                <a:lnTo>
                  <a:pt x="198518" y="286712"/>
                </a:lnTo>
                <a:lnTo>
                  <a:pt x="199607" y="284110"/>
                </a:lnTo>
                <a:lnTo>
                  <a:pt x="204579" y="279338"/>
                </a:lnTo>
                <a:lnTo>
                  <a:pt x="245105" y="266245"/>
                </a:lnTo>
                <a:lnTo>
                  <a:pt x="292801" y="2492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84">
            <a:extLst>
              <a:ext uri="{FF2B5EF4-FFF2-40B4-BE49-F238E27FC236}">
                <a16:creationId xmlns:a16="http://schemas.microsoft.com/office/drawing/2014/main" xmlns="" id="{887CDD9D-4532-48DC-BB1E-1E3C30390B24}"/>
              </a:ext>
            </a:extLst>
          </p:cNvPr>
          <p:cNvGrpSpPr/>
          <p:nvPr/>
        </p:nvGrpSpPr>
        <p:grpSpPr>
          <a:xfrm>
            <a:off x="8756650" y="2508250"/>
            <a:ext cx="1562101" cy="422322"/>
            <a:chOff x="8756650" y="2508250"/>
            <a:chExt cx="1562101" cy="422322"/>
          </a:xfrm>
        </p:grpSpPr>
        <p:sp>
          <p:nvSpPr>
            <p:cNvPr id="119" name="SMARTInkShape-458">
              <a:extLst>
                <a:ext uri="{FF2B5EF4-FFF2-40B4-BE49-F238E27FC236}">
                  <a16:creationId xmlns:a16="http://schemas.microsoft.com/office/drawing/2014/main" xmlns="" id="{442C0DF2-247A-4A84-AFF6-0B161DB3D4F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210800" y="262255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107950" y="0"/>
                  </a:moveTo>
                  <a:lnTo>
                    <a:pt x="107950" y="0"/>
                  </a:lnTo>
                  <a:lnTo>
                    <a:pt x="74045" y="1411"/>
                  </a:lnTo>
                  <a:lnTo>
                    <a:pt x="48202" y="10845"/>
                  </a:lnTo>
                  <a:lnTo>
                    <a:pt x="16566" y="35321"/>
                  </a:lnTo>
                  <a:lnTo>
                    <a:pt x="13864" y="39070"/>
                  </a:lnTo>
                  <a:lnTo>
                    <a:pt x="12771" y="42274"/>
                  </a:lnTo>
                  <a:lnTo>
                    <a:pt x="12747" y="45116"/>
                  </a:lnTo>
                  <a:lnTo>
                    <a:pt x="16483" y="52037"/>
                  </a:lnTo>
                  <a:lnTo>
                    <a:pt x="51727" y="93155"/>
                  </a:lnTo>
                  <a:lnTo>
                    <a:pt x="55543" y="105839"/>
                  </a:lnTo>
                  <a:lnTo>
                    <a:pt x="54667" y="109365"/>
                  </a:lnTo>
                  <a:lnTo>
                    <a:pt x="49932" y="115164"/>
                  </a:lnTo>
                  <a:lnTo>
                    <a:pt x="35961" y="12239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59">
              <a:extLst>
                <a:ext uri="{FF2B5EF4-FFF2-40B4-BE49-F238E27FC236}">
                  <a16:creationId xmlns:a16="http://schemas.microsoft.com/office/drawing/2014/main" xmlns="" id="{1CC619F1-8C46-416E-A14F-0320B13F395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156341" y="2628900"/>
              <a:ext cx="92560" cy="25401"/>
            </a:xfrm>
            <a:custGeom>
              <a:avLst/>
              <a:gdLst/>
              <a:ahLst/>
              <a:cxnLst/>
              <a:rect l="0" t="0" r="0" b="0"/>
              <a:pathLst>
                <a:path w="925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8658"/>
                  </a:lnTo>
                  <a:lnTo>
                    <a:pt x="0" y="16672"/>
                  </a:lnTo>
                  <a:lnTo>
                    <a:pt x="514" y="15348"/>
                  </a:lnTo>
                  <a:lnTo>
                    <a:pt x="6408" y="9852"/>
                  </a:lnTo>
                  <a:lnTo>
                    <a:pt x="14054" y="7906"/>
                  </a:lnTo>
                  <a:lnTo>
                    <a:pt x="59133" y="4605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60">
              <a:extLst>
                <a:ext uri="{FF2B5EF4-FFF2-40B4-BE49-F238E27FC236}">
                  <a16:creationId xmlns:a16="http://schemas.microsoft.com/office/drawing/2014/main" xmlns="" id="{D67D29D5-BA3A-4979-8BDC-AFC8440E27C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132219" y="2508250"/>
              <a:ext cx="103982" cy="270501"/>
            </a:xfrm>
            <a:custGeom>
              <a:avLst/>
              <a:gdLst/>
              <a:ahLst/>
              <a:cxnLst/>
              <a:rect l="0" t="0" r="0" b="0"/>
              <a:pathLst>
                <a:path w="103982" h="270501">
                  <a:moveTo>
                    <a:pt x="103981" y="0"/>
                  </a:moveTo>
                  <a:lnTo>
                    <a:pt x="103981" y="0"/>
                  </a:lnTo>
                  <a:lnTo>
                    <a:pt x="93843" y="11550"/>
                  </a:lnTo>
                  <a:lnTo>
                    <a:pt x="70757" y="57643"/>
                  </a:lnTo>
                  <a:lnTo>
                    <a:pt x="52744" y="95396"/>
                  </a:lnTo>
                  <a:lnTo>
                    <a:pt x="37372" y="136764"/>
                  </a:lnTo>
                  <a:lnTo>
                    <a:pt x="20510" y="180301"/>
                  </a:lnTo>
                  <a:lnTo>
                    <a:pt x="8851" y="217738"/>
                  </a:lnTo>
                  <a:lnTo>
                    <a:pt x="0" y="255513"/>
                  </a:lnTo>
                  <a:lnTo>
                    <a:pt x="852" y="267843"/>
                  </a:lnTo>
                  <a:lnTo>
                    <a:pt x="4183" y="270284"/>
                  </a:lnTo>
                  <a:lnTo>
                    <a:pt x="9227" y="270500"/>
                  </a:lnTo>
                  <a:lnTo>
                    <a:pt x="2778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61">
              <a:extLst>
                <a:ext uri="{FF2B5EF4-FFF2-40B4-BE49-F238E27FC236}">
                  <a16:creationId xmlns:a16="http://schemas.microsoft.com/office/drawing/2014/main" xmlns="" id="{35628129-0D4B-499E-BBC5-F82A7D33377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970829" y="2653363"/>
              <a:ext cx="92940" cy="106046"/>
            </a:xfrm>
            <a:custGeom>
              <a:avLst/>
              <a:gdLst/>
              <a:ahLst/>
              <a:cxnLst/>
              <a:rect l="0" t="0" r="0" b="0"/>
              <a:pathLst>
                <a:path w="92940" h="106046">
                  <a:moveTo>
                    <a:pt x="36771" y="32687"/>
                  </a:moveTo>
                  <a:lnTo>
                    <a:pt x="36771" y="32687"/>
                  </a:lnTo>
                  <a:lnTo>
                    <a:pt x="12646" y="77792"/>
                  </a:lnTo>
                  <a:lnTo>
                    <a:pt x="0" y="106045"/>
                  </a:lnTo>
                  <a:lnTo>
                    <a:pt x="9516" y="92816"/>
                  </a:lnTo>
                  <a:lnTo>
                    <a:pt x="43516" y="50884"/>
                  </a:lnTo>
                  <a:lnTo>
                    <a:pt x="77493" y="6506"/>
                  </a:lnTo>
                  <a:lnTo>
                    <a:pt x="80851" y="2533"/>
                  </a:lnTo>
                  <a:lnTo>
                    <a:pt x="83797" y="590"/>
                  </a:lnTo>
                  <a:lnTo>
                    <a:pt x="86465" y="0"/>
                  </a:lnTo>
                  <a:lnTo>
                    <a:pt x="88951" y="312"/>
                  </a:lnTo>
                  <a:lnTo>
                    <a:pt x="90607" y="2637"/>
                  </a:lnTo>
                  <a:lnTo>
                    <a:pt x="92939" y="16728"/>
                  </a:lnTo>
                  <a:lnTo>
                    <a:pt x="91982" y="64184"/>
                  </a:lnTo>
                  <a:lnTo>
                    <a:pt x="86997" y="79649"/>
                  </a:lnTo>
                  <a:lnTo>
                    <a:pt x="82934" y="88700"/>
                  </a:lnTo>
                  <a:lnTo>
                    <a:pt x="81221" y="9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62">
              <a:extLst>
                <a:ext uri="{FF2B5EF4-FFF2-40B4-BE49-F238E27FC236}">
                  <a16:creationId xmlns:a16="http://schemas.microsoft.com/office/drawing/2014/main" xmlns="" id="{EDA148F6-E046-484B-998E-656135E84F4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885573" y="2668693"/>
              <a:ext cx="58528" cy="96996"/>
            </a:xfrm>
            <a:custGeom>
              <a:avLst/>
              <a:gdLst/>
              <a:ahLst/>
              <a:cxnLst/>
              <a:rect l="0" t="0" r="0" b="0"/>
              <a:pathLst>
                <a:path w="58528" h="96996">
                  <a:moveTo>
                    <a:pt x="7727" y="49107"/>
                  </a:moveTo>
                  <a:lnTo>
                    <a:pt x="7727" y="49107"/>
                  </a:lnTo>
                  <a:lnTo>
                    <a:pt x="4356" y="52478"/>
                  </a:lnTo>
                  <a:lnTo>
                    <a:pt x="2701" y="56014"/>
                  </a:lnTo>
                  <a:lnTo>
                    <a:pt x="2260" y="57945"/>
                  </a:lnTo>
                  <a:lnTo>
                    <a:pt x="2670" y="59232"/>
                  </a:lnTo>
                  <a:lnTo>
                    <a:pt x="3651" y="60090"/>
                  </a:lnTo>
                  <a:lnTo>
                    <a:pt x="5009" y="60663"/>
                  </a:lnTo>
                  <a:lnTo>
                    <a:pt x="10282" y="59417"/>
                  </a:lnTo>
                  <a:lnTo>
                    <a:pt x="40881" y="43479"/>
                  </a:lnTo>
                  <a:lnTo>
                    <a:pt x="49037" y="33906"/>
                  </a:lnTo>
                  <a:lnTo>
                    <a:pt x="54308" y="23301"/>
                  </a:lnTo>
                  <a:lnTo>
                    <a:pt x="56652" y="13884"/>
                  </a:lnTo>
                  <a:lnTo>
                    <a:pt x="55813" y="6876"/>
                  </a:lnTo>
                  <a:lnTo>
                    <a:pt x="54599" y="4020"/>
                  </a:lnTo>
                  <a:lnTo>
                    <a:pt x="51677" y="2116"/>
                  </a:lnTo>
                  <a:lnTo>
                    <a:pt x="42782" y="0"/>
                  </a:lnTo>
                  <a:lnTo>
                    <a:pt x="38152" y="847"/>
                  </a:lnTo>
                  <a:lnTo>
                    <a:pt x="29247" y="5551"/>
                  </a:lnTo>
                  <a:lnTo>
                    <a:pt x="12927" y="19503"/>
                  </a:lnTo>
                  <a:lnTo>
                    <a:pt x="4629" y="38537"/>
                  </a:lnTo>
                  <a:lnTo>
                    <a:pt x="0" y="59931"/>
                  </a:lnTo>
                  <a:lnTo>
                    <a:pt x="296" y="74144"/>
                  </a:lnTo>
                  <a:lnTo>
                    <a:pt x="4660" y="85164"/>
                  </a:lnTo>
                  <a:lnTo>
                    <a:pt x="7798" y="90078"/>
                  </a:lnTo>
                  <a:lnTo>
                    <a:pt x="12008" y="93355"/>
                  </a:lnTo>
                  <a:lnTo>
                    <a:pt x="22328" y="96995"/>
                  </a:lnTo>
                  <a:lnTo>
                    <a:pt x="58527" y="93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3">
              <a:extLst>
                <a:ext uri="{FF2B5EF4-FFF2-40B4-BE49-F238E27FC236}">
                  <a16:creationId xmlns:a16="http://schemas.microsoft.com/office/drawing/2014/main" xmlns="" id="{E7AE7647-412C-4156-9447-AB9BBC017D9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704594" y="2673177"/>
              <a:ext cx="135685" cy="118837"/>
            </a:xfrm>
            <a:custGeom>
              <a:avLst/>
              <a:gdLst/>
              <a:ahLst/>
              <a:cxnLst/>
              <a:rect l="0" t="0" r="0" b="0"/>
              <a:pathLst>
                <a:path w="135685" h="118837">
                  <a:moveTo>
                    <a:pt x="23606" y="12873"/>
                  </a:moveTo>
                  <a:lnTo>
                    <a:pt x="23606" y="12873"/>
                  </a:lnTo>
                  <a:lnTo>
                    <a:pt x="18537" y="18648"/>
                  </a:lnTo>
                  <a:lnTo>
                    <a:pt x="14767" y="25082"/>
                  </a:lnTo>
                  <a:lnTo>
                    <a:pt x="11413" y="58652"/>
                  </a:lnTo>
                  <a:lnTo>
                    <a:pt x="7294" y="86880"/>
                  </a:lnTo>
                  <a:lnTo>
                    <a:pt x="0" y="114118"/>
                  </a:lnTo>
                  <a:lnTo>
                    <a:pt x="107" y="116353"/>
                  </a:lnTo>
                  <a:lnTo>
                    <a:pt x="885" y="117843"/>
                  </a:lnTo>
                  <a:lnTo>
                    <a:pt x="2109" y="118836"/>
                  </a:lnTo>
                  <a:lnTo>
                    <a:pt x="2924" y="117382"/>
                  </a:lnTo>
                  <a:lnTo>
                    <a:pt x="7997" y="97957"/>
                  </a:lnTo>
                  <a:lnTo>
                    <a:pt x="30258" y="50638"/>
                  </a:lnTo>
                  <a:lnTo>
                    <a:pt x="52865" y="16105"/>
                  </a:lnTo>
                  <a:lnTo>
                    <a:pt x="54401" y="15733"/>
                  </a:lnTo>
                  <a:lnTo>
                    <a:pt x="56130" y="16191"/>
                  </a:lnTo>
                  <a:lnTo>
                    <a:pt x="57989" y="17201"/>
                  </a:lnTo>
                  <a:lnTo>
                    <a:pt x="60053" y="23969"/>
                  </a:lnTo>
                  <a:lnTo>
                    <a:pt x="61677" y="70596"/>
                  </a:lnTo>
                  <a:lnTo>
                    <a:pt x="61697" y="74661"/>
                  </a:lnTo>
                  <a:lnTo>
                    <a:pt x="61703" y="69124"/>
                  </a:lnTo>
                  <a:lnTo>
                    <a:pt x="75520" y="43668"/>
                  </a:lnTo>
                  <a:lnTo>
                    <a:pt x="94930" y="19034"/>
                  </a:lnTo>
                  <a:lnTo>
                    <a:pt x="116315" y="3488"/>
                  </a:lnTo>
                  <a:lnTo>
                    <a:pt x="126663" y="0"/>
                  </a:lnTo>
                  <a:lnTo>
                    <a:pt x="130411" y="58"/>
                  </a:lnTo>
                  <a:lnTo>
                    <a:pt x="132909" y="2213"/>
                  </a:lnTo>
                  <a:lnTo>
                    <a:pt x="135684" y="10252"/>
                  </a:lnTo>
                  <a:lnTo>
                    <a:pt x="132397" y="37023"/>
                  </a:lnTo>
                  <a:lnTo>
                    <a:pt x="125206" y="82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4">
              <a:extLst>
                <a:ext uri="{FF2B5EF4-FFF2-40B4-BE49-F238E27FC236}">
                  <a16:creationId xmlns:a16="http://schemas.microsoft.com/office/drawing/2014/main" xmlns="" id="{A0879323-C78C-4769-A364-C903B2903CC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607550" y="2674678"/>
              <a:ext cx="37393" cy="87573"/>
            </a:xfrm>
            <a:custGeom>
              <a:avLst/>
              <a:gdLst/>
              <a:ahLst/>
              <a:cxnLst/>
              <a:rect l="0" t="0" r="0" b="0"/>
              <a:pathLst>
                <a:path w="37393" h="87573">
                  <a:moveTo>
                    <a:pt x="0" y="24072"/>
                  </a:moveTo>
                  <a:lnTo>
                    <a:pt x="0" y="24072"/>
                  </a:lnTo>
                  <a:lnTo>
                    <a:pt x="0" y="27443"/>
                  </a:lnTo>
                  <a:lnTo>
                    <a:pt x="1881" y="30979"/>
                  </a:lnTo>
                  <a:lnTo>
                    <a:pt x="3370" y="32910"/>
                  </a:lnTo>
                  <a:lnTo>
                    <a:pt x="6907" y="35055"/>
                  </a:lnTo>
                  <a:lnTo>
                    <a:pt x="8837" y="35628"/>
                  </a:lnTo>
                  <a:lnTo>
                    <a:pt x="14746" y="34382"/>
                  </a:lnTo>
                  <a:lnTo>
                    <a:pt x="30037" y="27833"/>
                  </a:lnTo>
                  <a:lnTo>
                    <a:pt x="32726" y="25168"/>
                  </a:lnTo>
                  <a:lnTo>
                    <a:pt x="35710" y="18444"/>
                  </a:lnTo>
                  <a:lnTo>
                    <a:pt x="37392" y="10096"/>
                  </a:lnTo>
                  <a:lnTo>
                    <a:pt x="35902" y="5396"/>
                  </a:lnTo>
                  <a:lnTo>
                    <a:pt x="34519" y="3154"/>
                  </a:lnTo>
                  <a:lnTo>
                    <a:pt x="32891" y="1660"/>
                  </a:lnTo>
                  <a:lnTo>
                    <a:pt x="29199" y="0"/>
                  </a:lnTo>
                  <a:lnTo>
                    <a:pt x="23325" y="1144"/>
                  </a:lnTo>
                  <a:lnTo>
                    <a:pt x="19784" y="2436"/>
                  </a:lnTo>
                  <a:lnTo>
                    <a:pt x="8056" y="14369"/>
                  </a:lnTo>
                  <a:lnTo>
                    <a:pt x="3580" y="25404"/>
                  </a:lnTo>
                  <a:lnTo>
                    <a:pt x="2387" y="31310"/>
                  </a:lnTo>
                  <a:lnTo>
                    <a:pt x="7450" y="59848"/>
                  </a:lnTo>
                  <a:lnTo>
                    <a:pt x="16010" y="73604"/>
                  </a:lnTo>
                  <a:lnTo>
                    <a:pt x="31750" y="8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65">
              <a:extLst>
                <a:ext uri="{FF2B5EF4-FFF2-40B4-BE49-F238E27FC236}">
                  <a16:creationId xmlns:a16="http://schemas.microsoft.com/office/drawing/2014/main" xmlns="" id="{FAC57CDA-930A-4397-BEE8-E00A3FD1BC9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493250" y="2673350"/>
              <a:ext cx="101601" cy="99794"/>
            </a:xfrm>
            <a:custGeom>
              <a:avLst/>
              <a:gdLst/>
              <a:ahLst/>
              <a:cxnLst/>
              <a:rect l="0" t="0" r="0" b="0"/>
              <a:pathLst>
                <a:path w="101601" h="99794">
                  <a:moveTo>
                    <a:pt x="0" y="12700"/>
                  </a:moveTo>
                  <a:lnTo>
                    <a:pt x="0" y="12700"/>
                  </a:lnTo>
                  <a:lnTo>
                    <a:pt x="10138" y="13405"/>
                  </a:lnTo>
                  <a:lnTo>
                    <a:pt x="17676" y="16071"/>
                  </a:lnTo>
                  <a:lnTo>
                    <a:pt x="29854" y="28280"/>
                  </a:lnTo>
                  <a:lnTo>
                    <a:pt x="41539" y="52074"/>
                  </a:lnTo>
                  <a:lnTo>
                    <a:pt x="46214" y="67124"/>
                  </a:lnTo>
                  <a:lnTo>
                    <a:pt x="46331" y="73677"/>
                  </a:lnTo>
                  <a:lnTo>
                    <a:pt x="42699" y="84721"/>
                  </a:lnTo>
                  <a:lnTo>
                    <a:pt x="36380" y="92452"/>
                  </a:lnTo>
                  <a:lnTo>
                    <a:pt x="29574" y="97534"/>
                  </a:lnTo>
                  <a:lnTo>
                    <a:pt x="24197" y="99793"/>
                  </a:lnTo>
                  <a:lnTo>
                    <a:pt x="21776" y="98279"/>
                  </a:lnTo>
                  <a:lnTo>
                    <a:pt x="17204" y="90952"/>
                  </a:lnTo>
                  <a:lnTo>
                    <a:pt x="16583" y="80640"/>
                  </a:lnTo>
                  <a:lnTo>
                    <a:pt x="17404" y="74926"/>
                  </a:lnTo>
                  <a:lnTo>
                    <a:pt x="28677" y="53402"/>
                  </a:lnTo>
                  <a:lnTo>
                    <a:pt x="62605" y="16248"/>
                  </a:lnTo>
                  <a:lnTo>
                    <a:pt x="75803" y="7221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66">
              <a:extLst>
                <a:ext uri="{FF2B5EF4-FFF2-40B4-BE49-F238E27FC236}">
                  <a16:creationId xmlns:a16="http://schemas.microsoft.com/office/drawing/2014/main" xmlns="" id="{C7945F31-D92E-47B0-8FBB-27D6951E9A7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410700" y="26416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10211" y="110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7">
              <a:extLst>
                <a:ext uri="{FF2B5EF4-FFF2-40B4-BE49-F238E27FC236}">
                  <a16:creationId xmlns:a16="http://schemas.microsoft.com/office/drawing/2014/main" xmlns="" id="{38609913-0B1F-4DAE-8023-00F709F0387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385300" y="271780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3" y="878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68">
              <a:extLst>
                <a:ext uri="{FF2B5EF4-FFF2-40B4-BE49-F238E27FC236}">
                  <a16:creationId xmlns:a16="http://schemas.microsoft.com/office/drawing/2014/main" xmlns="" id="{BAC3EA82-85D7-45EC-A040-F48C8C29EA9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063975" y="2714098"/>
              <a:ext cx="257826" cy="216474"/>
            </a:xfrm>
            <a:custGeom>
              <a:avLst/>
              <a:gdLst/>
              <a:ahLst/>
              <a:cxnLst/>
              <a:rect l="0" t="0" r="0" b="0"/>
              <a:pathLst>
                <a:path w="257826" h="216474">
                  <a:moveTo>
                    <a:pt x="80025" y="16402"/>
                  </a:moveTo>
                  <a:lnTo>
                    <a:pt x="80025" y="16402"/>
                  </a:lnTo>
                  <a:lnTo>
                    <a:pt x="66228" y="3310"/>
                  </a:lnTo>
                  <a:lnTo>
                    <a:pt x="60252" y="0"/>
                  </a:lnTo>
                  <a:lnTo>
                    <a:pt x="51482" y="410"/>
                  </a:lnTo>
                  <a:lnTo>
                    <a:pt x="41234" y="3650"/>
                  </a:lnTo>
                  <a:lnTo>
                    <a:pt x="18830" y="21186"/>
                  </a:lnTo>
                  <a:lnTo>
                    <a:pt x="5998" y="40240"/>
                  </a:lnTo>
                  <a:lnTo>
                    <a:pt x="0" y="57019"/>
                  </a:lnTo>
                  <a:lnTo>
                    <a:pt x="569" y="61824"/>
                  </a:lnTo>
                  <a:lnTo>
                    <a:pt x="4964" y="70927"/>
                  </a:lnTo>
                  <a:lnTo>
                    <a:pt x="8113" y="73918"/>
                  </a:lnTo>
                  <a:lnTo>
                    <a:pt x="15374" y="77243"/>
                  </a:lnTo>
                  <a:lnTo>
                    <a:pt x="23304" y="76838"/>
                  </a:lnTo>
                  <a:lnTo>
                    <a:pt x="32237" y="73602"/>
                  </a:lnTo>
                  <a:lnTo>
                    <a:pt x="58001" y="56067"/>
                  </a:lnTo>
                  <a:lnTo>
                    <a:pt x="77441" y="37912"/>
                  </a:lnTo>
                  <a:lnTo>
                    <a:pt x="78303" y="37798"/>
                  </a:lnTo>
                  <a:lnTo>
                    <a:pt x="78875" y="38427"/>
                  </a:lnTo>
                  <a:lnTo>
                    <a:pt x="79259" y="39552"/>
                  </a:lnTo>
                  <a:lnTo>
                    <a:pt x="67749" y="84974"/>
                  </a:lnTo>
                  <a:lnTo>
                    <a:pt x="52173" y="131730"/>
                  </a:lnTo>
                  <a:lnTo>
                    <a:pt x="37390" y="174937"/>
                  </a:lnTo>
                  <a:lnTo>
                    <a:pt x="29702" y="215966"/>
                  </a:lnTo>
                  <a:lnTo>
                    <a:pt x="30954" y="216473"/>
                  </a:lnTo>
                  <a:lnTo>
                    <a:pt x="36108" y="215154"/>
                  </a:lnTo>
                  <a:lnTo>
                    <a:pt x="58737" y="195925"/>
                  </a:lnTo>
                  <a:lnTo>
                    <a:pt x="93137" y="151834"/>
                  </a:lnTo>
                  <a:lnTo>
                    <a:pt x="121211" y="104459"/>
                  </a:lnTo>
                  <a:lnTo>
                    <a:pt x="140763" y="57706"/>
                  </a:lnTo>
                  <a:lnTo>
                    <a:pt x="156098" y="26050"/>
                  </a:lnTo>
                  <a:lnTo>
                    <a:pt x="156347" y="12298"/>
                  </a:lnTo>
                  <a:lnTo>
                    <a:pt x="143158" y="43160"/>
                  </a:lnTo>
                  <a:lnTo>
                    <a:pt x="139653" y="65723"/>
                  </a:lnTo>
                  <a:lnTo>
                    <a:pt x="142771" y="84403"/>
                  </a:lnTo>
                  <a:lnTo>
                    <a:pt x="146247" y="92015"/>
                  </a:lnTo>
                  <a:lnTo>
                    <a:pt x="148867" y="93622"/>
                  </a:lnTo>
                  <a:lnTo>
                    <a:pt x="152024" y="93988"/>
                  </a:lnTo>
                  <a:lnTo>
                    <a:pt x="163211" y="91131"/>
                  </a:lnTo>
                  <a:lnTo>
                    <a:pt x="186377" y="77103"/>
                  </a:lnTo>
                  <a:lnTo>
                    <a:pt x="230920" y="32335"/>
                  </a:lnTo>
                  <a:lnTo>
                    <a:pt x="243114" y="18639"/>
                  </a:lnTo>
                  <a:lnTo>
                    <a:pt x="243784" y="18599"/>
                  </a:lnTo>
                  <a:lnTo>
                    <a:pt x="244230" y="19278"/>
                  </a:lnTo>
                  <a:lnTo>
                    <a:pt x="244528" y="20436"/>
                  </a:lnTo>
                  <a:lnTo>
                    <a:pt x="238883" y="65949"/>
                  </a:lnTo>
                  <a:lnTo>
                    <a:pt x="239528" y="74406"/>
                  </a:lnTo>
                  <a:lnTo>
                    <a:pt x="242166" y="80517"/>
                  </a:lnTo>
                  <a:lnTo>
                    <a:pt x="244564" y="82429"/>
                  </a:lnTo>
                  <a:lnTo>
                    <a:pt x="257825" y="86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69">
              <a:extLst>
                <a:ext uri="{FF2B5EF4-FFF2-40B4-BE49-F238E27FC236}">
                  <a16:creationId xmlns:a16="http://schemas.microsoft.com/office/drawing/2014/main" xmlns="" id="{1096B6C8-7327-45F9-8CD8-BD986AC4DDC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923724" y="2703101"/>
              <a:ext cx="99627" cy="116300"/>
            </a:xfrm>
            <a:custGeom>
              <a:avLst/>
              <a:gdLst/>
              <a:ahLst/>
              <a:cxnLst/>
              <a:rect l="0" t="0" r="0" b="0"/>
              <a:pathLst>
                <a:path w="99627" h="116300">
                  <a:moveTo>
                    <a:pt x="17076" y="46449"/>
                  </a:moveTo>
                  <a:lnTo>
                    <a:pt x="17076" y="46449"/>
                  </a:lnTo>
                  <a:lnTo>
                    <a:pt x="17076" y="51916"/>
                  </a:lnTo>
                  <a:lnTo>
                    <a:pt x="23819" y="52537"/>
                  </a:lnTo>
                  <a:lnTo>
                    <a:pt x="30890" y="48920"/>
                  </a:lnTo>
                  <a:lnTo>
                    <a:pt x="58417" y="27059"/>
                  </a:lnTo>
                  <a:lnTo>
                    <a:pt x="63673" y="18781"/>
                  </a:lnTo>
                  <a:lnTo>
                    <a:pt x="66007" y="10398"/>
                  </a:lnTo>
                  <a:lnTo>
                    <a:pt x="65164" y="3851"/>
                  </a:lnTo>
                  <a:lnTo>
                    <a:pt x="63951" y="1117"/>
                  </a:lnTo>
                  <a:lnTo>
                    <a:pt x="61026" y="0"/>
                  </a:lnTo>
                  <a:lnTo>
                    <a:pt x="52132" y="640"/>
                  </a:lnTo>
                  <a:lnTo>
                    <a:pt x="35224" y="8338"/>
                  </a:lnTo>
                  <a:lnTo>
                    <a:pt x="16809" y="22927"/>
                  </a:lnTo>
                  <a:lnTo>
                    <a:pt x="4688" y="40656"/>
                  </a:lnTo>
                  <a:lnTo>
                    <a:pt x="0" y="59314"/>
                  </a:lnTo>
                  <a:lnTo>
                    <a:pt x="1982" y="81619"/>
                  </a:lnTo>
                  <a:lnTo>
                    <a:pt x="7074" y="94065"/>
                  </a:lnTo>
                  <a:lnTo>
                    <a:pt x="10407" y="99360"/>
                  </a:lnTo>
                  <a:lnTo>
                    <a:pt x="42069" y="113553"/>
                  </a:lnTo>
                  <a:lnTo>
                    <a:pt x="99626" y="116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70">
              <a:extLst>
                <a:ext uri="{FF2B5EF4-FFF2-40B4-BE49-F238E27FC236}">
                  <a16:creationId xmlns:a16="http://schemas.microsoft.com/office/drawing/2014/main" xmlns="" id="{DBD1C210-0E6D-46CE-95E6-C434D630829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756650" y="2717800"/>
              <a:ext cx="107951" cy="131148"/>
            </a:xfrm>
            <a:custGeom>
              <a:avLst/>
              <a:gdLst/>
              <a:ahLst/>
              <a:cxnLst/>
              <a:rect l="0" t="0" r="0" b="0"/>
              <a:pathLst>
                <a:path w="107951" h="131148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9459" y="261"/>
                  </a:lnTo>
                  <a:lnTo>
                    <a:pt x="21853" y="10190"/>
                  </a:lnTo>
                  <a:lnTo>
                    <a:pt x="38929" y="29909"/>
                  </a:lnTo>
                  <a:lnTo>
                    <a:pt x="50653" y="56997"/>
                  </a:lnTo>
                  <a:lnTo>
                    <a:pt x="56296" y="104445"/>
                  </a:lnTo>
                  <a:lnTo>
                    <a:pt x="56062" y="117681"/>
                  </a:lnTo>
                  <a:lnTo>
                    <a:pt x="53610" y="125916"/>
                  </a:lnTo>
                  <a:lnTo>
                    <a:pt x="51968" y="128394"/>
                  </a:lnTo>
                  <a:lnTo>
                    <a:pt x="48261" y="131147"/>
                  </a:lnTo>
                  <a:lnTo>
                    <a:pt x="46284" y="129765"/>
                  </a:lnTo>
                  <a:lnTo>
                    <a:pt x="42208" y="122584"/>
                  </a:lnTo>
                  <a:lnTo>
                    <a:pt x="41808" y="110456"/>
                  </a:lnTo>
                  <a:lnTo>
                    <a:pt x="46097" y="92130"/>
                  </a:lnTo>
                  <a:lnTo>
                    <a:pt x="63674" y="50346"/>
                  </a:lnTo>
                  <a:lnTo>
                    <a:pt x="81896" y="2409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85">
            <a:extLst>
              <a:ext uri="{FF2B5EF4-FFF2-40B4-BE49-F238E27FC236}">
                <a16:creationId xmlns:a16="http://schemas.microsoft.com/office/drawing/2014/main" xmlns="" id="{D1C0C580-351A-4BD4-A002-8782E9565B80}"/>
              </a:ext>
            </a:extLst>
          </p:cNvPr>
          <p:cNvGrpSpPr/>
          <p:nvPr/>
        </p:nvGrpSpPr>
        <p:grpSpPr>
          <a:xfrm>
            <a:off x="8070850" y="2630044"/>
            <a:ext cx="361951" cy="251303"/>
            <a:chOff x="8070850" y="2630044"/>
            <a:chExt cx="361951" cy="251303"/>
          </a:xfrm>
        </p:grpSpPr>
        <p:sp>
          <p:nvSpPr>
            <p:cNvPr id="133" name="SMARTInkShape-471">
              <a:extLst>
                <a:ext uri="{FF2B5EF4-FFF2-40B4-BE49-F238E27FC236}">
                  <a16:creationId xmlns:a16="http://schemas.microsoft.com/office/drawing/2014/main" xmlns="" id="{BFE65FEA-EC60-4819-8B45-BC132FAE80F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239299" y="2641600"/>
              <a:ext cx="193502" cy="213893"/>
            </a:xfrm>
            <a:custGeom>
              <a:avLst/>
              <a:gdLst/>
              <a:ahLst/>
              <a:cxnLst/>
              <a:rect l="0" t="0" r="0" b="0"/>
              <a:pathLst>
                <a:path w="193502" h="213893">
                  <a:moveTo>
                    <a:pt x="34751" y="0"/>
                  </a:moveTo>
                  <a:lnTo>
                    <a:pt x="34751" y="0"/>
                  </a:lnTo>
                  <a:lnTo>
                    <a:pt x="29283" y="0"/>
                  </a:lnTo>
                  <a:lnTo>
                    <a:pt x="25291" y="6742"/>
                  </a:lnTo>
                  <a:lnTo>
                    <a:pt x="18964" y="50901"/>
                  </a:lnTo>
                  <a:lnTo>
                    <a:pt x="13297" y="91203"/>
                  </a:lnTo>
                  <a:lnTo>
                    <a:pt x="10520" y="135522"/>
                  </a:lnTo>
                  <a:lnTo>
                    <a:pt x="6326" y="176562"/>
                  </a:lnTo>
                  <a:lnTo>
                    <a:pt x="0" y="210324"/>
                  </a:lnTo>
                  <a:lnTo>
                    <a:pt x="294" y="212889"/>
                  </a:lnTo>
                  <a:lnTo>
                    <a:pt x="1197" y="213892"/>
                  </a:lnTo>
                  <a:lnTo>
                    <a:pt x="5962" y="207482"/>
                  </a:lnTo>
                  <a:lnTo>
                    <a:pt x="26779" y="166243"/>
                  </a:lnTo>
                  <a:lnTo>
                    <a:pt x="38771" y="139981"/>
                  </a:lnTo>
                  <a:lnTo>
                    <a:pt x="43124" y="136297"/>
                  </a:lnTo>
                  <a:lnTo>
                    <a:pt x="45271" y="136726"/>
                  </a:lnTo>
                  <a:lnTo>
                    <a:pt x="49539" y="140965"/>
                  </a:lnTo>
                  <a:lnTo>
                    <a:pt x="76496" y="186442"/>
                  </a:lnTo>
                  <a:lnTo>
                    <a:pt x="83260" y="201762"/>
                  </a:lnTo>
                  <a:lnTo>
                    <a:pt x="87590" y="206089"/>
                  </a:lnTo>
                  <a:lnTo>
                    <a:pt x="91867" y="208012"/>
                  </a:lnTo>
                  <a:lnTo>
                    <a:pt x="93995" y="208524"/>
                  </a:lnTo>
                  <a:lnTo>
                    <a:pt x="107103" y="202504"/>
                  </a:lnTo>
                  <a:lnTo>
                    <a:pt x="125426" y="187122"/>
                  </a:lnTo>
                  <a:lnTo>
                    <a:pt x="134083" y="176299"/>
                  </a:lnTo>
                  <a:lnTo>
                    <a:pt x="138871" y="164432"/>
                  </a:lnTo>
                  <a:lnTo>
                    <a:pt x="141943" y="136197"/>
                  </a:lnTo>
                  <a:lnTo>
                    <a:pt x="140080" y="131720"/>
                  </a:lnTo>
                  <a:lnTo>
                    <a:pt x="136720" y="129441"/>
                  </a:lnTo>
                  <a:lnTo>
                    <a:pt x="132364" y="128627"/>
                  </a:lnTo>
                  <a:lnTo>
                    <a:pt x="125642" y="129605"/>
                  </a:lnTo>
                  <a:lnTo>
                    <a:pt x="122861" y="130853"/>
                  </a:lnTo>
                  <a:lnTo>
                    <a:pt x="117891" y="137885"/>
                  </a:lnTo>
                  <a:lnTo>
                    <a:pt x="115577" y="142723"/>
                  </a:lnTo>
                  <a:lnTo>
                    <a:pt x="114889" y="155625"/>
                  </a:lnTo>
                  <a:lnTo>
                    <a:pt x="120195" y="183532"/>
                  </a:lnTo>
                  <a:lnTo>
                    <a:pt x="127759" y="194694"/>
                  </a:lnTo>
                  <a:lnTo>
                    <a:pt x="132740" y="199646"/>
                  </a:lnTo>
                  <a:lnTo>
                    <a:pt x="145800" y="205148"/>
                  </a:lnTo>
                  <a:lnTo>
                    <a:pt x="161012" y="206888"/>
                  </a:lnTo>
                  <a:lnTo>
                    <a:pt x="19350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72">
              <a:extLst>
                <a:ext uri="{FF2B5EF4-FFF2-40B4-BE49-F238E27FC236}">
                  <a16:creationId xmlns:a16="http://schemas.microsoft.com/office/drawing/2014/main" xmlns="" id="{C050825D-E5BF-4B2F-8998-16BE2A27161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70850" y="2679700"/>
              <a:ext cx="196851" cy="57151"/>
            </a:xfrm>
            <a:custGeom>
              <a:avLst/>
              <a:gdLst/>
              <a:ahLst/>
              <a:cxnLst/>
              <a:rect l="0" t="0" r="0" b="0"/>
              <a:pathLst>
                <a:path w="196851" h="57151">
                  <a:moveTo>
                    <a:pt x="0" y="57150"/>
                  </a:moveTo>
                  <a:lnTo>
                    <a:pt x="0" y="57150"/>
                  </a:lnTo>
                  <a:lnTo>
                    <a:pt x="6480" y="56444"/>
                  </a:lnTo>
                  <a:lnTo>
                    <a:pt x="42716" y="48312"/>
                  </a:lnTo>
                  <a:lnTo>
                    <a:pt x="80938" y="38852"/>
                  </a:lnTo>
                  <a:lnTo>
                    <a:pt x="120173" y="30483"/>
                  </a:lnTo>
                  <a:lnTo>
                    <a:pt x="161217" y="1992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73">
              <a:extLst>
                <a:ext uri="{FF2B5EF4-FFF2-40B4-BE49-F238E27FC236}">
                  <a16:creationId xmlns:a16="http://schemas.microsoft.com/office/drawing/2014/main" xmlns="" id="{F24AEF55-D40B-437B-A0DD-B5964F3495A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111498" y="2630044"/>
              <a:ext cx="67303" cy="251303"/>
            </a:xfrm>
            <a:custGeom>
              <a:avLst/>
              <a:gdLst/>
              <a:ahLst/>
              <a:cxnLst/>
              <a:rect l="0" t="0" r="0" b="0"/>
              <a:pathLst>
                <a:path w="67303" h="251303">
                  <a:moveTo>
                    <a:pt x="22852" y="11556"/>
                  </a:moveTo>
                  <a:lnTo>
                    <a:pt x="22852" y="11556"/>
                  </a:lnTo>
                  <a:lnTo>
                    <a:pt x="22852" y="0"/>
                  </a:lnTo>
                  <a:lnTo>
                    <a:pt x="22852" y="2566"/>
                  </a:lnTo>
                  <a:lnTo>
                    <a:pt x="26222" y="11166"/>
                  </a:lnTo>
                  <a:lnTo>
                    <a:pt x="21902" y="55319"/>
                  </a:lnTo>
                  <a:lnTo>
                    <a:pt x="14339" y="97665"/>
                  </a:lnTo>
                  <a:lnTo>
                    <a:pt x="7779" y="129555"/>
                  </a:lnTo>
                  <a:lnTo>
                    <a:pt x="824" y="177125"/>
                  </a:lnTo>
                  <a:lnTo>
                    <a:pt x="0" y="223995"/>
                  </a:lnTo>
                  <a:lnTo>
                    <a:pt x="1267" y="233615"/>
                  </a:lnTo>
                  <a:lnTo>
                    <a:pt x="4228" y="240734"/>
                  </a:lnTo>
                  <a:lnTo>
                    <a:pt x="13163" y="250526"/>
                  </a:lnTo>
                  <a:lnTo>
                    <a:pt x="20627" y="251302"/>
                  </a:lnTo>
                  <a:lnTo>
                    <a:pt x="40207" y="246521"/>
                  </a:lnTo>
                  <a:lnTo>
                    <a:pt x="53613" y="237340"/>
                  </a:lnTo>
                  <a:lnTo>
                    <a:pt x="67302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86">
            <a:extLst>
              <a:ext uri="{FF2B5EF4-FFF2-40B4-BE49-F238E27FC236}">
                <a16:creationId xmlns:a16="http://schemas.microsoft.com/office/drawing/2014/main" xmlns="" id="{B4390566-AD0E-4110-8591-A50EE30A7433}"/>
              </a:ext>
            </a:extLst>
          </p:cNvPr>
          <p:cNvGrpSpPr/>
          <p:nvPr/>
        </p:nvGrpSpPr>
        <p:grpSpPr>
          <a:xfrm>
            <a:off x="6660907" y="2550076"/>
            <a:ext cx="983153" cy="530236"/>
            <a:chOff x="6660907" y="2550076"/>
            <a:chExt cx="983153" cy="530236"/>
          </a:xfrm>
        </p:grpSpPr>
        <p:sp>
          <p:nvSpPr>
            <p:cNvPr id="137" name="SMARTInkShape-474">
              <a:extLst>
                <a:ext uri="{FF2B5EF4-FFF2-40B4-BE49-F238E27FC236}">
                  <a16:creationId xmlns:a16="http://schemas.microsoft.com/office/drawing/2014/main" xmlns="" id="{36C1B5C1-EA30-4BE4-A087-2D9C05F81B3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537450" y="2762250"/>
              <a:ext cx="106610" cy="318062"/>
            </a:xfrm>
            <a:custGeom>
              <a:avLst/>
              <a:gdLst/>
              <a:ahLst/>
              <a:cxnLst/>
              <a:rect l="0" t="0" r="0" b="0"/>
              <a:pathLst>
                <a:path w="106610" h="318062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25891" y="6742"/>
                  </a:lnTo>
                  <a:lnTo>
                    <a:pt x="24316" y="10845"/>
                  </a:lnTo>
                  <a:lnTo>
                    <a:pt x="25117" y="42063"/>
                  </a:lnTo>
                  <a:lnTo>
                    <a:pt x="28739" y="49209"/>
                  </a:lnTo>
                  <a:lnTo>
                    <a:pt x="42170" y="62793"/>
                  </a:lnTo>
                  <a:lnTo>
                    <a:pt x="54256" y="70241"/>
                  </a:lnTo>
                  <a:lnTo>
                    <a:pt x="59454" y="72228"/>
                  </a:lnTo>
                  <a:lnTo>
                    <a:pt x="65036" y="72141"/>
                  </a:lnTo>
                  <a:lnTo>
                    <a:pt x="76884" y="68281"/>
                  </a:lnTo>
                  <a:lnTo>
                    <a:pt x="85441" y="59981"/>
                  </a:lnTo>
                  <a:lnTo>
                    <a:pt x="98322" y="37062"/>
                  </a:lnTo>
                  <a:lnTo>
                    <a:pt x="101168" y="27075"/>
                  </a:lnTo>
                  <a:lnTo>
                    <a:pt x="101312" y="27222"/>
                  </a:lnTo>
                  <a:lnTo>
                    <a:pt x="106609" y="65961"/>
                  </a:lnTo>
                  <a:lnTo>
                    <a:pt x="104315" y="109690"/>
                  </a:lnTo>
                  <a:lnTo>
                    <a:pt x="102405" y="149937"/>
                  </a:lnTo>
                  <a:lnTo>
                    <a:pt x="98468" y="193141"/>
                  </a:lnTo>
                  <a:lnTo>
                    <a:pt x="92833" y="233851"/>
                  </a:lnTo>
                  <a:lnTo>
                    <a:pt x="83323" y="272724"/>
                  </a:lnTo>
                  <a:lnTo>
                    <a:pt x="68197" y="304311"/>
                  </a:lnTo>
                  <a:lnTo>
                    <a:pt x="60282" y="310824"/>
                  </a:lnTo>
                  <a:lnTo>
                    <a:pt x="40198" y="318061"/>
                  </a:lnTo>
                  <a:lnTo>
                    <a:pt x="31031" y="31716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75">
              <a:extLst>
                <a:ext uri="{FF2B5EF4-FFF2-40B4-BE49-F238E27FC236}">
                  <a16:creationId xmlns:a16="http://schemas.microsoft.com/office/drawing/2014/main" xmlns="" id="{C1D21EB7-8A9C-45C6-9635-BFF3D7E5FE2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438541" y="2769606"/>
              <a:ext cx="111610" cy="24395"/>
            </a:xfrm>
            <a:custGeom>
              <a:avLst/>
              <a:gdLst/>
              <a:ahLst/>
              <a:cxnLst/>
              <a:rect l="0" t="0" r="0" b="0"/>
              <a:pathLst>
                <a:path w="111610" h="24395">
                  <a:moveTo>
                    <a:pt x="3659" y="24394"/>
                  </a:moveTo>
                  <a:lnTo>
                    <a:pt x="3659" y="24394"/>
                  </a:lnTo>
                  <a:lnTo>
                    <a:pt x="3657" y="17652"/>
                  </a:lnTo>
                  <a:lnTo>
                    <a:pt x="1777" y="12460"/>
                  </a:lnTo>
                  <a:lnTo>
                    <a:pt x="288" y="10088"/>
                  </a:lnTo>
                  <a:lnTo>
                    <a:pt x="0" y="8507"/>
                  </a:lnTo>
                  <a:lnTo>
                    <a:pt x="514" y="7453"/>
                  </a:lnTo>
                  <a:lnTo>
                    <a:pt x="9780" y="2390"/>
                  </a:lnTo>
                  <a:lnTo>
                    <a:pt x="31264" y="0"/>
                  </a:lnTo>
                  <a:lnTo>
                    <a:pt x="70129" y="3557"/>
                  </a:lnTo>
                  <a:lnTo>
                    <a:pt x="111609" y="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76">
              <a:extLst>
                <a:ext uri="{FF2B5EF4-FFF2-40B4-BE49-F238E27FC236}">
                  <a16:creationId xmlns:a16="http://schemas.microsoft.com/office/drawing/2014/main" xmlns="" id="{ABA02910-CDED-45A4-8B7E-B3FB89ACC9B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454900" y="2550076"/>
              <a:ext cx="100224" cy="351875"/>
            </a:xfrm>
            <a:custGeom>
              <a:avLst/>
              <a:gdLst/>
              <a:ahLst/>
              <a:cxnLst/>
              <a:rect l="0" t="0" r="0" b="0"/>
              <a:pathLst>
                <a:path w="100224" h="351875">
                  <a:moveTo>
                    <a:pt x="69850" y="47074"/>
                  </a:moveTo>
                  <a:lnTo>
                    <a:pt x="69850" y="47074"/>
                  </a:lnTo>
                  <a:lnTo>
                    <a:pt x="94631" y="20412"/>
                  </a:lnTo>
                  <a:lnTo>
                    <a:pt x="99534" y="10482"/>
                  </a:lnTo>
                  <a:lnTo>
                    <a:pt x="100223" y="7862"/>
                  </a:lnTo>
                  <a:lnTo>
                    <a:pt x="99271" y="5411"/>
                  </a:lnTo>
                  <a:lnTo>
                    <a:pt x="94450" y="805"/>
                  </a:lnTo>
                  <a:lnTo>
                    <a:pt x="91188" y="0"/>
                  </a:lnTo>
                  <a:lnTo>
                    <a:pt x="83803" y="987"/>
                  </a:lnTo>
                  <a:lnTo>
                    <a:pt x="68339" y="15623"/>
                  </a:lnTo>
                  <a:lnTo>
                    <a:pt x="44856" y="57403"/>
                  </a:lnTo>
                  <a:lnTo>
                    <a:pt x="31086" y="102424"/>
                  </a:lnTo>
                  <a:lnTo>
                    <a:pt x="24870" y="134939"/>
                  </a:lnTo>
                  <a:lnTo>
                    <a:pt x="17874" y="170086"/>
                  </a:lnTo>
                  <a:lnTo>
                    <a:pt x="10767" y="206874"/>
                  </a:lnTo>
                  <a:lnTo>
                    <a:pt x="5255" y="244391"/>
                  </a:lnTo>
                  <a:lnTo>
                    <a:pt x="1556" y="291099"/>
                  </a:lnTo>
                  <a:lnTo>
                    <a:pt x="205" y="338287"/>
                  </a:lnTo>
                  <a:lnTo>
                    <a:pt x="0" y="351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77">
              <a:extLst>
                <a:ext uri="{FF2B5EF4-FFF2-40B4-BE49-F238E27FC236}">
                  <a16:creationId xmlns:a16="http://schemas.microsoft.com/office/drawing/2014/main" xmlns="" id="{4F752722-809C-48E9-A61F-3105C11B103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77100" y="2713477"/>
              <a:ext cx="82551" cy="156724"/>
            </a:xfrm>
            <a:custGeom>
              <a:avLst/>
              <a:gdLst/>
              <a:ahLst/>
              <a:cxnLst/>
              <a:rect l="0" t="0" r="0" b="0"/>
              <a:pathLst>
                <a:path w="82551" h="156724">
                  <a:moveTo>
                    <a:pt x="82550" y="17023"/>
                  </a:moveTo>
                  <a:lnTo>
                    <a:pt x="82550" y="17023"/>
                  </a:lnTo>
                  <a:lnTo>
                    <a:pt x="37769" y="0"/>
                  </a:lnTo>
                  <a:lnTo>
                    <a:pt x="29015" y="756"/>
                  </a:lnTo>
                  <a:lnTo>
                    <a:pt x="25694" y="1945"/>
                  </a:lnTo>
                  <a:lnTo>
                    <a:pt x="10906" y="13731"/>
                  </a:lnTo>
                  <a:lnTo>
                    <a:pt x="7976" y="19062"/>
                  </a:lnTo>
                  <a:lnTo>
                    <a:pt x="6602" y="30629"/>
                  </a:lnTo>
                  <a:lnTo>
                    <a:pt x="10225" y="42826"/>
                  </a:lnTo>
                  <a:lnTo>
                    <a:pt x="33972" y="85584"/>
                  </a:lnTo>
                  <a:lnTo>
                    <a:pt x="44026" y="99706"/>
                  </a:lnTo>
                  <a:lnTo>
                    <a:pt x="50847" y="115389"/>
                  </a:lnTo>
                  <a:lnTo>
                    <a:pt x="51536" y="122817"/>
                  </a:lnTo>
                  <a:lnTo>
                    <a:pt x="48540" y="136715"/>
                  </a:lnTo>
                  <a:lnTo>
                    <a:pt x="45060" y="141973"/>
                  </a:lnTo>
                  <a:lnTo>
                    <a:pt x="35549" y="149697"/>
                  </a:lnTo>
                  <a:lnTo>
                    <a:pt x="0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78">
              <a:extLst>
                <a:ext uri="{FF2B5EF4-FFF2-40B4-BE49-F238E27FC236}">
                  <a16:creationId xmlns:a16="http://schemas.microsoft.com/office/drawing/2014/main" xmlns="" id="{7F8357C6-8278-4762-BA35-25D8D36EE4F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00900" y="2679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411" y="9616"/>
                  </a:lnTo>
                  <a:lnTo>
                    <a:pt x="6741" y="4744"/>
                  </a:lnTo>
                  <a:lnTo>
                    <a:pt x="11933" y="210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79">
              <a:extLst>
                <a:ext uri="{FF2B5EF4-FFF2-40B4-BE49-F238E27FC236}">
                  <a16:creationId xmlns:a16="http://schemas.microsoft.com/office/drawing/2014/main" xmlns="" id="{9B7D6FC6-7793-40B6-BF76-E766A6551F7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148905" y="2787650"/>
              <a:ext cx="26596" cy="69851"/>
            </a:xfrm>
            <a:custGeom>
              <a:avLst/>
              <a:gdLst/>
              <a:ahLst/>
              <a:cxnLst/>
              <a:rect l="0" t="0" r="0" b="0"/>
              <a:pathLst>
                <a:path w="26596" h="69851">
                  <a:moveTo>
                    <a:pt x="26595" y="0"/>
                  </a:moveTo>
                  <a:lnTo>
                    <a:pt x="26595" y="0"/>
                  </a:lnTo>
                  <a:lnTo>
                    <a:pt x="2209" y="44780"/>
                  </a:lnTo>
                  <a:lnTo>
                    <a:pt x="0" y="55415"/>
                  </a:lnTo>
                  <a:lnTo>
                    <a:pt x="119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80">
              <a:extLst>
                <a:ext uri="{FF2B5EF4-FFF2-40B4-BE49-F238E27FC236}">
                  <a16:creationId xmlns:a16="http://schemas.microsoft.com/office/drawing/2014/main" xmlns="" id="{8278FFB8-1561-4D1C-966C-9FDF80288DD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970332" y="2743200"/>
              <a:ext cx="122619" cy="6328"/>
            </a:xfrm>
            <a:custGeom>
              <a:avLst/>
              <a:gdLst/>
              <a:ahLst/>
              <a:cxnLst/>
              <a:rect l="0" t="0" r="0" b="0"/>
              <a:pathLst>
                <a:path w="122619" h="6328">
                  <a:moveTo>
                    <a:pt x="21018" y="0"/>
                  </a:moveTo>
                  <a:lnTo>
                    <a:pt x="21018" y="0"/>
                  </a:lnTo>
                  <a:lnTo>
                    <a:pt x="74" y="5761"/>
                  </a:lnTo>
                  <a:lnTo>
                    <a:pt x="0" y="5958"/>
                  </a:lnTo>
                  <a:lnTo>
                    <a:pt x="35109" y="6327"/>
                  </a:lnTo>
                  <a:lnTo>
                    <a:pt x="82650" y="1981"/>
                  </a:lnTo>
                  <a:lnTo>
                    <a:pt x="12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81">
              <a:extLst>
                <a:ext uri="{FF2B5EF4-FFF2-40B4-BE49-F238E27FC236}">
                  <a16:creationId xmlns:a16="http://schemas.microsoft.com/office/drawing/2014/main" xmlns="" id="{29240F63-DA8D-4B41-AFE4-EEEE3A9DC68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023346" y="2589833"/>
              <a:ext cx="50555" cy="299008"/>
            </a:xfrm>
            <a:custGeom>
              <a:avLst/>
              <a:gdLst/>
              <a:ahLst/>
              <a:cxnLst/>
              <a:rect l="0" t="0" r="0" b="0"/>
              <a:pathLst>
                <a:path w="50555" h="299008">
                  <a:moveTo>
                    <a:pt x="50554" y="7317"/>
                  </a:moveTo>
                  <a:lnTo>
                    <a:pt x="50554" y="7317"/>
                  </a:lnTo>
                  <a:lnTo>
                    <a:pt x="50554" y="575"/>
                  </a:lnTo>
                  <a:lnTo>
                    <a:pt x="49142" y="0"/>
                  </a:lnTo>
                  <a:lnTo>
                    <a:pt x="43812" y="3124"/>
                  </a:lnTo>
                  <a:lnTo>
                    <a:pt x="22943" y="45065"/>
                  </a:lnTo>
                  <a:lnTo>
                    <a:pt x="9212" y="89057"/>
                  </a:lnTo>
                  <a:lnTo>
                    <a:pt x="3957" y="124079"/>
                  </a:lnTo>
                  <a:lnTo>
                    <a:pt x="1623" y="160811"/>
                  </a:lnTo>
                  <a:lnTo>
                    <a:pt x="583" y="194540"/>
                  </a:lnTo>
                  <a:lnTo>
                    <a:pt x="0" y="239415"/>
                  </a:lnTo>
                  <a:lnTo>
                    <a:pt x="3173" y="282391"/>
                  </a:lnTo>
                  <a:lnTo>
                    <a:pt x="8606" y="297743"/>
                  </a:lnTo>
                  <a:lnTo>
                    <a:pt x="11299" y="299007"/>
                  </a:lnTo>
                  <a:lnTo>
                    <a:pt x="14507" y="298438"/>
                  </a:lnTo>
                  <a:lnTo>
                    <a:pt x="25154" y="293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82">
              <a:extLst>
                <a:ext uri="{FF2B5EF4-FFF2-40B4-BE49-F238E27FC236}">
                  <a16:creationId xmlns:a16="http://schemas.microsoft.com/office/drawing/2014/main" xmlns="" id="{D00F236E-C9FC-4574-8317-F0A88DFBCE0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787961" y="2763549"/>
              <a:ext cx="114490" cy="125702"/>
            </a:xfrm>
            <a:custGeom>
              <a:avLst/>
              <a:gdLst/>
              <a:ahLst/>
              <a:cxnLst/>
              <a:rect l="0" t="0" r="0" b="0"/>
              <a:pathLst>
                <a:path w="114490" h="125702">
                  <a:moveTo>
                    <a:pt x="108139" y="24101"/>
                  </a:moveTo>
                  <a:lnTo>
                    <a:pt x="108139" y="24101"/>
                  </a:lnTo>
                  <a:lnTo>
                    <a:pt x="104768" y="17359"/>
                  </a:lnTo>
                  <a:lnTo>
                    <a:pt x="97468" y="12168"/>
                  </a:lnTo>
                  <a:lnTo>
                    <a:pt x="75536" y="3086"/>
                  </a:lnTo>
                  <a:lnTo>
                    <a:pt x="53714" y="0"/>
                  </a:lnTo>
                  <a:lnTo>
                    <a:pt x="33856" y="10567"/>
                  </a:lnTo>
                  <a:lnTo>
                    <a:pt x="14446" y="28670"/>
                  </a:lnTo>
                  <a:lnTo>
                    <a:pt x="3469" y="48474"/>
                  </a:lnTo>
                  <a:lnTo>
                    <a:pt x="0" y="67154"/>
                  </a:lnTo>
                  <a:lnTo>
                    <a:pt x="63" y="76086"/>
                  </a:lnTo>
                  <a:lnTo>
                    <a:pt x="5778" y="91655"/>
                  </a:lnTo>
                  <a:lnTo>
                    <a:pt x="15373" y="104220"/>
                  </a:lnTo>
                  <a:lnTo>
                    <a:pt x="26693" y="112156"/>
                  </a:lnTo>
                  <a:lnTo>
                    <a:pt x="42541" y="112390"/>
                  </a:lnTo>
                  <a:lnTo>
                    <a:pt x="59230" y="107790"/>
                  </a:lnTo>
                  <a:lnTo>
                    <a:pt x="71349" y="101043"/>
                  </a:lnTo>
                  <a:lnTo>
                    <a:pt x="79558" y="89577"/>
                  </a:lnTo>
                  <a:lnTo>
                    <a:pt x="88924" y="62827"/>
                  </a:lnTo>
                  <a:lnTo>
                    <a:pt x="90948" y="83006"/>
                  </a:lnTo>
                  <a:lnTo>
                    <a:pt x="97923" y="106997"/>
                  </a:lnTo>
                  <a:lnTo>
                    <a:pt x="114489" y="125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83">
              <a:extLst>
                <a:ext uri="{FF2B5EF4-FFF2-40B4-BE49-F238E27FC236}">
                  <a16:creationId xmlns:a16="http://schemas.microsoft.com/office/drawing/2014/main" xmlns="" id="{442A90C1-8566-482A-B2A1-4E04D1674D5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660907" y="2722139"/>
              <a:ext cx="92214" cy="194647"/>
            </a:xfrm>
            <a:custGeom>
              <a:avLst/>
              <a:gdLst/>
              <a:ahLst/>
              <a:cxnLst/>
              <a:rect l="0" t="0" r="0" b="0"/>
              <a:pathLst>
                <a:path w="92214" h="194647">
                  <a:moveTo>
                    <a:pt x="82793" y="33761"/>
                  </a:moveTo>
                  <a:lnTo>
                    <a:pt x="82793" y="33761"/>
                  </a:lnTo>
                  <a:lnTo>
                    <a:pt x="92213" y="7043"/>
                  </a:lnTo>
                  <a:lnTo>
                    <a:pt x="90977" y="1190"/>
                  </a:lnTo>
                  <a:lnTo>
                    <a:pt x="78670" y="0"/>
                  </a:lnTo>
                  <a:lnTo>
                    <a:pt x="59794" y="3234"/>
                  </a:lnTo>
                  <a:lnTo>
                    <a:pt x="39644" y="11727"/>
                  </a:lnTo>
                  <a:lnTo>
                    <a:pt x="24575" y="26320"/>
                  </a:lnTo>
                  <a:lnTo>
                    <a:pt x="3402" y="61062"/>
                  </a:lnTo>
                  <a:lnTo>
                    <a:pt x="0" y="76233"/>
                  </a:lnTo>
                  <a:lnTo>
                    <a:pt x="3565" y="103221"/>
                  </a:lnTo>
                  <a:lnTo>
                    <a:pt x="12774" y="114256"/>
                  </a:lnTo>
                  <a:lnTo>
                    <a:pt x="52909" y="143412"/>
                  </a:lnTo>
                  <a:lnTo>
                    <a:pt x="65983" y="154462"/>
                  </a:lnTo>
                  <a:lnTo>
                    <a:pt x="71794" y="164076"/>
                  </a:lnTo>
                  <a:lnTo>
                    <a:pt x="72639" y="167910"/>
                  </a:lnTo>
                  <a:lnTo>
                    <a:pt x="72495" y="171171"/>
                  </a:lnTo>
                  <a:lnTo>
                    <a:pt x="71694" y="174051"/>
                  </a:lnTo>
                  <a:lnTo>
                    <a:pt x="60455" y="184846"/>
                  </a:lnTo>
                  <a:lnTo>
                    <a:pt x="40348" y="193611"/>
                  </a:lnTo>
                  <a:lnTo>
                    <a:pt x="28415" y="194646"/>
                  </a:lnTo>
                  <a:lnTo>
                    <a:pt x="23257" y="193935"/>
                  </a:lnTo>
                  <a:lnTo>
                    <a:pt x="19819" y="191343"/>
                  </a:lnTo>
                  <a:lnTo>
                    <a:pt x="15999" y="182820"/>
                  </a:lnTo>
                  <a:lnTo>
                    <a:pt x="17096" y="177584"/>
                  </a:lnTo>
                  <a:lnTo>
                    <a:pt x="31993" y="154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87">
            <a:extLst>
              <a:ext uri="{FF2B5EF4-FFF2-40B4-BE49-F238E27FC236}">
                <a16:creationId xmlns:a16="http://schemas.microsoft.com/office/drawing/2014/main" xmlns="" id="{6C01FC99-91E3-4FDB-B97C-8541058C9F55}"/>
              </a:ext>
            </a:extLst>
          </p:cNvPr>
          <p:cNvGrpSpPr/>
          <p:nvPr/>
        </p:nvGrpSpPr>
        <p:grpSpPr>
          <a:xfrm>
            <a:off x="5994400" y="2717800"/>
            <a:ext cx="374194" cy="190501"/>
            <a:chOff x="5994400" y="2717800"/>
            <a:chExt cx="374194" cy="190501"/>
          </a:xfrm>
        </p:grpSpPr>
        <p:sp>
          <p:nvSpPr>
            <p:cNvPr id="148" name="SMARTInkShape-484">
              <a:extLst>
                <a:ext uri="{FF2B5EF4-FFF2-40B4-BE49-F238E27FC236}">
                  <a16:creationId xmlns:a16="http://schemas.microsoft.com/office/drawing/2014/main" xmlns="" id="{3F9A7633-4696-48FA-B40E-66A8A0BA06C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37465" y="2717800"/>
              <a:ext cx="131129" cy="190501"/>
            </a:xfrm>
            <a:custGeom>
              <a:avLst/>
              <a:gdLst/>
              <a:ahLst/>
              <a:cxnLst/>
              <a:rect l="0" t="0" r="0" b="0"/>
              <a:pathLst>
                <a:path w="131129" h="1905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16614" y="1411"/>
                  </a:lnTo>
                  <a:lnTo>
                    <a:pt x="51109" y="10139"/>
                  </a:lnTo>
                  <a:lnTo>
                    <a:pt x="91199" y="21662"/>
                  </a:lnTo>
                  <a:lnTo>
                    <a:pt x="114812" y="29853"/>
                  </a:lnTo>
                  <a:lnTo>
                    <a:pt x="122520" y="35425"/>
                  </a:lnTo>
                  <a:lnTo>
                    <a:pt x="131083" y="49141"/>
                  </a:lnTo>
                  <a:lnTo>
                    <a:pt x="131128" y="64644"/>
                  </a:lnTo>
                  <a:lnTo>
                    <a:pt x="125031" y="82353"/>
                  </a:lnTo>
                  <a:lnTo>
                    <a:pt x="100004" y="122571"/>
                  </a:lnTo>
                  <a:lnTo>
                    <a:pt x="66776" y="169737"/>
                  </a:lnTo>
                  <a:lnTo>
                    <a:pt x="4903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85">
              <a:extLst>
                <a:ext uri="{FF2B5EF4-FFF2-40B4-BE49-F238E27FC236}">
                  <a16:creationId xmlns:a16="http://schemas.microsoft.com/office/drawing/2014/main" xmlns="" id="{7FCC349F-55B0-480C-923A-0B3121B849D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065293" y="2832100"/>
              <a:ext cx="233908" cy="30607"/>
            </a:xfrm>
            <a:custGeom>
              <a:avLst/>
              <a:gdLst/>
              <a:ahLst/>
              <a:cxnLst/>
              <a:rect l="0" t="0" r="0" b="0"/>
              <a:pathLst>
                <a:path w="233908" h="30607">
                  <a:moveTo>
                    <a:pt x="30707" y="19050"/>
                  </a:moveTo>
                  <a:lnTo>
                    <a:pt x="30707" y="19050"/>
                  </a:lnTo>
                  <a:lnTo>
                    <a:pt x="3696" y="25957"/>
                  </a:lnTo>
                  <a:lnTo>
                    <a:pt x="0" y="27888"/>
                  </a:lnTo>
                  <a:lnTo>
                    <a:pt x="358" y="29175"/>
                  </a:lnTo>
                  <a:lnTo>
                    <a:pt x="8281" y="30606"/>
                  </a:lnTo>
                  <a:lnTo>
                    <a:pt x="45464" y="28040"/>
                  </a:lnTo>
                  <a:lnTo>
                    <a:pt x="86420" y="22811"/>
                  </a:lnTo>
                  <a:lnTo>
                    <a:pt x="110183" y="19440"/>
                  </a:lnTo>
                  <a:lnTo>
                    <a:pt x="134491" y="15783"/>
                  </a:lnTo>
                  <a:lnTo>
                    <a:pt x="159162" y="11932"/>
                  </a:lnTo>
                  <a:lnTo>
                    <a:pt x="200687" y="5303"/>
                  </a:lnTo>
                  <a:lnTo>
                    <a:pt x="23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86">
              <a:extLst>
                <a:ext uri="{FF2B5EF4-FFF2-40B4-BE49-F238E27FC236}">
                  <a16:creationId xmlns:a16="http://schemas.microsoft.com/office/drawing/2014/main" xmlns="" id="{D0743FD7-E774-41DC-A26E-A3C6C562BCD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994400" y="2790629"/>
              <a:ext cx="285751" cy="3372"/>
            </a:xfrm>
            <a:custGeom>
              <a:avLst/>
              <a:gdLst/>
              <a:ahLst/>
              <a:cxnLst/>
              <a:rect l="0" t="0" r="0" b="0"/>
              <a:pathLst>
                <a:path w="285751" h="3372">
                  <a:moveTo>
                    <a:pt x="0" y="3371"/>
                  </a:moveTo>
                  <a:lnTo>
                    <a:pt x="0" y="3371"/>
                  </a:lnTo>
                  <a:lnTo>
                    <a:pt x="33709" y="0"/>
                  </a:lnTo>
                  <a:lnTo>
                    <a:pt x="72837" y="227"/>
                  </a:lnTo>
                  <a:lnTo>
                    <a:pt x="118449" y="1974"/>
                  </a:lnTo>
                  <a:lnTo>
                    <a:pt x="142466" y="2439"/>
                  </a:lnTo>
                  <a:lnTo>
                    <a:pt x="166944" y="2750"/>
                  </a:lnTo>
                  <a:lnTo>
                    <a:pt x="191024" y="2957"/>
                  </a:lnTo>
                  <a:lnTo>
                    <a:pt x="238474" y="3187"/>
                  </a:lnTo>
                  <a:lnTo>
                    <a:pt x="2857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88">
            <a:extLst>
              <a:ext uri="{FF2B5EF4-FFF2-40B4-BE49-F238E27FC236}">
                <a16:creationId xmlns:a16="http://schemas.microsoft.com/office/drawing/2014/main" xmlns="" id="{5848679E-1B3B-4663-9F9E-8B8BA6FF7DD5}"/>
              </a:ext>
            </a:extLst>
          </p:cNvPr>
          <p:cNvGrpSpPr/>
          <p:nvPr/>
        </p:nvGrpSpPr>
        <p:grpSpPr>
          <a:xfrm>
            <a:off x="5196823" y="2698750"/>
            <a:ext cx="441978" cy="237810"/>
            <a:chOff x="5196823" y="2698750"/>
            <a:chExt cx="441978" cy="237810"/>
          </a:xfrm>
        </p:grpSpPr>
        <p:sp>
          <p:nvSpPr>
            <p:cNvPr id="152" name="SMARTInkShape-487">
              <a:extLst>
                <a:ext uri="{FF2B5EF4-FFF2-40B4-BE49-F238E27FC236}">
                  <a16:creationId xmlns:a16="http://schemas.microsoft.com/office/drawing/2014/main" xmlns="" id="{01E35A2C-D046-4EAC-B6F8-F6E86E88CE4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35648" y="2698750"/>
              <a:ext cx="203153" cy="194308"/>
            </a:xfrm>
            <a:custGeom>
              <a:avLst/>
              <a:gdLst/>
              <a:ahLst/>
              <a:cxnLst/>
              <a:rect l="0" t="0" r="0" b="0"/>
              <a:pathLst>
                <a:path w="203153" h="194308">
                  <a:moveTo>
                    <a:pt x="25352" y="63500"/>
                  </a:moveTo>
                  <a:lnTo>
                    <a:pt x="25352" y="63500"/>
                  </a:lnTo>
                  <a:lnTo>
                    <a:pt x="21981" y="66871"/>
                  </a:lnTo>
                  <a:lnTo>
                    <a:pt x="16513" y="82451"/>
                  </a:lnTo>
                  <a:lnTo>
                    <a:pt x="9398" y="129983"/>
                  </a:lnTo>
                  <a:lnTo>
                    <a:pt x="1818" y="171647"/>
                  </a:lnTo>
                  <a:lnTo>
                    <a:pt x="320" y="194093"/>
                  </a:lnTo>
                  <a:lnTo>
                    <a:pt x="197" y="194307"/>
                  </a:lnTo>
                  <a:lnTo>
                    <a:pt x="0" y="174397"/>
                  </a:lnTo>
                  <a:lnTo>
                    <a:pt x="10079" y="139789"/>
                  </a:lnTo>
                  <a:lnTo>
                    <a:pt x="19729" y="94885"/>
                  </a:lnTo>
                  <a:lnTo>
                    <a:pt x="30428" y="49202"/>
                  </a:lnTo>
                  <a:lnTo>
                    <a:pt x="36546" y="22053"/>
                  </a:lnTo>
                  <a:lnTo>
                    <a:pt x="37049" y="21757"/>
                  </a:lnTo>
                  <a:lnTo>
                    <a:pt x="46753" y="63380"/>
                  </a:lnTo>
                  <a:lnTo>
                    <a:pt x="59679" y="101565"/>
                  </a:lnTo>
                  <a:lnTo>
                    <a:pt x="79640" y="149022"/>
                  </a:lnTo>
                  <a:lnTo>
                    <a:pt x="99606" y="174918"/>
                  </a:lnTo>
                  <a:lnTo>
                    <a:pt x="120026" y="189254"/>
                  </a:lnTo>
                  <a:lnTo>
                    <a:pt x="125863" y="190375"/>
                  </a:lnTo>
                  <a:lnTo>
                    <a:pt x="131165" y="189711"/>
                  </a:lnTo>
                  <a:lnTo>
                    <a:pt x="136110" y="187858"/>
                  </a:lnTo>
                  <a:lnTo>
                    <a:pt x="153184" y="171765"/>
                  </a:lnTo>
                  <a:lnTo>
                    <a:pt x="171648" y="145751"/>
                  </a:lnTo>
                  <a:lnTo>
                    <a:pt x="180412" y="105588"/>
                  </a:lnTo>
                  <a:lnTo>
                    <a:pt x="186380" y="68053"/>
                  </a:lnTo>
                  <a:lnTo>
                    <a:pt x="194942" y="23691"/>
                  </a:lnTo>
                  <a:lnTo>
                    <a:pt x="196681" y="13352"/>
                  </a:lnTo>
                  <a:lnTo>
                    <a:pt x="203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88">
              <a:extLst>
                <a:ext uri="{FF2B5EF4-FFF2-40B4-BE49-F238E27FC236}">
                  <a16:creationId xmlns:a16="http://schemas.microsoft.com/office/drawing/2014/main" xmlns="" id="{7378AB48-45DE-4E38-BCD4-26C51278F8F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232400" y="28194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7403" y="15679"/>
                  </a:lnTo>
                  <a:lnTo>
                    <a:pt x="87187" y="723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89">
              <a:extLst>
                <a:ext uri="{FF2B5EF4-FFF2-40B4-BE49-F238E27FC236}">
                  <a16:creationId xmlns:a16="http://schemas.microsoft.com/office/drawing/2014/main" xmlns="" id="{D33F08B3-47EC-44BB-A5D0-71F93ECA4B1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96823" y="2702418"/>
              <a:ext cx="124478" cy="234142"/>
            </a:xfrm>
            <a:custGeom>
              <a:avLst/>
              <a:gdLst/>
              <a:ahLst/>
              <a:cxnLst/>
              <a:rect l="0" t="0" r="0" b="0"/>
              <a:pathLst>
                <a:path w="124478" h="234142">
                  <a:moveTo>
                    <a:pt x="35577" y="53482"/>
                  </a:moveTo>
                  <a:lnTo>
                    <a:pt x="35577" y="53482"/>
                  </a:lnTo>
                  <a:lnTo>
                    <a:pt x="38948" y="50111"/>
                  </a:lnTo>
                  <a:lnTo>
                    <a:pt x="40646" y="49824"/>
                  </a:lnTo>
                  <a:lnTo>
                    <a:pt x="42484" y="50338"/>
                  </a:lnTo>
                  <a:lnTo>
                    <a:pt x="44415" y="51386"/>
                  </a:lnTo>
                  <a:lnTo>
                    <a:pt x="46561" y="58195"/>
                  </a:lnTo>
                  <a:lnTo>
                    <a:pt x="47938" y="93297"/>
                  </a:lnTo>
                  <a:lnTo>
                    <a:pt x="44806" y="133561"/>
                  </a:lnTo>
                  <a:lnTo>
                    <a:pt x="36038" y="173400"/>
                  </a:lnTo>
                  <a:lnTo>
                    <a:pt x="16069" y="213237"/>
                  </a:lnTo>
                  <a:lnTo>
                    <a:pt x="204" y="234141"/>
                  </a:lnTo>
                  <a:lnTo>
                    <a:pt x="0" y="233893"/>
                  </a:lnTo>
                  <a:lnTo>
                    <a:pt x="14243" y="194076"/>
                  </a:lnTo>
                  <a:lnTo>
                    <a:pt x="31137" y="148683"/>
                  </a:lnTo>
                  <a:lnTo>
                    <a:pt x="45835" y="111081"/>
                  </a:lnTo>
                  <a:lnTo>
                    <a:pt x="65535" y="70850"/>
                  </a:lnTo>
                  <a:lnTo>
                    <a:pt x="86286" y="33684"/>
                  </a:lnTo>
                  <a:lnTo>
                    <a:pt x="107752" y="1833"/>
                  </a:lnTo>
                  <a:lnTo>
                    <a:pt x="111210" y="0"/>
                  </a:lnTo>
                  <a:lnTo>
                    <a:pt x="113516" y="894"/>
                  </a:lnTo>
                  <a:lnTo>
                    <a:pt x="108488" y="42885"/>
                  </a:lnTo>
                  <a:lnTo>
                    <a:pt x="106334" y="89932"/>
                  </a:lnTo>
                  <a:lnTo>
                    <a:pt x="105830" y="125421"/>
                  </a:lnTo>
                  <a:lnTo>
                    <a:pt x="107487" y="158597"/>
                  </a:lnTo>
                  <a:lnTo>
                    <a:pt x="114269" y="199398"/>
                  </a:lnTo>
                  <a:lnTo>
                    <a:pt x="123581" y="231627"/>
                  </a:lnTo>
                  <a:lnTo>
                    <a:pt x="124477" y="231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89">
            <a:extLst>
              <a:ext uri="{FF2B5EF4-FFF2-40B4-BE49-F238E27FC236}">
                <a16:creationId xmlns:a16="http://schemas.microsoft.com/office/drawing/2014/main" xmlns="" id="{A048C8D6-1685-4F56-AC82-8A312C5CDDD3}"/>
              </a:ext>
            </a:extLst>
          </p:cNvPr>
          <p:cNvGrpSpPr/>
          <p:nvPr/>
        </p:nvGrpSpPr>
        <p:grpSpPr>
          <a:xfrm>
            <a:off x="4473680" y="2762250"/>
            <a:ext cx="142771" cy="182595"/>
            <a:chOff x="4473680" y="2762250"/>
            <a:chExt cx="142771" cy="182595"/>
          </a:xfrm>
        </p:grpSpPr>
        <p:sp>
          <p:nvSpPr>
            <p:cNvPr id="156" name="SMARTInkShape-490">
              <a:extLst>
                <a:ext uri="{FF2B5EF4-FFF2-40B4-BE49-F238E27FC236}">
                  <a16:creationId xmlns:a16="http://schemas.microsoft.com/office/drawing/2014/main" xmlns="" id="{B8810270-D52A-4506-BAFC-CB39A32EF6B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21200" y="2787989"/>
              <a:ext cx="95251" cy="156856"/>
            </a:xfrm>
            <a:custGeom>
              <a:avLst/>
              <a:gdLst/>
              <a:ahLst/>
              <a:cxnLst/>
              <a:rect l="0" t="0" r="0" b="0"/>
              <a:pathLst>
                <a:path w="95251" h="156856">
                  <a:moveTo>
                    <a:pt x="95250" y="12361"/>
                  </a:moveTo>
                  <a:lnTo>
                    <a:pt x="95250" y="12361"/>
                  </a:lnTo>
                  <a:lnTo>
                    <a:pt x="59308" y="805"/>
                  </a:lnTo>
                  <a:lnTo>
                    <a:pt x="43208" y="0"/>
                  </a:lnTo>
                  <a:lnTo>
                    <a:pt x="38683" y="1298"/>
                  </a:lnTo>
                  <a:lnTo>
                    <a:pt x="31774" y="6503"/>
                  </a:lnTo>
                  <a:lnTo>
                    <a:pt x="28233" y="15402"/>
                  </a:lnTo>
                  <a:lnTo>
                    <a:pt x="25959" y="48474"/>
                  </a:lnTo>
                  <a:lnTo>
                    <a:pt x="29412" y="65806"/>
                  </a:lnTo>
                  <a:lnTo>
                    <a:pt x="39288" y="85582"/>
                  </a:lnTo>
                  <a:lnTo>
                    <a:pt x="72467" y="130660"/>
                  </a:lnTo>
                  <a:lnTo>
                    <a:pt x="73711" y="133560"/>
                  </a:lnTo>
                  <a:lnTo>
                    <a:pt x="72424" y="136905"/>
                  </a:lnTo>
                  <a:lnTo>
                    <a:pt x="65349" y="144384"/>
                  </a:lnTo>
                  <a:lnTo>
                    <a:pt x="46095" y="153157"/>
                  </a:lnTo>
                  <a:lnTo>
                    <a:pt x="22516" y="156855"/>
                  </a:lnTo>
                  <a:lnTo>
                    <a:pt x="11654" y="155838"/>
                  </a:lnTo>
                  <a:lnTo>
                    <a:pt x="0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91">
              <a:extLst>
                <a:ext uri="{FF2B5EF4-FFF2-40B4-BE49-F238E27FC236}">
                  <a16:creationId xmlns:a16="http://schemas.microsoft.com/office/drawing/2014/main" xmlns="" id="{61B5E241-651D-407E-95EF-0170738C4BD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473680" y="2762250"/>
              <a:ext cx="9421" cy="38101"/>
            </a:xfrm>
            <a:custGeom>
              <a:avLst/>
              <a:gdLst/>
              <a:ahLst/>
              <a:cxnLst/>
              <a:rect l="0" t="0" r="0" b="0"/>
              <a:pathLst>
                <a:path w="9421" h="38101">
                  <a:moveTo>
                    <a:pt x="9420" y="38100"/>
                  </a:moveTo>
                  <a:lnTo>
                    <a:pt x="9420" y="38100"/>
                  </a:lnTo>
                  <a:lnTo>
                    <a:pt x="2512" y="16114"/>
                  </a:lnTo>
                  <a:lnTo>
                    <a:pt x="581" y="12860"/>
                  </a:lnTo>
                  <a:lnTo>
                    <a:pt x="0" y="9984"/>
                  </a:lnTo>
                  <a:lnTo>
                    <a:pt x="318" y="7362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92">
              <a:extLst>
                <a:ext uri="{FF2B5EF4-FFF2-40B4-BE49-F238E27FC236}">
                  <a16:creationId xmlns:a16="http://schemas.microsoft.com/office/drawing/2014/main" xmlns="" id="{0C873ACC-F908-4B74-BE9E-712FB687905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76750" y="28638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73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90">
            <a:extLst>
              <a:ext uri="{FF2B5EF4-FFF2-40B4-BE49-F238E27FC236}">
                <a16:creationId xmlns:a16="http://schemas.microsoft.com/office/drawing/2014/main" xmlns="" id="{1E83007F-85B4-4FD2-ACF5-4D08208DCC97}"/>
              </a:ext>
            </a:extLst>
          </p:cNvPr>
          <p:cNvGrpSpPr/>
          <p:nvPr/>
        </p:nvGrpSpPr>
        <p:grpSpPr>
          <a:xfrm>
            <a:off x="3295729" y="2775816"/>
            <a:ext cx="577772" cy="266806"/>
            <a:chOff x="3295729" y="2775816"/>
            <a:chExt cx="577772" cy="266806"/>
          </a:xfrm>
        </p:grpSpPr>
        <p:sp>
          <p:nvSpPr>
            <p:cNvPr id="160" name="SMARTInkShape-493">
              <a:extLst>
                <a:ext uri="{FF2B5EF4-FFF2-40B4-BE49-F238E27FC236}">
                  <a16:creationId xmlns:a16="http://schemas.microsoft.com/office/drawing/2014/main" xmlns="" id="{834826D5-DD8C-4006-B37E-34DA1CBEE1F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778250" y="29146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2358" y="635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94">
              <a:extLst>
                <a:ext uri="{FF2B5EF4-FFF2-40B4-BE49-F238E27FC236}">
                  <a16:creationId xmlns:a16="http://schemas.microsoft.com/office/drawing/2014/main" xmlns="" id="{712DAAB1-F386-493C-A499-B6FC7C451BB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54704" y="2775816"/>
              <a:ext cx="106097" cy="244203"/>
            </a:xfrm>
            <a:custGeom>
              <a:avLst/>
              <a:gdLst/>
              <a:ahLst/>
              <a:cxnLst/>
              <a:rect l="0" t="0" r="0" b="0"/>
              <a:pathLst>
                <a:path w="106097" h="244203">
                  <a:moveTo>
                    <a:pt x="106096" y="24534"/>
                  </a:moveTo>
                  <a:lnTo>
                    <a:pt x="106096" y="24534"/>
                  </a:lnTo>
                  <a:lnTo>
                    <a:pt x="106096" y="10228"/>
                  </a:lnTo>
                  <a:lnTo>
                    <a:pt x="104214" y="5711"/>
                  </a:lnTo>
                  <a:lnTo>
                    <a:pt x="102725" y="3519"/>
                  </a:lnTo>
                  <a:lnTo>
                    <a:pt x="99189" y="1083"/>
                  </a:lnTo>
                  <a:lnTo>
                    <a:pt x="94559" y="0"/>
                  </a:lnTo>
                  <a:lnTo>
                    <a:pt x="83314" y="96"/>
                  </a:lnTo>
                  <a:lnTo>
                    <a:pt x="72688" y="2619"/>
                  </a:lnTo>
                  <a:lnTo>
                    <a:pt x="58175" y="11377"/>
                  </a:lnTo>
                  <a:lnTo>
                    <a:pt x="36972" y="32048"/>
                  </a:lnTo>
                  <a:lnTo>
                    <a:pt x="27132" y="50984"/>
                  </a:lnTo>
                  <a:lnTo>
                    <a:pt x="19368" y="82310"/>
                  </a:lnTo>
                  <a:lnTo>
                    <a:pt x="13118" y="129169"/>
                  </a:lnTo>
                  <a:lnTo>
                    <a:pt x="7532" y="172647"/>
                  </a:lnTo>
                  <a:lnTo>
                    <a:pt x="0" y="218421"/>
                  </a:lnTo>
                  <a:lnTo>
                    <a:pt x="852" y="232532"/>
                  </a:lnTo>
                  <a:lnTo>
                    <a:pt x="3776" y="243968"/>
                  </a:lnTo>
                  <a:lnTo>
                    <a:pt x="6133" y="244202"/>
                  </a:lnTo>
                  <a:lnTo>
                    <a:pt x="37690" y="234328"/>
                  </a:lnTo>
                  <a:lnTo>
                    <a:pt x="83636" y="210636"/>
                  </a:lnTo>
                  <a:lnTo>
                    <a:pt x="99746" y="202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95">
              <a:extLst>
                <a:ext uri="{FF2B5EF4-FFF2-40B4-BE49-F238E27FC236}">
                  <a16:creationId xmlns:a16="http://schemas.microsoft.com/office/drawing/2014/main" xmlns="" id="{8D61EF6D-1174-4FCB-8733-C6E2CBE23F8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565836" y="2807583"/>
              <a:ext cx="110815" cy="219118"/>
            </a:xfrm>
            <a:custGeom>
              <a:avLst/>
              <a:gdLst/>
              <a:ahLst/>
              <a:cxnLst/>
              <a:rect l="0" t="0" r="0" b="0"/>
              <a:pathLst>
                <a:path w="110815" h="219118">
                  <a:moveTo>
                    <a:pt x="34614" y="5467"/>
                  </a:moveTo>
                  <a:lnTo>
                    <a:pt x="34614" y="5467"/>
                  </a:lnTo>
                  <a:lnTo>
                    <a:pt x="34614" y="0"/>
                  </a:lnTo>
                  <a:lnTo>
                    <a:pt x="31243" y="6120"/>
                  </a:lnTo>
                  <a:lnTo>
                    <a:pt x="24893" y="49367"/>
                  </a:lnTo>
                  <a:lnTo>
                    <a:pt x="18328" y="87854"/>
                  </a:lnTo>
                  <a:lnTo>
                    <a:pt x="14502" y="126069"/>
                  </a:lnTo>
                  <a:lnTo>
                    <a:pt x="6887" y="173537"/>
                  </a:lnTo>
                  <a:lnTo>
                    <a:pt x="0" y="205334"/>
                  </a:lnTo>
                  <a:lnTo>
                    <a:pt x="2347" y="219117"/>
                  </a:lnTo>
                  <a:lnTo>
                    <a:pt x="8278" y="218485"/>
                  </a:lnTo>
                  <a:lnTo>
                    <a:pt x="35327" y="209699"/>
                  </a:lnTo>
                  <a:lnTo>
                    <a:pt x="79105" y="189987"/>
                  </a:lnTo>
                  <a:lnTo>
                    <a:pt x="110814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96">
              <a:extLst>
                <a:ext uri="{FF2B5EF4-FFF2-40B4-BE49-F238E27FC236}">
                  <a16:creationId xmlns:a16="http://schemas.microsoft.com/office/drawing/2014/main" xmlns="" id="{04CE0E4F-13B5-4D9C-8C42-33E6F2674AF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95729" y="2779032"/>
              <a:ext cx="182988" cy="263590"/>
            </a:xfrm>
            <a:custGeom>
              <a:avLst/>
              <a:gdLst/>
              <a:ahLst/>
              <a:cxnLst/>
              <a:rect l="0" t="0" r="0" b="0"/>
              <a:pathLst>
                <a:path w="182988" h="263590">
                  <a:moveTo>
                    <a:pt x="25321" y="84818"/>
                  </a:moveTo>
                  <a:lnTo>
                    <a:pt x="25321" y="84818"/>
                  </a:lnTo>
                  <a:lnTo>
                    <a:pt x="21950" y="84818"/>
                  </a:lnTo>
                  <a:lnTo>
                    <a:pt x="18414" y="82936"/>
                  </a:lnTo>
                  <a:lnTo>
                    <a:pt x="12960" y="78730"/>
                  </a:lnTo>
                  <a:lnTo>
                    <a:pt x="12688" y="114007"/>
                  </a:lnTo>
                  <a:lnTo>
                    <a:pt x="12641" y="153596"/>
                  </a:lnTo>
                  <a:lnTo>
                    <a:pt x="12626" y="192450"/>
                  </a:lnTo>
                  <a:lnTo>
                    <a:pt x="10740" y="237861"/>
                  </a:lnTo>
                  <a:lnTo>
                    <a:pt x="6664" y="263589"/>
                  </a:lnTo>
                  <a:lnTo>
                    <a:pt x="2977" y="252697"/>
                  </a:lnTo>
                  <a:lnTo>
                    <a:pt x="524" y="209179"/>
                  </a:lnTo>
                  <a:lnTo>
                    <a:pt x="100" y="161804"/>
                  </a:lnTo>
                  <a:lnTo>
                    <a:pt x="0" y="123738"/>
                  </a:lnTo>
                  <a:lnTo>
                    <a:pt x="1838" y="88945"/>
                  </a:lnTo>
                  <a:lnTo>
                    <a:pt x="8720" y="47236"/>
                  </a:lnTo>
                  <a:lnTo>
                    <a:pt x="20317" y="17971"/>
                  </a:lnTo>
                  <a:lnTo>
                    <a:pt x="22691" y="15559"/>
                  </a:lnTo>
                  <a:lnTo>
                    <a:pt x="24979" y="14656"/>
                  </a:lnTo>
                  <a:lnTo>
                    <a:pt x="27210" y="14760"/>
                  </a:lnTo>
                  <a:lnTo>
                    <a:pt x="33452" y="24283"/>
                  </a:lnTo>
                  <a:lnTo>
                    <a:pt x="58142" y="63336"/>
                  </a:lnTo>
                  <a:lnTo>
                    <a:pt x="76438" y="82686"/>
                  </a:lnTo>
                  <a:lnTo>
                    <a:pt x="88962" y="90456"/>
                  </a:lnTo>
                  <a:lnTo>
                    <a:pt x="95971" y="91399"/>
                  </a:lnTo>
                  <a:lnTo>
                    <a:pt x="111284" y="88683"/>
                  </a:lnTo>
                  <a:lnTo>
                    <a:pt x="132401" y="75850"/>
                  </a:lnTo>
                  <a:lnTo>
                    <a:pt x="148692" y="55271"/>
                  </a:lnTo>
                  <a:lnTo>
                    <a:pt x="170004" y="9694"/>
                  </a:lnTo>
                  <a:lnTo>
                    <a:pt x="175434" y="0"/>
                  </a:lnTo>
                  <a:lnTo>
                    <a:pt x="176902" y="50"/>
                  </a:lnTo>
                  <a:lnTo>
                    <a:pt x="180414" y="3869"/>
                  </a:lnTo>
                  <a:lnTo>
                    <a:pt x="182987" y="24066"/>
                  </a:lnTo>
                  <a:lnTo>
                    <a:pt x="180379" y="59134"/>
                  </a:lnTo>
                  <a:lnTo>
                    <a:pt x="178509" y="97434"/>
                  </a:lnTo>
                  <a:lnTo>
                    <a:pt x="181325" y="135593"/>
                  </a:lnTo>
                  <a:lnTo>
                    <a:pt x="179886" y="173710"/>
                  </a:lnTo>
                  <a:lnTo>
                    <a:pt x="181807" y="213672"/>
                  </a:lnTo>
                  <a:lnTo>
                    <a:pt x="178173" y="244323"/>
                  </a:lnTo>
                  <a:lnTo>
                    <a:pt x="177721" y="24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91">
            <a:extLst>
              <a:ext uri="{FF2B5EF4-FFF2-40B4-BE49-F238E27FC236}">
                <a16:creationId xmlns:a16="http://schemas.microsoft.com/office/drawing/2014/main" xmlns="" id="{BE4B72AB-312F-4693-A1E8-F6686909B7ED}"/>
              </a:ext>
            </a:extLst>
          </p:cNvPr>
          <p:cNvGrpSpPr/>
          <p:nvPr/>
        </p:nvGrpSpPr>
        <p:grpSpPr>
          <a:xfrm>
            <a:off x="6696331" y="1573700"/>
            <a:ext cx="352170" cy="275217"/>
            <a:chOff x="6696331" y="1573700"/>
            <a:chExt cx="352170" cy="275217"/>
          </a:xfrm>
        </p:grpSpPr>
        <p:sp>
          <p:nvSpPr>
            <p:cNvPr id="165" name="SMARTInkShape-497">
              <a:extLst>
                <a:ext uri="{FF2B5EF4-FFF2-40B4-BE49-F238E27FC236}">
                  <a16:creationId xmlns:a16="http://schemas.microsoft.com/office/drawing/2014/main" xmlns="" id="{B9945976-0D28-47BE-94B2-311F9EC0F29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35800" y="17780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98">
              <a:extLst>
                <a:ext uri="{FF2B5EF4-FFF2-40B4-BE49-F238E27FC236}">
                  <a16:creationId xmlns:a16="http://schemas.microsoft.com/office/drawing/2014/main" xmlns="" id="{CE59C80F-52B9-4DF5-884D-93879E0A1535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696331" y="1573700"/>
              <a:ext cx="237870" cy="275217"/>
            </a:xfrm>
            <a:custGeom>
              <a:avLst/>
              <a:gdLst/>
              <a:ahLst/>
              <a:cxnLst/>
              <a:rect l="0" t="0" r="0" b="0"/>
              <a:pathLst>
                <a:path w="237870" h="275217">
                  <a:moveTo>
                    <a:pt x="110869" y="45550"/>
                  </a:moveTo>
                  <a:lnTo>
                    <a:pt x="110869" y="45550"/>
                  </a:lnTo>
                  <a:lnTo>
                    <a:pt x="110869" y="36712"/>
                  </a:lnTo>
                  <a:lnTo>
                    <a:pt x="109457" y="35425"/>
                  </a:lnTo>
                  <a:lnTo>
                    <a:pt x="104127" y="33994"/>
                  </a:lnTo>
                  <a:lnTo>
                    <a:pt x="89821" y="36560"/>
                  </a:lnTo>
                  <a:lnTo>
                    <a:pt x="78230" y="45553"/>
                  </a:lnTo>
                  <a:lnTo>
                    <a:pt x="46801" y="81063"/>
                  </a:lnTo>
                  <a:lnTo>
                    <a:pt x="23682" y="123257"/>
                  </a:lnTo>
                  <a:lnTo>
                    <a:pt x="11911" y="155110"/>
                  </a:lnTo>
                  <a:lnTo>
                    <a:pt x="1114" y="199132"/>
                  </a:lnTo>
                  <a:lnTo>
                    <a:pt x="0" y="223170"/>
                  </a:lnTo>
                  <a:lnTo>
                    <a:pt x="7306" y="253714"/>
                  </a:lnTo>
                  <a:lnTo>
                    <a:pt x="14511" y="264597"/>
                  </a:lnTo>
                  <a:lnTo>
                    <a:pt x="29872" y="274690"/>
                  </a:lnTo>
                  <a:lnTo>
                    <a:pt x="36409" y="275216"/>
                  </a:lnTo>
                  <a:lnTo>
                    <a:pt x="51200" y="272037"/>
                  </a:lnTo>
                  <a:lnTo>
                    <a:pt x="78765" y="255571"/>
                  </a:lnTo>
                  <a:lnTo>
                    <a:pt x="119683" y="212468"/>
                  </a:lnTo>
                  <a:lnTo>
                    <a:pt x="140656" y="180413"/>
                  </a:lnTo>
                  <a:lnTo>
                    <a:pt x="157975" y="145000"/>
                  </a:lnTo>
                  <a:lnTo>
                    <a:pt x="172022" y="108800"/>
                  </a:lnTo>
                  <a:lnTo>
                    <a:pt x="182968" y="73896"/>
                  </a:lnTo>
                  <a:lnTo>
                    <a:pt x="186951" y="32625"/>
                  </a:lnTo>
                  <a:lnTo>
                    <a:pt x="181346" y="22117"/>
                  </a:lnTo>
                  <a:lnTo>
                    <a:pt x="160066" y="4796"/>
                  </a:lnTo>
                  <a:lnTo>
                    <a:pt x="148605" y="742"/>
                  </a:lnTo>
                  <a:lnTo>
                    <a:pt x="126466" y="0"/>
                  </a:lnTo>
                  <a:lnTo>
                    <a:pt x="94167" y="10887"/>
                  </a:lnTo>
                  <a:lnTo>
                    <a:pt x="68996" y="30889"/>
                  </a:lnTo>
                  <a:lnTo>
                    <a:pt x="51503" y="54690"/>
                  </a:lnTo>
                  <a:lnTo>
                    <a:pt x="47560" y="69368"/>
                  </a:lnTo>
                  <a:lnTo>
                    <a:pt x="47496" y="76245"/>
                  </a:lnTo>
                  <a:lnTo>
                    <a:pt x="53069" y="89531"/>
                  </a:lnTo>
                  <a:lnTo>
                    <a:pt x="57520" y="96037"/>
                  </a:lnTo>
                  <a:lnTo>
                    <a:pt x="80637" y="111936"/>
                  </a:lnTo>
                  <a:lnTo>
                    <a:pt x="116571" y="118842"/>
                  </a:lnTo>
                  <a:lnTo>
                    <a:pt x="158498" y="117517"/>
                  </a:lnTo>
                  <a:lnTo>
                    <a:pt x="205572" y="112656"/>
                  </a:lnTo>
                  <a:lnTo>
                    <a:pt x="237869" y="10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499">
            <a:extLst>
              <a:ext uri="{FF2B5EF4-FFF2-40B4-BE49-F238E27FC236}">
                <a16:creationId xmlns:a16="http://schemas.microsoft.com/office/drawing/2014/main" xmlns="" id="{A54CE329-D686-49B5-B4EF-C9B05F1A2A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12130" y="1522887"/>
            <a:ext cx="312471" cy="539042"/>
          </a:xfrm>
          <a:custGeom>
            <a:avLst/>
            <a:gdLst/>
            <a:ahLst/>
            <a:cxnLst/>
            <a:rect l="0" t="0" r="0" b="0"/>
            <a:pathLst>
              <a:path w="312471" h="539042">
                <a:moveTo>
                  <a:pt x="96570" y="229713"/>
                </a:moveTo>
                <a:lnTo>
                  <a:pt x="96570" y="229713"/>
                </a:lnTo>
                <a:lnTo>
                  <a:pt x="103311" y="226342"/>
                </a:lnTo>
                <a:lnTo>
                  <a:pt x="104592" y="223938"/>
                </a:lnTo>
                <a:lnTo>
                  <a:pt x="104740" y="220924"/>
                </a:lnTo>
                <a:lnTo>
                  <a:pt x="99908" y="205948"/>
                </a:lnTo>
                <a:lnTo>
                  <a:pt x="95973" y="203286"/>
                </a:lnTo>
                <a:lnTo>
                  <a:pt x="84075" y="200329"/>
                </a:lnTo>
                <a:lnTo>
                  <a:pt x="61510" y="202035"/>
                </a:lnTo>
                <a:lnTo>
                  <a:pt x="45239" y="210826"/>
                </a:lnTo>
                <a:lnTo>
                  <a:pt x="15169" y="239466"/>
                </a:lnTo>
                <a:lnTo>
                  <a:pt x="2053" y="267332"/>
                </a:lnTo>
                <a:lnTo>
                  <a:pt x="0" y="283827"/>
                </a:lnTo>
                <a:lnTo>
                  <a:pt x="439" y="291189"/>
                </a:lnTo>
                <a:lnTo>
                  <a:pt x="8454" y="305013"/>
                </a:lnTo>
                <a:lnTo>
                  <a:pt x="14543" y="311663"/>
                </a:lnTo>
                <a:lnTo>
                  <a:pt x="30715" y="319052"/>
                </a:lnTo>
                <a:lnTo>
                  <a:pt x="48957" y="321630"/>
                </a:lnTo>
                <a:lnTo>
                  <a:pt x="66471" y="320424"/>
                </a:lnTo>
                <a:lnTo>
                  <a:pt x="79900" y="313774"/>
                </a:lnTo>
                <a:lnTo>
                  <a:pt x="90572" y="302351"/>
                </a:lnTo>
                <a:lnTo>
                  <a:pt x="113217" y="255395"/>
                </a:lnTo>
                <a:lnTo>
                  <a:pt x="129422" y="214655"/>
                </a:lnTo>
                <a:lnTo>
                  <a:pt x="139005" y="167505"/>
                </a:lnTo>
                <a:lnTo>
                  <a:pt x="144185" y="141196"/>
                </a:lnTo>
                <a:lnTo>
                  <a:pt x="158946" y="97825"/>
                </a:lnTo>
                <a:lnTo>
                  <a:pt x="180151" y="61479"/>
                </a:lnTo>
                <a:lnTo>
                  <a:pt x="220260" y="14001"/>
                </a:lnTo>
                <a:lnTo>
                  <a:pt x="233800" y="1561"/>
                </a:lnTo>
                <a:lnTo>
                  <a:pt x="238151" y="0"/>
                </a:lnTo>
                <a:lnTo>
                  <a:pt x="246748" y="148"/>
                </a:lnTo>
                <a:lnTo>
                  <a:pt x="250311" y="2586"/>
                </a:lnTo>
                <a:lnTo>
                  <a:pt x="256149" y="10940"/>
                </a:lnTo>
                <a:lnTo>
                  <a:pt x="249922" y="57882"/>
                </a:lnTo>
                <a:lnTo>
                  <a:pt x="240221" y="98075"/>
                </a:lnTo>
                <a:lnTo>
                  <a:pt x="226737" y="141574"/>
                </a:lnTo>
                <a:lnTo>
                  <a:pt x="217215" y="166015"/>
                </a:lnTo>
                <a:lnTo>
                  <a:pt x="206634" y="191481"/>
                </a:lnTo>
                <a:lnTo>
                  <a:pt x="194640" y="218336"/>
                </a:lnTo>
                <a:lnTo>
                  <a:pt x="181706" y="246117"/>
                </a:lnTo>
                <a:lnTo>
                  <a:pt x="168144" y="274516"/>
                </a:lnTo>
                <a:lnTo>
                  <a:pt x="154869" y="301915"/>
                </a:lnTo>
                <a:lnTo>
                  <a:pt x="141786" y="328647"/>
                </a:lnTo>
                <a:lnTo>
                  <a:pt x="128830" y="354936"/>
                </a:lnTo>
                <a:lnTo>
                  <a:pt x="118783" y="379517"/>
                </a:lnTo>
                <a:lnTo>
                  <a:pt x="103855" y="425644"/>
                </a:lnTo>
                <a:lnTo>
                  <a:pt x="98162" y="462138"/>
                </a:lnTo>
                <a:lnTo>
                  <a:pt x="99393" y="491763"/>
                </a:lnTo>
                <a:lnTo>
                  <a:pt x="111283" y="525452"/>
                </a:lnTo>
                <a:lnTo>
                  <a:pt x="119807" y="537071"/>
                </a:lnTo>
                <a:lnTo>
                  <a:pt x="125467" y="539041"/>
                </a:lnTo>
                <a:lnTo>
                  <a:pt x="139281" y="537466"/>
                </a:lnTo>
                <a:lnTo>
                  <a:pt x="152947" y="528299"/>
                </a:lnTo>
                <a:lnTo>
                  <a:pt x="172541" y="503509"/>
                </a:lnTo>
                <a:lnTo>
                  <a:pt x="183252" y="480517"/>
                </a:lnTo>
                <a:lnTo>
                  <a:pt x="189986" y="441217"/>
                </a:lnTo>
                <a:lnTo>
                  <a:pt x="194020" y="408013"/>
                </a:lnTo>
                <a:lnTo>
                  <a:pt x="187924" y="385554"/>
                </a:lnTo>
                <a:lnTo>
                  <a:pt x="180420" y="368307"/>
                </a:lnTo>
                <a:lnTo>
                  <a:pt x="182808" y="366559"/>
                </a:lnTo>
                <a:lnTo>
                  <a:pt x="224700" y="356781"/>
                </a:lnTo>
                <a:lnTo>
                  <a:pt x="262005" y="342151"/>
                </a:lnTo>
                <a:lnTo>
                  <a:pt x="312470" y="3249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93">
            <a:extLst>
              <a:ext uri="{FF2B5EF4-FFF2-40B4-BE49-F238E27FC236}">
                <a16:creationId xmlns:a16="http://schemas.microsoft.com/office/drawing/2014/main" xmlns="" id="{63676B48-2171-45B0-B127-62DAA59D22B3}"/>
              </a:ext>
            </a:extLst>
          </p:cNvPr>
          <p:cNvGrpSpPr/>
          <p:nvPr/>
        </p:nvGrpSpPr>
        <p:grpSpPr>
          <a:xfrm>
            <a:off x="4889503" y="1575388"/>
            <a:ext cx="584198" cy="289378"/>
            <a:chOff x="4889503" y="1575388"/>
            <a:chExt cx="584198" cy="289378"/>
          </a:xfrm>
        </p:grpSpPr>
        <p:sp>
          <p:nvSpPr>
            <p:cNvPr id="169" name="SMARTInkShape-500">
              <a:extLst>
                <a:ext uri="{FF2B5EF4-FFF2-40B4-BE49-F238E27FC236}">
                  <a16:creationId xmlns:a16="http://schemas.microsoft.com/office/drawing/2014/main" xmlns="" id="{C2979E92-850D-47CB-9553-1EB12F1090C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50230" y="1714500"/>
              <a:ext cx="123471" cy="16072"/>
            </a:xfrm>
            <a:custGeom>
              <a:avLst/>
              <a:gdLst/>
              <a:ahLst/>
              <a:cxnLst/>
              <a:rect l="0" t="0" r="0" b="0"/>
              <a:pathLst>
                <a:path w="123471" h="16072">
                  <a:moveTo>
                    <a:pt x="21870" y="12700"/>
                  </a:moveTo>
                  <a:lnTo>
                    <a:pt x="21870" y="12700"/>
                  </a:lnTo>
                  <a:lnTo>
                    <a:pt x="0" y="12700"/>
                  </a:lnTo>
                  <a:lnTo>
                    <a:pt x="234" y="13406"/>
                  </a:lnTo>
                  <a:lnTo>
                    <a:pt x="4258" y="16071"/>
                  </a:lnTo>
                  <a:lnTo>
                    <a:pt x="41797" y="13632"/>
                  </a:lnTo>
                  <a:lnTo>
                    <a:pt x="81161" y="9213"/>
                  </a:lnTo>
                  <a:lnTo>
                    <a:pt x="123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01">
              <a:extLst>
                <a:ext uri="{FF2B5EF4-FFF2-40B4-BE49-F238E27FC236}">
                  <a16:creationId xmlns:a16="http://schemas.microsoft.com/office/drawing/2014/main" xmlns="" id="{8EB7688F-2007-478E-8C54-1D2E81E7D1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09857" y="1575388"/>
              <a:ext cx="151144" cy="251076"/>
            </a:xfrm>
            <a:custGeom>
              <a:avLst/>
              <a:gdLst/>
              <a:ahLst/>
              <a:cxnLst/>
              <a:rect l="0" t="0" r="0" b="0"/>
              <a:pathLst>
                <a:path w="151144" h="251076">
                  <a:moveTo>
                    <a:pt x="151143" y="5762"/>
                  </a:moveTo>
                  <a:lnTo>
                    <a:pt x="151143" y="5762"/>
                  </a:lnTo>
                  <a:lnTo>
                    <a:pt x="147772" y="5762"/>
                  </a:lnTo>
                  <a:lnTo>
                    <a:pt x="127669" y="0"/>
                  </a:lnTo>
                  <a:lnTo>
                    <a:pt x="116592" y="292"/>
                  </a:lnTo>
                  <a:lnTo>
                    <a:pt x="85907" y="11644"/>
                  </a:lnTo>
                  <a:lnTo>
                    <a:pt x="74407" y="19195"/>
                  </a:lnTo>
                  <a:lnTo>
                    <a:pt x="57904" y="35540"/>
                  </a:lnTo>
                  <a:lnTo>
                    <a:pt x="38068" y="78484"/>
                  </a:lnTo>
                  <a:lnTo>
                    <a:pt x="24583" y="122043"/>
                  </a:lnTo>
                  <a:lnTo>
                    <a:pt x="15763" y="162787"/>
                  </a:lnTo>
                  <a:lnTo>
                    <a:pt x="5105" y="206575"/>
                  </a:lnTo>
                  <a:lnTo>
                    <a:pt x="0" y="230519"/>
                  </a:lnTo>
                  <a:lnTo>
                    <a:pt x="1183" y="238064"/>
                  </a:lnTo>
                  <a:lnTo>
                    <a:pt x="2487" y="241063"/>
                  </a:lnTo>
                  <a:lnTo>
                    <a:pt x="4766" y="243063"/>
                  </a:lnTo>
                  <a:lnTo>
                    <a:pt x="11062" y="245284"/>
                  </a:lnTo>
                  <a:lnTo>
                    <a:pt x="54198" y="251075"/>
                  </a:lnTo>
                  <a:lnTo>
                    <a:pt x="92822" y="251069"/>
                  </a:lnTo>
                  <a:lnTo>
                    <a:pt x="119393" y="247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02">
              <a:extLst>
                <a:ext uri="{FF2B5EF4-FFF2-40B4-BE49-F238E27FC236}">
                  <a16:creationId xmlns:a16="http://schemas.microsoft.com/office/drawing/2014/main" xmlns="" id="{2B5DE724-67FB-4980-AF4F-568602E8A1B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34285" y="1625600"/>
              <a:ext cx="104466" cy="221691"/>
            </a:xfrm>
            <a:custGeom>
              <a:avLst/>
              <a:gdLst/>
              <a:ahLst/>
              <a:cxnLst/>
              <a:rect l="0" t="0" r="0" b="0"/>
              <a:pathLst>
                <a:path w="104466" h="221691">
                  <a:moveTo>
                    <a:pt x="34615" y="0"/>
                  </a:moveTo>
                  <a:lnTo>
                    <a:pt x="34615" y="0"/>
                  </a:lnTo>
                  <a:lnTo>
                    <a:pt x="29546" y="37576"/>
                  </a:lnTo>
                  <a:lnTo>
                    <a:pt x="21750" y="83701"/>
                  </a:lnTo>
                  <a:lnTo>
                    <a:pt x="13634" y="120991"/>
                  </a:lnTo>
                  <a:lnTo>
                    <a:pt x="4992" y="168146"/>
                  </a:lnTo>
                  <a:lnTo>
                    <a:pt x="0" y="212686"/>
                  </a:lnTo>
                  <a:lnTo>
                    <a:pt x="955" y="215874"/>
                  </a:lnTo>
                  <a:lnTo>
                    <a:pt x="2296" y="217999"/>
                  </a:lnTo>
                  <a:lnTo>
                    <a:pt x="3897" y="219416"/>
                  </a:lnTo>
                  <a:lnTo>
                    <a:pt x="5670" y="220361"/>
                  </a:lnTo>
                  <a:lnTo>
                    <a:pt x="18278" y="221690"/>
                  </a:lnTo>
                  <a:lnTo>
                    <a:pt x="46570" y="216364"/>
                  </a:lnTo>
                  <a:lnTo>
                    <a:pt x="93296" y="200178"/>
                  </a:lnTo>
                  <a:lnTo>
                    <a:pt x="10446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03">
              <a:extLst>
                <a:ext uri="{FF2B5EF4-FFF2-40B4-BE49-F238E27FC236}">
                  <a16:creationId xmlns:a16="http://schemas.microsoft.com/office/drawing/2014/main" xmlns="" id="{DA96363F-389C-439C-8E27-1E730CD9756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89503" y="1644340"/>
              <a:ext cx="158748" cy="220426"/>
            </a:xfrm>
            <a:custGeom>
              <a:avLst/>
              <a:gdLst/>
              <a:ahLst/>
              <a:cxnLst/>
              <a:rect l="0" t="0" r="0" b="0"/>
              <a:pathLst>
                <a:path w="158748" h="220426">
                  <a:moveTo>
                    <a:pt x="6347" y="70160"/>
                  </a:moveTo>
                  <a:lnTo>
                    <a:pt x="6347" y="70160"/>
                  </a:lnTo>
                  <a:lnTo>
                    <a:pt x="2976" y="76902"/>
                  </a:lnTo>
                  <a:lnTo>
                    <a:pt x="880" y="94579"/>
                  </a:lnTo>
                  <a:lnTo>
                    <a:pt x="5139" y="140996"/>
                  </a:lnTo>
                  <a:lnTo>
                    <a:pt x="5482" y="187281"/>
                  </a:lnTo>
                  <a:lnTo>
                    <a:pt x="252" y="220425"/>
                  </a:lnTo>
                  <a:lnTo>
                    <a:pt x="7" y="177287"/>
                  </a:lnTo>
                  <a:lnTo>
                    <a:pt x="0" y="134122"/>
                  </a:lnTo>
                  <a:lnTo>
                    <a:pt x="704" y="99998"/>
                  </a:lnTo>
                  <a:lnTo>
                    <a:pt x="3368" y="66018"/>
                  </a:lnTo>
                  <a:lnTo>
                    <a:pt x="10123" y="20606"/>
                  </a:lnTo>
                  <a:lnTo>
                    <a:pt x="12358" y="3122"/>
                  </a:lnTo>
                  <a:lnTo>
                    <a:pt x="13176" y="3596"/>
                  </a:lnTo>
                  <a:lnTo>
                    <a:pt x="40529" y="50965"/>
                  </a:lnTo>
                  <a:lnTo>
                    <a:pt x="53007" y="68000"/>
                  </a:lnTo>
                  <a:lnTo>
                    <a:pt x="61422" y="72728"/>
                  </a:lnTo>
                  <a:lnTo>
                    <a:pt x="66347" y="72577"/>
                  </a:lnTo>
                  <a:lnTo>
                    <a:pt x="77464" y="68647"/>
                  </a:lnTo>
                  <a:lnTo>
                    <a:pt x="92251" y="55130"/>
                  </a:lnTo>
                  <a:lnTo>
                    <a:pt x="128474" y="8523"/>
                  </a:lnTo>
                  <a:lnTo>
                    <a:pt x="137296" y="903"/>
                  </a:lnTo>
                  <a:lnTo>
                    <a:pt x="140213" y="0"/>
                  </a:lnTo>
                  <a:lnTo>
                    <a:pt x="142158" y="809"/>
                  </a:lnTo>
                  <a:lnTo>
                    <a:pt x="143454" y="2759"/>
                  </a:lnTo>
                  <a:lnTo>
                    <a:pt x="147587" y="42565"/>
                  </a:lnTo>
                  <a:lnTo>
                    <a:pt x="151447" y="86660"/>
                  </a:lnTo>
                  <a:lnTo>
                    <a:pt x="152209" y="129341"/>
                  </a:lnTo>
                  <a:lnTo>
                    <a:pt x="154241" y="166099"/>
                  </a:lnTo>
                  <a:lnTo>
                    <a:pt x="158747" y="184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94">
            <a:extLst>
              <a:ext uri="{FF2B5EF4-FFF2-40B4-BE49-F238E27FC236}">
                <a16:creationId xmlns:a16="http://schemas.microsoft.com/office/drawing/2014/main" xmlns="" id="{77BB6DBF-CFE2-4513-80A3-730EB809D11F}"/>
              </a:ext>
            </a:extLst>
          </p:cNvPr>
          <p:cNvGrpSpPr/>
          <p:nvPr/>
        </p:nvGrpSpPr>
        <p:grpSpPr>
          <a:xfrm>
            <a:off x="4248150" y="1670050"/>
            <a:ext cx="152401" cy="196851"/>
            <a:chOff x="4248150" y="1670050"/>
            <a:chExt cx="152401" cy="196851"/>
          </a:xfrm>
        </p:grpSpPr>
        <p:sp>
          <p:nvSpPr>
            <p:cNvPr id="174" name="SMARTInkShape-504">
              <a:extLst>
                <a:ext uri="{FF2B5EF4-FFF2-40B4-BE49-F238E27FC236}">
                  <a16:creationId xmlns:a16="http://schemas.microsoft.com/office/drawing/2014/main" xmlns="" id="{3082C6C0-12E4-4B2E-B19C-61CF77DEEA6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322767" y="1709474"/>
              <a:ext cx="77784" cy="157427"/>
            </a:xfrm>
            <a:custGeom>
              <a:avLst/>
              <a:gdLst/>
              <a:ahLst/>
              <a:cxnLst/>
              <a:rect l="0" t="0" r="0" b="0"/>
              <a:pathLst>
                <a:path w="77784" h="157427">
                  <a:moveTo>
                    <a:pt x="77783" y="5026"/>
                  </a:moveTo>
                  <a:lnTo>
                    <a:pt x="77783" y="5026"/>
                  </a:lnTo>
                  <a:lnTo>
                    <a:pt x="57060" y="0"/>
                  </a:lnTo>
                  <a:lnTo>
                    <a:pt x="37306" y="950"/>
                  </a:lnTo>
                  <a:lnTo>
                    <a:pt x="23104" y="4625"/>
                  </a:lnTo>
                  <a:lnTo>
                    <a:pt x="12089" y="10963"/>
                  </a:lnTo>
                  <a:lnTo>
                    <a:pt x="1325" y="22464"/>
                  </a:lnTo>
                  <a:lnTo>
                    <a:pt x="0" y="26529"/>
                  </a:lnTo>
                  <a:lnTo>
                    <a:pt x="409" y="34809"/>
                  </a:lnTo>
                  <a:lnTo>
                    <a:pt x="4824" y="43192"/>
                  </a:lnTo>
                  <a:lnTo>
                    <a:pt x="22527" y="63443"/>
                  </a:lnTo>
                  <a:lnTo>
                    <a:pt x="63948" y="99119"/>
                  </a:lnTo>
                  <a:lnTo>
                    <a:pt x="68559" y="105855"/>
                  </a:lnTo>
                  <a:lnTo>
                    <a:pt x="71802" y="118983"/>
                  </a:lnTo>
                  <a:lnTo>
                    <a:pt x="71679" y="125447"/>
                  </a:lnTo>
                  <a:lnTo>
                    <a:pt x="67779" y="136393"/>
                  </a:lnTo>
                  <a:lnTo>
                    <a:pt x="64764" y="141287"/>
                  </a:lnTo>
                  <a:lnTo>
                    <a:pt x="53887" y="148607"/>
                  </a:lnTo>
                  <a:lnTo>
                    <a:pt x="39647" y="153506"/>
                  </a:lnTo>
                  <a:lnTo>
                    <a:pt x="7933" y="15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05">
              <a:extLst>
                <a:ext uri="{FF2B5EF4-FFF2-40B4-BE49-F238E27FC236}">
                  <a16:creationId xmlns:a16="http://schemas.microsoft.com/office/drawing/2014/main" xmlns="" id="{26BFBF33-45E6-4D03-9A2F-9E815413D50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286250" y="1670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06">
              <a:extLst>
                <a:ext uri="{FF2B5EF4-FFF2-40B4-BE49-F238E27FC236}">
                  <a16:creationId xmlns:a16="http://schemas.microsoft.com/office/drawing/2014/main" xmlns="" id="{DBEFEA9A-31AE-4363-AF26-FB1F91B156D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48150" y="17843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609" y="49500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95">
            <a:extLst>
              <a:ext uri="{FF2B5EF4-FFF2-40B4-BE49-F238E27FC236}">
                <a16:creationId xmlns:a16="http://schemas.microsoft.com/office/drawing/2014/main" xmlns="" id="{923DEDAB-83DF-4A51-817F-2D5E0A760346}"/>
              </a:ext>
            </a:extLst>
          </p:cNvPr>
          <p:cNvGrpSpPr/>
          <p:nvPr/>
        </p:nvGrpSpPr>
        <p:grpSpPr>
          <a:xfrm>
            <a:off x="3554571" y="1419201"/>
            <a:ext cx="242730" cy="514456"/>
            <a:chOff x="3554571" y="1419201"/>
            <a:chExt cx="242730" cy="514456"/>
          </a:xfrm>
        </p:grpSpPr>
        <p:sp>
          <p:nvSpPr>
            <p:cNvPr id="178" name="SMARTInkShape-507">
              <a:extLst>
                <a:ext uri="{FF2B5EF4-FFF2-40B4-BE49-F238E27FC236}">
                  <a16:creationId xmlns:a16="http://schemas.microsoft.com/office/drawing/2014/main" xmlns="" id="{D3878D3F-1F5E-4C55-A621-80B0EE752C1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13236" y="1419201"/>
              <a:ext cx="145965" cy="98450"/>
            </a:xfrm>
            <a:custGeom>
              <a:avLst/>
              <a:gdLst/>
              <a:ahLst/>
              <a:cxnLst/>
              <a:rect l="0" t="0" r="0" b="0"/>
              <a:pathLst>
                <a:path w="145965" h="98450">
                  <a:moveTo>
                    <a:pt x="18964" y="28599"/>
                  </a:moveTo>
                  <a:lnTo>
                    <a:pt x="18964" y="28599"/>
                  </a:lnTo>
                  <a:lnTo>
                    <a:pt x="15593" y="31970"/>
                  </a:lnTo>
                  <a:lnTo>
                    <a:pt x="10126" y="44179"/>
                  </a:lnTo>
                  <a:lnTo>
                    <a:pt x="897" y="91782"/>
                  </a:lnTo>
                  <a:lnTo>
                    <a:pt x="205" y="96474"/>
                  </a:lnTo>
                  <a:lnTo>
                    <a:pt x="108" y="96427"/>
                  </a:lnTo>
                  <a:lnTo>
                    <a:pt x="0" y="94493"/>
                  </a:lnTo>
                  <a:lnTo>
                    <a:pt x="12131" y="67891"/>
                  </a:lnTo>
                  <a:lnTo>
                    <a:pt x="41508" y="25333"/>
                  </a:lnTo>
                  <a:lnTo>
                    <a:pt x="54728" y="7484"/>
                  </a:lnTo>
                  <a:lnTo>
                    <a:pt x="63316" y="1575"/>
                  </a:lnTo>
                  <a:lnTo>
                    <a:pt x="67582" y="0"/>
                  </a:lnTo>
                  <a:lnTo>
                    <a:pt x="71132" y="1772"/>
                  </a:lnTo>
                  <a:lnTo>
                    <a:pt x="87575" y="32479"/>
                  </a:lnTo>
                  <a:lnTo>
                    <a:pt x="100851" y="59861"/>
                  </a:lnTo>
                  <a:lnTo>
                    <a:pt x="145964" y="98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08">
              <a:extLst>
                <a:ext uri="{FF2B5EF4-FFF2-40B4-BE49-F238E27FC236}">
                  <a16:creationId xmlns:a16="http://schemas.microsoft.com/office/drawing/2014/main" xmlns="" id="{43510B13-0BCC-4369-A5DD-9D71F2F0C9C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554571" y="1600175"/>
              <a:ext cx="242730" cy="333482"/>
            </a:xfrm>
            <a:custGeom>
              <a:avLst/>
              <a:gdLst/>
              <a:ahLst/>
              <a:cxnLst/>
              <a:rect l="0" t="0" r="0" b="0"/>
              <a:pathLst>
                <a:path w="242730" h="333482">
                  <a:moveTo>
                    <a:pt x="160179" y="57175"/>
                  </a:moveTo>
                  <a:lnTo>
                    <a:pt x="160179" y="57175"/>
                  </a:lnTo>
                  <a:lnTo>
                    <a:pt x="160179" y="53804"/>
                  </a:lnTo>
                  <a:lnTo>
                    <a:pt x="158297" y="50267"/>
                  </a:lnTo>
                  <a:lnTo>
                    <a:pt x="154404" y="46344"/>
                  </a:lnTo>
                  <a:lnTo>
                    <a:pt x="147969" y="42248"/>
                  </a:lnTo>
                  <a:lnTo>
                    <a:pt x="133042" y="39346"/>
                  </a:lnTo>
                  <a:lnTo>
                    <a:pt x="118585" y="41858"/>
                  </a:lnTo>
                  <a:lnTo>
                    <a:pt x="101994" y="47070"/>
                  </a:lnTo>
                  <a:lnTo>
                    <a:pt x="80301" y="63197"/>
                  </a:lnTo>
                  <a:lnTo>
                    <a:pt x="47687" y="105480"/>
                  </a:lnTo>
                  <a:lnTo>
                    <a:pt x="22504" y="151294"/>
                  </a:lnTo>
                  <a:lnTo>
                    <a:pt x="5621" y="186494"/>
                  </a:lnTo>
                  <a:lnTo>
                    <a:pt x="0" y="223306"/>
                  </a:lnTo>
                  <a:lnTo>
                    <a:pt x="2205" y="258716"/>
                  </a:lnTo>
                  <a:lnTo>
                    <a:pt x="12085" y="301041"/>
                  </a:lnTo>
                  <a:lnTo>
                    <a:pt x="22393" y="322428"/>
                  </a:lnTo>
                  <a:lnTo>
                    <a:pt x="32338" y="328555"/>
                  </a:lnTo>
                  <a:lnTo>
                    <a:pt x="60322" y="333481"/>
                  </a:lnTo>
                  <a:lnTo>
                    <a:pt x="84519" y="329555"/>
                  </a:lnTo>
                  <a:lnTo>
                    <a:pt x="104680" y="319344"/>
                  </a:lnTo>
                  <a:lnTo>
                    <a:pt x="149255" y="274037"/>
                  </a:lnTo>
                  <a:lnTo>
                    <a:pt x="182690" y="227561"/>
                  </a:lnTo>
                  <a:lnTo>
                    <a:pt x="202361" y="188798"/>
                  </a:lnTo>
                  <a:lnTo>
                    <a:pt x="212580" y="142898"/>
                  </a:lnTo>
                  <a:lnTo>
                    <a:pt x="214511" y="98410"/>
                  </a:lnTo>
                  <a:lnTo>
                    <a:pt x="206067" y="59515"/>
                  </a:lnTo>
                  <a:lnTo>
                    <a:pt x="196096" y="38930"/>
                  </a:lnTo>
                  <a:lnTo>
                    <a:pt x="171840" y="14845"/>
                  </a:lnTo>
                  <a:lnTo>
                    <a:pt x="149053" y="1045"/>
                  </a:lnTo>
                  <a:lnTo>
                    <a:pt x="141472" y="0"/>
                  </a:lnTo>
                  <a:lnTo>
                    <a:pt x="125524" y="2601"/>
                  </a:lnTo>
                  <a:lnTo>
                    <a:pt x="97308" y="18741"/>
                  </a:lnTo>
                  <a:lnTo>
                    <a:pt x="73347" y="41397"/>
                  </a:lnTo>
                  <a:lnTo>
                    <a:pt x="65142" y="55807"/>
                  </a:lnTo>
                  <a:lnTo>
                    <a:pt x="62201" y="69972"/>
                  </a:lnTo>
                  <a:lnTo>
                    <a:pt x="63247" y="85676"/>
                  </a:lnTo>
                  <a:lnTo>
                    <a:pt x="66629" y="92403"/>
                  </a:lnTo>
                  <a:lnTo>
                    <a:pt x="77913" y="103641"/>
                  </a:lnTo>
                  <a:lnTo>
                    <a:pt x="110247" y="114530"/>
                  </a:lnTo>
                  <a:lnTo>
                    <a:pt x="147736" y="115483"/>
                  </a:lnTo>
                  <a:lnTo>
                    <a:pt x="185655" y="107926"/>
                  </a:lnTo>
                  <a:lnTo>
                    <a:pt x="242729" y="88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96">
            <a:extLst>
              <a:ext uri="{FF2B5EF4-FFF2-40B4-BE49-F238E27FC236}">
                <a16:creationId xmlns:a16="http://schemas.microsoft.com/office/drawing/2014/main" xmlns="" id="{F9C23403-7EBB-4498-8778-1FF2214D9B4E}"/>
              </a:ext>
            </a:extLst>
          </p:cNvPr>
          <p:cNvGrpSpPr/>
          <p:nvPr/>
        </p:nvGrpSpPr>
        <p:grpSpPr>
          <a:xfrm>
            <a:off x="1461008" y="1533329"/>
            <a:ext cx="1377443" cy="650189"/>
            <a:chOff x="1461008" y="1533329"/>
            <a:chExt cx="1377443" cy="650189"/>
          </a:xfrm>
        </p:grpSpPr>
        <p:sp>
          <p:nvSpPr>
            <p:cNvPr id="181" name="SMARTInkShape-509">
              <a:extLst>
                <a:ext uri="{FF2B5EF4-FFF2-40B4-BE49-F238E27FC236}">
                  <a16:creationId xmlns:a16="http://schemas.microsoft.com/office/drawing/2014/main" xmlns="" id="{00B87CD3-2EF8-4DBF-8D2E-4329F39227E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13050" y="18923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10">
              <a:extLst>
                <a:ext uri="{FF2B5EF4-FFF2-40B4-BE49-F238E27FC236}">
                  <a16:creationId xmlns:a16="http://schemas.microsoft.com/office/drawing/2014/main" xmlns="" id="{42B7AC8F-88BD-4C99-A792-894B3502CD2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819400" y="17081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11">
              <a:extLst>
                <a:ext uri="{FF2B5EF4-FFF2-40B4-BE49-F238E27FC236}">
                  <a16:creationId xmlns:a16="http://schemas.microsoft.com/office/drawing/2014/main" xmlns="" id="{D21DD7DA-99FD-4853-B7AE-9058B6923A8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43100" y="2089150"/>
              <a:ext cx="641351" cy="94368"/>
            </a:xfrm>
            <a:custGeom>
              <a:avLst/>
              <a:gdLst/>
              <a:ahLst/>
              <a:cxnLst/>
              <a:rect l="0" t="0" r="0" b="0"/>
              <a:pathLst>
                <a:path w="641351" h="94368">
                  <a:moveTo>
                    <a:pt x="0" y="88900"/>
                  </a:moveTo>
                  <a:lnTo>
                    <a:pt x="0" y="88900"/>
                  </a:lnTo>
                  <a:lnTo>
                    <a:pt x="3371" y="92271"/>
                  </a:lnTo>
                  <a:lnTo>
                    <a:pt x="35806" y="94367"/>
                  </a:lnTo>
                  <a:lnTo>
                    <a:pt x="77532" y="91095"/>
                  </a:lnTo>
                  <a:lnTo>
                    <a:pt x="102488" y="88246"/>
                  </a:lnTo>
                  <a:lnTo>
                    <a:pt x="131825" y="83525"/>
                  </a:lnTo>
                  <a:lnTo>
                    <a:pt x="164084" y="77556"/>
                  </a:lnTo>
                  <a:lnTo>
                    <a:pt x="198289" y="70754"/>
                  </a:lnTo>
                  <a:lnTo>
                    <a:pt x="236615" y="63397"/>
                  </a:lnTo>
                  <a:lnTo>
                    <a:pt x="277688" y="55670"/>
                  </a:lnTo>
                  <a:lnTo>
                    <a:pt x="320592" y="47697"/>
                  </a:lnTo>
                  <a:lnTo>
                    <a:pt x="364717" y="39559"/>
                  </a:lnTo>
                  <a:lnTo>
                    <a:pt x="409656" y="31311"/>
                  </a:lnTo>
                  <a:lnTo>
                    <a:pt x="455137" y="22991"/>
                  </a:lnTo>
                  <a:lnTo>
                    <a:pt x="496041" y="16739"/>
                  </a:lnTo>
                  <a:lnTo>
                    <a:pt x="533894" y="11865"/>
                  </a:lnTo>
                  <a:lnTo>
                    <a:pt x="569713" y="7910"/>
                  </a:lnTo>
                  <a:lnTo>
                    <a:pt x="641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12">
              <a:extLst>
                <a:ext uri="{FF2B5EF4-FFF2-40B4-BE49-F238E27FC236}">
                  <a16:creationId xmlns:a16="http://schemas.microsoft.com/office/drawing/2014/main" xmlns="" id="{F71A5821-6499-4C6F-AF3D-ED27AA0B5C6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73294" y="2063750"/>
              <a:ext cx="1161957" cy="85661"/>
            </a:xfrm>
            <a:custGeom>
              <a:avLst/>
              <a:gdLst/>
              <a:ahLst/>
              <a:cxnLst/>
              <a:rect l="0" t="0" r="0" b="0"/>
              <a:pathLst>
                <a:path w="1161957" h="85661">
                  <a:moveTo>
                    <a:pt x="38006" y="76200"/>
                  </a:moveTo>
                  <a:lnTo>
                    <a:pt x="38006" y="76200"/>
                  </a:lnTo>
                  <a:lnTo>
                    <a:pt x="1176" y="82667"/>
                  </a:lnTo>
                  <a:lnTo>
                    <a:pt x="47" y="84039"/>
                  </a:lnTo>
                  <a:lnTo>
                    <a:pt x="0" y="85660"/>
                  </a:lnTo>
                  <a:lnTo>
                    <a:pt x="38939" y="83190"/>
                  </a:lnTo>
                  <a:lnTo>
                    <a:pt x="78637" y="79777"/>
                  </a:lnTo>
                  <a:lnTo>
                    <a:pt x="106016" y="77174"/>
                  </a:lnTo>
                  <a:lnTo>
                    <a:pt x="137674" y="74027"/>
                  </a:lnTo>
                  <a:lnTo>
                    <a:pt x="172184" y="70518"/>
                  </a:lnTo>
                  <a:lnTo>
                    <a:pt x="215653" y="65356"/>
                  </a:lnTo>
                  <a:lnTo>
                    <a:pt x="265093" y="59093"/>
                  </a:lnTo>
                  <a:lnTo>
                    <a:pt x="318514" y="52095"/>
                  </a:lnTo>
                  <a:lnTo>
                    <a:pt x="376706" y="46019"/>
                  </a:lnTo>
                  <a:lnTo>
                    <a:pt x="438078" y="40557"/>
                  </a:lnTo>
                  <a:lnTo>
                    <a:pt x="501571" y="35505"/>
                  </a:lnTo>
                  <a:lnTo>
                    <a:pt x="568594" y="31431"/>
                  </a:lnTo>
                  <a:lnTo>
                    <a:pt x="637970" y="28010"/>
                  </a:lnTo>
                  <a:lnTo>
                    <a:pt x="708915" y="25023"/>
                  </a:lnTo>
                  <a:lnTo>
                    <a:pt x="775262" y="22326"/>
                  </a:lnTo>
                  <a:lnTo>
                    <a:pt x="838543" y="19823"/>
                  </a:lnTo>
                  <a:lnTo>
                    <a:pt x="899781" y="17449"/>
                  </a:lnTo>
                  <a:lnTo>
                    <a:pt x="951189" y="15160"/>
                  </a:lnTo>
                  <a:lnTo>
                    <a:pt x="996045" y="12929"/>
                  </a:lnTo>
                  <a:lnTo>
                    <a:pt x="1036532" y="10736"/>
                  </a:lnTo>
                  <a:lnTo>
                    <a:pt x="1068462" y="9274"/>
                  </a:lnTo>
                  <a:lnTo>
                    <a:pt x="1094688" y="8299"/>
                  </a:lnTo>
                  <a:lnTo>
                    <a:pt x="1142024" y="5046"/>
                  </a:lnTo>
                  <a:lnTo>
                    <a:pt x="11619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13">
              <a:extLst>
                <a:ext uri="{FF2B5EF4-FFF2-40B4-BE49-F238E27FC236}">
                  <a16:creationId xmlns:a16="http://schemas.microsoft.com/office/drawing/2014/main" xmlns="" id="{1C6F19A8-5CB0-4039-9590-7F760B5528E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36629" y="1733550"/>
              <a:ext cx="143072" cy="11818"/>
            </a:xfrm>
            <a:custGeom>
              <a:avLst/>
              <a:gdLst/>
              <a:ahLst/>
              <a:cxnLst/>
              <a:rect l="0" t="0" r="0" b="0"/>
              <a:pathLst>
                <a:path w="14307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6" y="11817"/>
                  </a:lnTo>
                  <a:lnTo>
                    <a:pt x="47864" y="3797"/>
                  </a:lnTo>
                  <a:lnTo>
                    <a:pt x="86639" y="1125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14">
              <a:extLst>
                <a:ext uri="{FF2B5EF4-FFF2-40B4-BE49-F238E27FC236}">
                  <a16:creationId xmlns:a16="http://schemas.microsoft.com/office/drawing/2014/main" xmlns="" id="{FB5D7A93-8B10-4D89-A24F-FC0902ADCFD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575503" y="1533329"/>
              <a:ext cx="53398" cy="364674"/>
            </a:xfrm>
            <a:custGeom>
              <a:avLst/>
              <a:gdLst/>
              <a:ahLst/>
              <a:cxnLst/>
              <a:rect l="0" t="0" r="0" b="0"/>
              <a:pathLst>
                <a:path w="53398" h="364674">
                  <a:moveTo>
                    <a:pt x="53397" y="3371"/>
                  </a:moveTo>
                  <a:lnTo>
                    <a:pt x="53397" y="3371"/>
                  </a:lnTo>
                  <a:lnTo>
                    <a:pt x="53397" y="0"/>
                  </a:lnTo>
                  <a:lnTo>
                    <a:pt x="50026" y="8017"/>
                  </a:lnTo>
                  <a:lnTo>
                    <a:pt x="42566" y="50672"/>
                  </a:lnTo>
                  <a:lnTo>
                    <a:pt x="38470" y="80603"/>
                  </a:lnTo>
                  <a:lnTo>
                    <a:pt x="32416" y="118365"/>
                  </a:lnTo>
                  <a:lnTo>
                    <a:pt x="25022" y="159607"/>
                  </a:lnTo>
                  <a:lnTo>
                    <a:pt x="17032" y="199104"/>
                  </a:lnTo>
                  <a:lnTo>
                    <a:pt x="10659" y="235943"/>
                  </a:lnTo>
                  <a:lnTo>
                    <a:pt x="5474" y="270425"/>
                  </a:lnTo>
                  <a:lnTo>
                    <a:pt x="0" y="315488"/>
                  </a:lnTo>
                  <a:lnTo>
                    <a:pt x="972" y="337764"/>
                  </a:lnTo>
                  <a:lnTo>
                    <a:pt x="7520" y="353309"/>
                  </a:lnTo>
                  <a:lnTo>
                    <a:pt x="12229" y="359429"/>
                  </a:lnTo>
                  <a:lnTo>
                    <a:pt x="16779" y="362804"/>
                  </a:lnTo>
                  <a:lnTo>
                    <a:pt x="21224" y="364349"/>
                  </a:lnTo>
                  <a:lnTo>
                    <a:pt x="25598" y="364673"/>
                  </a:lnTo>
                  <a:lnTo>
                    <a:pt x="29926" y="362772"/>
                  </a:lnTo>
                  <a:lnTo>
                    <a:pt x="47047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15">
              <a:extLst>
                <a:ext uri="{FF2B5EF4-FFF2-40B4-BE49-F238E27FC236}">
                  <a16:creationId xmlns:a16="http://schemas.microsoft.com/office/drawing/2014/main" xmlns="" id="{AAE06720-5515-43BF-BB1D-09C4050D3F3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466783" y="1549400"/>
              <a:ext cx="47818" cy="355601"/>
            </a:xfrm>
            <a:custGeom>
              <a:avLst/>
              <a:gdLst/>
              <a:ahLst/>
              <a:cxnLst/>
              <a:rect l="0" t="0" r="0" b="0"/>
              <a:pathLst>
                <a:path w="47818" h="355601">
                  <a:moveTo>
                    <a:pt x="47817" y="0"/>
                  </a:moveTo>
                  <a:lnTo>
                    <a:pt x="47817" y="0"/>
                  </a:lnTo>
                  <a:lnTo>
                    <a:pt x="44446" y="36628"/>
                  </a:lnTo>
                  <a:lnTo>
                    <a:pt x="40631" y="58285"/>
                  </a:lnTo>
                  <a:lnTo>
                    <a:pt x="35265" y="87540"/>
                  </a:lnTo>
                  <a:lnTo>
                    <a:pt x="28866" y="121860"/>
                  </a:lnTo>
                  <a:lnTo>
                    <a:pt x="23894" y="151796"/>
                  </a:lnTo>
                  <a:lnTo>
                    <a:pt x="19874" y="178808"/>
                  </a:lnTo>
                  <a:lnTo>
                    <a:pt x="16488" y="203872"/>
                  </a:lnTo>
                  <a:lnTo>
                    <a:pt x="10845" y="248654"/>
                  </a:lnTo>
                  <a:lnTo>
                    <a:pt x="6690" y="286902"/>
                  </a:lnTo>
                  <a:lnTo>
                    <a:pt x="3646" y="326151"/>
                  </a:lnTo>
                  <a:lnTo>
                    <a:pt x="0" y="346247"/>
                  </a:lnTo>
                  <a:lnTo>
                    <a:pt x="417" y="349365"/>
                  </a:lnTo>
                  <a:lnTo>
                    <a:pt x="3367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16">
              <a:extLst>
                <a:ext uri="{FF2B5EF4-FFF2-40B4-BE49-F238E27FC236}">
                  <a16:creationId xmlns:a16="http://schemas.microsoft.com/office/drawing/2014/main" xmlns="" id="{7B64E33F-5C7A-4828-A6F2-4901F34F1A4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59256" y="1780979"/>
              <a:ext cx="166445" cy="150027"/>
            </a:xfrm>
            <a:custGeom>
              <a:avLst/>
              <a:gdLst/>
              <a:ahLst/>
              <a:cxnLst/>
              <a:rect l="0" t="0" r="0" b="0"/>
              <a:pathLst>
                <a:path w="166445" h="150027">
                  <a:moveTo>
                    <a:pt x="20394" y="3371"/>
                  </a:moveTo>
                  <a:lnTo>
                    <a:pt x="20394" y="3371"/>
                  </a:lnTo>
                  <a:lnTo>
                    <a:pt x="17023" y="0"/>
                  </a:lnTo>
                  <a:lnTo>
                    <a:pt x="14619" y="418"/>
                  </a:lnTo>
                  <a:lnTo>
                    <a:pt x="8185" y="4646"/>
                  </a:lnTo>
                  <a:lnTo>
                    <a:pt x="0" y="28443"/>
                  </a:lnTo>
                  <a:lnTo>
                    <a:pt x="1052" y="74410"/>
                  </a:lnTo>
                  <a:lnTo>
                    <a:pt x="9936" y="120493"/>
                  </a:lnTo>
                  <a:lnTo>
                    <a:pt x="17157" y="137270"/>
                  </a:lnTo>
                  <a:lnTo>
                    <a:pt x="25070" y="147078"/>
                  </a:lnTo>
                  <a:lnTo>
                    <a:pt x="29156" y="149270"/>
                  </a:lnTo>
                  <a:lnTo>
                    <a:pt x="33291" y="150026"/>
                  </a:lnTo>
                  <a:lnTo>
                    <a:pt x="37458" y="149824"/>
                  </a:lnTo>
                  <a:lnTo>
                    <a:pt x="47734" y="143956"/>
                  </a:lnTo>
                  <a:lnTo>
                    <a:pt x="53437" y="139427"/>
                  </a:lnTo>
                  <a:lnTo>
                    <a:pt x="68206" y="116199"/>
                  </a:lnTo>
                  <a:lnTo>
                    <a:pt x="80769" y="76745"/>
                  </a:lnTo>
                  <a:lnTo>
                    <a:pt x="93683" y="30512"/>
                  </a:lnTo>
                  <a:lnTo>
                    <a:pt x="95300" y="26017"/>
                  </a:lnTo>
                  <a:lnTo>
                    <a:pt x="95732" y="26229"/>
                  </a:lnTo>
                  <a:lnTo>
                    <a:pt x="96211" y="30228"/>
                  </a:lnTo>
                  <a:lnTo>
                    <a:pt x="92860" y="74005"/>
                  </a:lnTo>
                  <a:lnTo>
                    <a:pt x="96585" y="112180"/>
                  </a:lnTo>
                  <a:lnTo>
                    <a:pt x="107342" y="133350"/>
                  </a:lnTo>
                  <a:lnTo>
                    <a:pt x="109403" y="133768"/>
                  </a:lnTo>
                  <a:lnTo>
                    <a:pt x="115457" y="132351"/>
                  </a:lnTo>
                  <a:lnTo>
                    <a:pt x="123428" y="127586"/>
                  </a:lnTo>
                  <a:lnTo>
                    <a:pt x="157959" y="92472"/>
                  </a:lnTo>
                  <a:lnTo>
                    <a:pt x="166444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17">
              <a:extLst>
                <a:ext uri="{FF2B5EF4-FFF2-40B4-BE49-F238E27FC236}">
                  <a16:creationId xmlns:a16="http://schemas.microsoft.com/office/drawing/2014/main" xmlns="" id="{F84280A3-501B-487C-8065-240DF00F098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062396" y="1777142"/>
              <a:ext cx="153755" cy="172944"/>
            </a:xfrm>
            <a:custGeom>
              <a:avLst/>
              <a:gdLst/>
              <a:ahLst/>
              <a:cxnLst/>
              <a:rect l="0" t="0" r="0" b="0"/>
              <a:pathLst>
                <a:path w="153755" h="172944">
                  <a:moveTo>
                    <a:pt x="71204" y="26258"/>
                  </a:moveTo>
                  <a:lnTo>
                    <a:pt x="71204" y="26258"/>
                  </a:lnTo>
                  <a:lnTo>
                    <a:pt x="71204" y="17419"/>
                  </a:lnTo>
                  <a:lnTo>
                    <a:pt x="69322" y="13393"/>
                  </a:lnTo>
                  <a:lnTo>
                    <a:pt x="58994" y="1688"/>
                  </a:lnTo>
                  <a:lnTo>
                    <a:pt x="55303" y="0"/>
                  </a:lnTo>
                  <a:lnTo>
                    <a:pt x="47439" y="6"/>
                  </a:lnTo>
                  <a:lnTo>
                    <a:pt x="39240" y="9887"/>
                  </a:lnTo>
                  <a:lnTo>
                    <a:pt x="22478" y="48346"/>
                  </a:lnTo>
                  <a:lnTo>
                    <a:pt x="9808" y="87679"/>
                  </a:lnTo>
                  <a:lnTo>
                    <a:pt x="488" y="127242"/>
                  </a:lnTo>
                  <a:lnTo>
                    <a:pt x="0" y="155663"/>
                  </a:lnTo>
                  <a:lnTo>
                    <a:pt x="4324" y="170747"/>
                  </a:lnTo>
                  <a:lnTo>
                    <a:pt x="7567" y="172679"/>
                  </a:lnTo>
                  <a:lnTo>
                    <a:pt x="16815" y="172943"/>
                  </a:lnTo>
                  <a:lnTo>
                    <a:pt x="21539" y="169909"/>
                  </a:lnTo>
                  <a:lnTo>
                    <a:pt x="50300" y="130268"/>
                  </a:lnTo>
                  <a:lnTo>
                    <a:pt x="71413" y="87699"/>
                  </a:lnTo>
                  <a:lnTo>
                    <a:pt x="85491" y="44845"/>
                  </a:lnTo>
                  <a:lnTo>
                    <a:pt x="89313" y="31367"/>
                  </a:lnTo>
                  <a:lnTo>
                    <a:pt x="89627" y="31075"/>
                  </a:lnTo>
                  <a:lnTo>
                    <a:pt x="89836" y="31586"/>
                  </a:lnTo>
                  <a:lnTo>
                    <a:pt x="86513" y="75915"/>
                  </a:lnTo>
                  <a:lnTo>
                    <a:pt x="89537" y="113408"/>
                  </a:lnTo>
                  <a:lnTo>
                    <a:pt x="95608" y="141607"/>
                  </a:lnTo>
                  <a:lnTo>
                    <a:pt x="102276" y="154195"/>
                  </a:lnTo>
                  <a:lnTo>
                    <a:pt x="106735" y="158116"/>
                  </a:lnTo>
                  <a:lnTo>
                    <a:pt x="117334" y="162473"/>
                  </a:lnTo>
                  <a:lnTo>
                    <a:pt x="130982" y="160646"/>
                  </a:lnTo>
                  <a:lnTo>
                    <a:pt x="153754" y="153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18">
              <a:extLst>
                <a:ext uri="{FF2B5EF4-FFF2-40B4-BE49-F238E27FC236}">
                  <a16:creationId xmlns:a16="http://schemas.microsoft.com/office/drawing/2014/main" xmlns="" id="{4775E152-C632-4E95-A49E-C15B86FB8E0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854200" y="1784350"/>
              <a:ext cx="165101" cy="69851"/>
            </a:xfrm>
            <a:custGeom>
              <a:avLst/>
              <a:gdLst/>
              <a:ahLst/>
              <a:cxnLst/>
              <a:rect l="0" t="0" r="0" b="0"/>
              <a:pathLst>
                <a:path w="165101" h="69851">
                  <a:moveTo>
                    <a:pt x="0" y="69850"/>
                  </a:moveTo>
                  <a:lnTo>
                    <a:pt x="0" y="69850"/>
                  </a:lnTo>
                  <a:lnTo>
                    <a:pt x="44043" y="43118"/>
                  </a:lnTo>
                  <a:lnTo>
                    <a:pt x="81410" y="25711"/>
                  </a:lnTo>
                  <a:lnTo>
                    <a:pt x="128238" y="871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19">
              <a:extLst>
                <a:ext uri="{FF2B5EF4-FFF2-40B4-BE49-F238E27FC236}">
                  <a16:creationId xmlns:a16="http://schemas.microsoft.com/office/drawing/2014/main" xmlns="" id="{DA4E4A27-3BC6-4A46-8991-806A5B0B131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99549" y="1551950"/>
              <a:ext cx="68952" cy="434106"/>
            </a:xfrm>
            <a:custGeom>
              <a:avLst/>
              <a:gdLst/>
              <a:ahLst/>
              <a:cxnLst/>
              <a:rect l="0" t="0" r="0" b="0"/>
              <a:pathLst>
                <a:path w="68952" h="434106">
                  <a:moveTo>
                    <a:pt x="68951" y="29200"/>
                  </a:moveTo>
                  <a:lnTo>
                    <a:pt x="68951" y="29200"/>
                  </a:lnTo>
                  <a:lnTo>
                    <a:pt x="60113" y="6056"/>
                  </a:lnTo>
                  <a:lnTo>
                    <a:pt x="56086" y="1275"/>
                  </a:lnTo>
                  <a:lnTo>
                    <a:pt x="54024" y="0"/>
                  </a:lnTo>
                  <a:lnTo>
                    <a:pt x="51239" y="1266"/>
                  </a:lnTo>
                  <a:lnTo>
                    <a:pt x="44381" y="8319"/>
                  </a:lnTo>
                  <a:lnTo>
                    <a:pt x="28480" y="42348"/>
                  </a:lnTo>
                  <a:lnTo>
                    <a:pt x="17370" y="86796"/>
                  </a:lnTo>
                  <a:lnTo>
                    <a:pt x="14276" y="124178"/>
                  </a:lnTo>
                  <a:lnTo>
                    <a:pt x="11019" y="168074"/>
                  </a:lnTo>
                  <a:lnTo>
                    <a:pt x="7926" y="215099"/>
                  </a:lnTo>
                  <a:lnTo>
                    <a:pt x="6551" y="261870"/>
                  </a:lnTo>
                  <a:lnTo>
                    <a:pt x="4058" y="306646"/>
                  </a:lnTo>
                  <a:lnTo>
                    <a:pt x="1304" y="347948"/>
                  </a:lnTo>
                  <a:lnTo>
                    <a:pt x="80" y="382768"/>
                  </a:lnTo>
                  <a:lnTo>
                    <a:pt x="0" y="423674"/>
                  </a:lnTo>
                  <a:lnTo>
                    <a:pt x="2558" y="433357"/>
                  </a:lnTo>
                  <a:lnTo>
                    <a:pt x="3522" y="434105"/>
                  </a:lnTo>
                  <a:lnTo>
                    <a:pt x="4165" y="432486"/>
                  </a:lnTo>
                  <a:lnTo>
                    <a:pt x="5451" y="42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20">
              <a:extLst>
                <a:ext uri="{FF2B5EF4-FFF2-40B4-BE49-F238E27FC236}">
                  <a16:creationId xmlns:a16="http://schemas.microsoft.com/office/drawing/2014/main" xmlns="" id="{F0BBC80A-4F7A-4A10-BC8F-C9E961E22C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665910" y="1799109"/>
              <a:ext cx="131141" cy="167467"/>
            </a:xfrm>
            <a:custGeom>
              <a:avLst/>
              <a:gdLst/>
              <a:ahLst/>
              <a:cxnLst/>
              <a:rect l="0" t="0" r="0" b="0"/>
              <a:pathLst>
                <a:path w="131141" h="167467">
                  <a:moveTo>
                    <a:pt x="29540" y="74141"/>
                  </a:moveTo>
                  <a:lnTo>
                    <a:pt x="29540" y="74141"/>
                  </a:lnTo>
                  <a:lnTo>
                    <a:pt x="24073" y="79608"/>
                  </a:lnTo>
                  <a:lnTo>
                    <a:pt x="24484" y="79902"/>
                  </a:lnTo>
                  <a:lnTo>
                    <a:pt x="26823" y="80229"/>
                  </a:lnTo>
                  <a:lnTo>
                    <a:pt x="30214" y="76612"/>
                  </a:lnTo>
                  <a:lnTo>
                    <a:pt x="56625" y="31278"/>
                  </a:lnTo>
                  <a:lnTo>
                    <a:pt x="63357" y="12522"/>
                  </a:lnTo>
                  <a:lnTo>
                    <a:pt x="62679" y="4892"/>
                  </a:lnTo>
                  <a:lnTo>
                    <a:pt x="60805" y="2575"/>
                  </a:lnTo>
                  <a:lnTo>
                    <a:pt x="54960" y="0"/>
                  </a:lnTo>
                  <a:lnTo>
                    <a:pt x="50720" y="1431"/>
                  </a:lnTo>
                  <a:lnTo>
                    <a:pt x="40364" y="8664"/>
                  </a:lnTo>
                  <a:lnTo>
                    <a:pt x="19263" y="34750"/>
                  </a:lnTo>
                  <a:lnTo>
                    <a:pt x="5250" y="72661"/>
                  </a:lnTo>
                  <a:lnTo>
                    <a:pt x="0" y="111802"/>
                  </a:lnTo>
                  <a:lnTo>
                    <a:pt x="5187" y="143469"/>
                  </a:lnTo>
                  <a:lnTo>
                    <a:pt x="9777" y="150699"/>
                  </a:lnTo>
                  <a:lnTo>
                    <a:pt x="22403" y="160613"/>
                  </a:lnTo>
                  <a:lnTo>
                    <a:pt x="45378" y="166790"/>
                  </a:lnTo>
                  <a:lnTo>
                    <a:pt x="84200" y="167466"/>
                  </a:lnTo>
                  <a:lnTo>
                    <a:pt x="131140" y="156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21">
              <a:extLst>
                <a:ext uri="{FF2B5EF4-FFF2-40B4-BE49-F238E27FC236}">
                  <a16:creationId xmlns:a16="http://schemas.microsoft.com/office/drawing/2014/main" xmlns="" id="{4B3BA881-8D03-4FEA-ACFD-47F5ED16D24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461008" y="1614865"/>
              <a:ext cx="132414" cy="413168"/>
            </a:xfrm>
            <a:custGeom>
              <a:avLst/>
              <a:gdLst/>
              <a:ahLst/>
              <a:cxnLst/>
              <a:rect l="0" t="0" r="0" b="0"/>
              <a:pathLst>
                <a:path w="132414" h="413168">
                  <a:moveTo>
                    <a:pt x="12192" y="48835"/>
                  </a:moveTo>
                  <a:lnTo>
                    <a:pt x="12192" y="48835"/>
                  </a:lnTo>
                  <a:lnTo>
                    <a:pt x="7122" y="54610"/>
                  </a:lnTo>
                  <a:lnTo>
                    <a:pt x="3354" y="61044"/>
                  </a:lnTo>
                  <a:lnTo>
                    <a:pt x="0" y="107166"/>
                  </a:lnTo>
                  <a:lnTo>
                    <a:pt x="1524" y="154548"/>
                  </a:lnTo>
                  <a:lnTo>
                    <a:pt x="4629" y="191774"/>
                  </a:lnTo>
                  <a:lnTo>
                    <a:pt x="8360" y="234189"/>
                  </a:lnTo>
                  <a:lnTo>
                    <a:pt x="10489" y="275148"/>
                  </a:lnTo>
                  <a:lnTo>
                    <a:pt x="11435" y="313107"/>
                  </a:lnTo>
                  <a:lnTo>
                    <a:pt x="11968" y="358717"/>
                  </a:lnTo>
                  <a:lnTo>
                    <a:pt x="12162" y="387108"/>
                  </a:lnTo>
                  <a:lnTo>
                    <a:pt x="12189" y="347959"/>
                  </a:lnTo>
                  <a:lnTo>
                    <a:pt x="12191" y="314659"/>
                  </a:lnTo>
                  <a:lnTo>
                    <a:pt x="12192" y="273518"/>
                  </a:lnTo>
                  <a:lnTo>
                    <a:pt x="12192" y="248718"/>
                  </a:lnTo>
                  <a:lnTo>
                    <a:pt x="12192" y="222307"/>
                  </a:lnTo>
                  <a:lnTo>
                    <a:pt x="12897" y="194822"/>
                  </a:lnTo>
                  <a:lnTo>
                    <a:pt x="14074" y="166621"/>
                  </a:lnTo>
                  <a:lnTo>
                    <a:pt x="15563" y="137942"/>
                  </a:lnTo>
                  <a:lnTo>
                    <a:pt x="17967" y="112473"/>
                  </a:lnTo>
                  <a:lnTo>
                    <a:pt x="24401" y="67241"/>
                  </a:lnTo>
                  <a:lnTo>
                    <a:pt x="35957" y="22931"/>
                  </a:lnTo>
                  <a:lnTo>
                    <a:pt x="44156" y="7218"/>
                  </a:lnTo>
                  <a:lnTo>
                    <a:pt x="48318" y="2041"/>
                  </a:lnTo>
                  <a:lnTo>
                    <a:pt x="52504" y="0"/>
                  </a:lnTo>
                  <a:lnTo>
                    <a:pt x="56705" y="51"/>
                  </a:lnTo>
                  <a:lnTo>
                    <a:pt x="60918" y="1495"/>
                  </a:lnTo>
                  <a:lnTo>
                    <a:pt x="80330" y="20384"/>
                  </a:lnTo>
                  <a:lnTo>
                    <a:pt x="100585" y="58436"/>
                  </a:lnTo>
                  <a:lnTo>
                    <a:pt x="113567" y="93083"/>
                  </a:lnTo>
                  <a:lnTo>
                    <a:pt x="124981" y="132706"/>
                  </a:lnTo>
                  <a:lnTo>
                    <a:pt x="132405" y="176187"/>
                  </a:lnTo>
                  <a:lnTo>
                    <a:pt x="132413" y="217619"/>
                  </a:lnTo>
                  <a:lnTo>
                    <a:pt x="127712" y="256495"/>
                  </a:lnTo>
                  <a:lnTo>
                    <a:pt x="120920" y="292588"/>
                  </a:lnTo>
                  <a:lnTo>
                    <a:pt x="102420" y="337899"/>
                  </a:lnTo>
                  <a:lnTo>
                    <a:pt x="70885" y="384655"/>
                  </a:lnTo>
                  <a:lnTo>
                    <a:pt x="46594" y="406570"/>
                  </a:lnTo>
                  <a:lnTo>
                    <a:pt x="32421" y="412440"/>
                  </a:lnTo>
                  <a:lnTo>
                    <a:pt x="22829" y="413167"/>
                  </a:lnTo>
                  <a:lnTo>
                    <a:pt x="19283" y="412373"/>
                  </a:lnTo>
                  <a:lnTo>
                    <a:pt x="16920" y="409021"/>
                  </a:lnTo>
                  <a:lnTo>
                    <a:pt x="12192" y="385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522">
            <a:extLst>
              <a:ext uri="{FF2B5EF4-FFF2-40B4-BE49-F238E27FC236}">
                <a16:creationId xmlns:a16="http://schemas.microsoft.com/office/drawing/2014/main" xmlns="" id="{1A1D1DC8-CC69-49E5-B56E-62DA697EA6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81250" y="661283"/>
            <a:ext cx="21686" cy="310268"/>
          </a:xfrm>
          <a:custGeom>
            <a:avLst/>
            <a:gdLst/>
            <a:ahLst/>
            <a:cxnLst/>
            <a:rect l="0" t="0" r="0" b="0"/>
            <a:pathLst>
              <a:path w="21686" h="310268">
                <a:moveTo>
                  <a:pt x="0" y="5467"/>
                </a:moveTo>
                <a:lnTo>
                  <a:pt x="0" y="5467"/>
                </a:lnTo>
                <a:lnTo>
                  <a:pt x="5467" y="0"/>
                </a:lnTo>
                <a:lnTo>
                  <a:pt x="5761" y="411"/>
                </a:lnTo>
                <a:lnTo>
                  <a:pt x="7004" y="42534"/>
                </a:lnTo>
                <a:lnTo>
                  <a:pt x="9698" y="77210"/>
                </a:lnTo>
                <a:lnTo>
                  <a:pt x="13247" y="116140"/>
                </a:lnTo>
                <a:lnTo>
                  <a:pt x="17176" y="156960"/>
                </a:lnTo>
                <a:lnTo>
                  <a:pt x="21275" y="198621"/>
                </a:lnTo>
                <a:lnTo>
                  <a:pt x="21685" y="235012"/>
                </a:lnTo>
                <a:lnTo>
                  <a:pt x="19831" y="277621"/>
                </a:lnTo>
                <a:lnTo>
                  <a:pt x="19050" y="3102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7" name="SMARTInkShape-Group98">
            <a:extLst>
              <a:ext uri="{FF2B5EF4-FFF2-40B4-BE49-F238E27FC236}">
                <a16:creationId xmlns:a16="http://schemas.microsoft.com/office/drawing/2014/main" xmlns="" id="{C1E33E3C-F807-4A67-9E1F-A571FC5E0AAD}"/>
              </a:ext>
            </a:extLst>
          </p:cNvPr>
          <p:cNvGrpSpPr/>
          <p:nvPr/>
        </p:nvGrpSpPr>
        <p:grpSpPr>
          <a:xfrm>
            <a:off x="1181123" y="565150"/>
            <a:ext cx="1793853" cy="506560"/>
            <a:chOff x="1181123" y="565150"/>
            <a:chExt cx="1793853" cy="506560"/>
          </a:xfrm>
        </p:grpSpPr>
        <p:sp>
          <p:nvSpPr>
            <p:cNvPr id="196" name="SMARTInkShape-523">
              <a:extLst>
                <a:ext uri="{FF2B5EF4-FFF2-40B4-BE49-F238E27FC236}">
                  <a16:creationId xmlns:a16="http://schemas.microsoft.com/office/drawing/2014/main" xmlns="" id="{F93B5B7D-EFC7-4811-8401-92733ED38AD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65450" y="768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24">
              <a:extLst>
                <a:ext uri="{FF2B5EF4-FFF2-40B4-BE49-F238E27FC236}">
                  <a16:creationId xmlns:a16="http://schemas.microsoft.com/office/drawing/2014/main" xmlns="" id="{E98E1005-F555-4E4C-948D-B7C863B673B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745891" y="742950"/>
              <a:ext cx="79860" cy="25401"/>
            </a:xfrm>
            <a:custGeom>
              <a:avLst/>
              <a:gdLst/>
              <a:ahLst/>
              <a:cxnLst/>
              <a:rect l="0" t="0" r="0" b="0"/>
              <a:pathLst>
                <a:path w="798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1036"/>
                  </a:lnTo>
                  <a:lnTo>
                    <a:pt x="515" y="20374"/>
                  </a:lnTo>
                  <a:lnTo>
                    <a:pt x="2967" y="18933"/>
                  </a:lnTo>
                  <a:lnTo>
                    <a:pt x="6409" y="15940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25">
              <a:extLst>
                <a:ext uri="{FF2B5EF4-FFF2-40B4-BE49-F238E27FC236}">
                  <a16:creationId xmlns:a16="http://schemas.microsoft.com/office/drawing/2014/main" xmlns="" id="{726FDBFD-3A41-4057-AFCB-0BCBE49387D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764281" y="565150"/>
              <a:ext cx="78337" cy="363950"/>
            </a:xfrm>
            <a:custGeom>
              <a:avLst/>
              <a:gdLst/>
              <a:ahLst/>
              <a:cxnLst/>
              <a:rect l="0" t="0" r="0" b="0"/>
              <a:pathLst>
                <a:path w="78337" h="363950">
                  <a:moveTo>
                    <a:pt x="48769" y="0"/>
                  </a:moveTo>
                  <a:lnTo>
                    <a:pt x="48769" y="0"/>
                  </a:lnTo>
                  <a:lnTo>
                    <a:pt x="43699" y="12961"/>
                  </a:lnTo>
                  <a:lnTo>
                    <a:pt x="34022" y="57123"/>
                  </a:lnTo>
                  <a:lnTo>
                    <a:pt x="26693" y="88183"/>
                  </a:lnTo>
                  <a:lnTo>
                    <a:pt x="18731" y="123153"/>
                  </a:lnTo>
                  <a:lnTo>
                    <a:pt x="12371" y="161744"/>
                  </a:lnTo>
                  <a:lnTo>
                    <a:pt x="7192" y="201708"/>
                  </a:lnTo>
                  <a:lnTo>
                    <a:pt x="2538" y="240637"/>
                  </a:lnTo>
                  <a:lnTo>
                    <a:pt x="0" y="277224"/>
                  </a:lnTo>
                  <a:lnTo>
                    <a:pt x="2333" y="320148"/>
                  </a:lnTo>
                  <a:lnTo>
                    <a:pt x="15764" y="353614"/>
                  </a:lnTo>
                  <a:lnTo>
                    <a:pt x="21121" y="358510"/>
                  </a:lnTo>
                  <a:lnTo>
                    <a:pt x="34600" y="363949"/>
                  </a:lnTo>
                  <a:lnTo>
                    <a:pt x="42145" y="363282"/>
                  </a:lnTo>
                  <a:lnTo>
                    <a:pt x="58055" y="356898"/>
                  </a:lnTo>
                  <a:lnTo>
                    <a:pt x="70770" y="345123"/>
                  </a:lnTo>
                  <a:lnTo>
                    <a:pt x="76137" y="338032"/>
                  </a:lnTo>
                  <a:lnTo>
                    <a:pt x="78336" y="309457"/>
                  </a:lnTo>
                  <a:lnTo>
                    <a:pt x="74169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6">
              <a:extLst>
                <a:ext uri="{FF2B5EF4-FFF2-40B4-BE49-F238E27FC236}">
                  <a16:creationId xmlns:a16="http://schemas.microsoft.com/office/drawing/2014/main" xmlns="" id="{8F0ACBC7-EEF6-41FD-82DD-1FE9DEE7C40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641662" y="749300"/>
              <a:ext cx="64180" cy="156332"/>
            </a:xfrm>
            <a:custGeom>
              <a:avLst/>
              <a:gdLst/>
              <a:ahLst/>
              <a:cxnLst/>
              <a:rect l="0" t="0" r="0" b="0"/>
              <a:pathLst>
                <a:path w="64180" h="156332">
                  <a:moveTo>
                    <a:pt x="38038" y="0"/>
                  </a:moveTo>
                  <a:lnTo>
                    <a:pt x="38038" y="0"/>
                  </a:lnTo>
                  <a:lnTo>
                    <a:pt x="11523" y="12209"/>
                  </a:lnTo>
                  <a:lnTo>
                    <a:pt x="3206" y="21654"/>
                  </a:lnTo>
                  <a:lnTo>
                    <a:pt x="0" y="27136"/>
                  </a:lnTo>
                  <a:lnTo>
                    <a:pt x="684" y="35024"/>
                  </a:lnTo>
                  <a:lnTo>
                    <a:pt x="14427" y="64235"/>
                  </a:lnTo>
                  <a:lnTo>
                    <a:pt x="53848" y="111116"/>
                  </a:lnTo>
                  <a:lnTo>
                    <a:pt x="62233" y="122527"/>
                  </a:lnTo>
                  <a:lnTo>
                    <a:pt x="64046" y="127546"/>
                  </a:lnTo>
                  <a:lnTo>
                    <a:pt x="64179" y="136885"/>
                  </a:lnTo>
                  <a:lnTo>
                    <a:pt x="60004" y="145740"/>
                  </a:lnTo>
                  <a:lnTo>
                    <a:pt x="56915" y="150076"/>
                  </a:lnTo>
                  <a:lnTo>
                    <a:pt x="49721" y="154895"/>
                  </a:lnTo>
                  <a:lnTo>
                    <a:pt x="45826" y="156180"/>
                  </a:lnTo>
                  <a:lnTo>
                    <a:pt x="42525" y="156331"/>
                  </a:lnTo>
                  <a:lnTo>
                    <a:pt x="36975" y="154618"/>
                  </a:lnTo>
                  <a:lnTo>
                    <a:pt x="35213" y="151056"/>
                  </a:lnTo>
                  <a:lnTo>
                    <a:pt x="3168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7">
              <a:extLst>
                <a:ext uri="{FF2B5EF4-FFF2-40B4-BE49-F238E27FC236}">
                  <a16:creationId xmlns:a16="http://schemas.microsoft.com/office/drawing/2014/main" xmlns="" id="{255767A2-0BFF-4B82-8659-A25A205473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92163" y="783156"/>
              <a:ext cx="117688" cy="126706"/>
            </a:xfrm>
            <a:custGeom>
              <a:avLst/>
              <a:gdLst/>
              <a:ahLst/>
              <a:cxnLst/>
              <a:rect l="0" t="0" r="0" b="0"/>
              <a:pathLst>
                <a:path w="117688" h="126706">
                  <a:moveTo>
                    <a:pt x="9737" y="93144"/>
                  </a:moveTo>
                  <a:lnTo>
                    <a:pt x="9737" y="93144"/>
                  </a:lnTo>
                  <a:lnTo>
                    <a:pt x="50545" y="48573"/>
                  </a:lnTo>
                  <a:lnTo>
                    <a:pt x="67030" y="18174"/>
                  </a:lnTo>
                  <a:lnTo>
                    <a:pt x="68597" y="8554"/>
                  </a:lnTo>
                  <a:lnTo>
                    <a:pt x="68027" y="5001"/>
                  </a:lnTo>
                  <a:lnTo>
                    <a:pt x="66941" y="2632"/>
                  </a:lnTo>
                  <a:lnTo>
                    <a:pt x="65512" y="1052"/>
                  </a:lnTo>
                  <a:lnTo>
                    <a:pt x="63854" y="0"/>
                  </a:lnTo>
                  <a:lnTo>
                    <a:pt x="44665" y="8631"/>
                  </a:lnTo>
                  <a:lnTo>
                    <a:pt x="23378" y="24594"/>
                  </a:lnTo>
                  <a:lnTo>
                    <a:pt x="7037" y="49471"/>
                  </a:lnTo>
                  <a:lnTo>
                    <a:pt x="0" y="75814"/>
                  </a:lnTo>
                  <a:lnTo>
                    <a:pt x="2117" y="91086"/>
                  </a:lnTo>
                  <a:lnTo>
                    <a:pt x="8467" y="104224"/>
                  </a:lnTo>
                  <a:lnTo>
                    <a:pt x="18345" y="114767"/>
                  </a:lnTo>
                  <a:lnTo>
                    <a:pt x="39177" y="125264"/>
                  </a:lnTo>
                  <a:lnTo>
                    <a:pt x="55042" y="126705"/>
                  </a:lnTo>
                  <a:lnTo>
                    <a:pt x="117687" y="118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28">
              <a:extLst>
                <a:ext uri="{FF2B5EF4-FFF2-40B4-BE49-F238E27FC236}">
                  <a16:creationId xmlns:a16="http://schemas.microsoft.com/office/drawing/2014/main" xmlns="" id="{79CBD903-93AB-47E6-A1F5-692A4E67D45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87765" y="635000"/>
              <a:ext cx="233186" cy="82551"/>
            </a:xfrm>
            <a:custGeom>
              <a:avLst/>
              <a:gdLst/>
              <a:ahLst/>
              <a:cxnLst/>
              <a:rect l="0" t="0" r="0" b="0"/>
              <a:pathLst>
                <a:path w="233186" h="82551">
                  <a:moveTo>
                    <a:pt x="10935" y="82550"/>
                  </a:moveTo>
                  <a:lnTo>
                    <a:pt x="10935" y="82550"/>
                  </a:lnTo>
                  <a:lnTo>
                    <a:pt x="4193" y="79179"/>
                  </a:lnTo>
                  <a:lnTo>
                    <a:pt x="2207" y="76775"/>
                  </a:lnTo>
                  <a:lnTo>
                    <a:pt x="0" y="70341"/>
                  </a:lnTo>
                  <a:lnTo>
                    <a:pt x="1528" y="66649"/>
                  </a:lnTo>
                  <a:lnTo>
                    <a:pt x="8871" y="58785"/>
                  </a:lnTo>
                  <a:lnTo>
                    <a:pt x="41760" y="43053"/>
                  </a:lnTo>
                  <a:lnTo>
                    <a:pt x="77081" y="33011"/>
                  </a:lnTo>
                  <a:lnTo>
                    <a:pt x="117239" y="23138"/>
                  </a:lnTo>
                  <a:lnTo>
                    <a:pt x="156253" y="11695"/>
                  </a:lnTo>
                  <a:lnTo>
                    <a:pt x="203805" y="3465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29">
              <a:extLst>
                <a:ext uri="{FF2B5EF4-FFF2-40B4-BE49-F238E27FC236}">
                  <a16:creationId xmlns:a16="http://schemas.microsoft.com/office/drawing/2014/main" xmlns="" id="{CD7E5D0D-487D-475B-AB09-73C59DCF42E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03393" y="747524"/>
              <a:ext cx="79247" cy="160527"/>
            </a:xfrm>
            <a:custGeom>
              <a:avLst/>
              <a:gdLst/>
              <a:ahLst/>
              <a:cxnLst/>
              <a:rect l="0" t="0" r="0" b="0"/>
              <a:pathLst>
                <a:path w="79247" h="160527">
                  <a:moveTo>
                    <a:pt x="66707" y="14476"/>
                  </a:moveTo>
                  <a:lnTo>
                    <a:pt x="66707" y="14476"/>
                  </a:lnTo>
                  <a:lnTo>
                    <a:pt x="43563" y="170"/>
                  </a:lnTo>
                  <a:lnTo>
                    <a:pt x="38578" y="0"/>
                  </a:lnTo>
                  <a:lnTo>
                    <a:pt x="27394" y="3574"/>
                  </a:lnTo>
                  <a:lnTo>
                    <a:pt x="9198" y="16890"/>
                  </a:lnTo>
                  <a:lnTo>
                    <a:pt x="2342" y="30130"/>
                  </a:lnTo>
                  <a:lnTo>
                    <a:pt x="0" y="44717"/>
                  </a:lnTo>
                  <a:lnTo>
                    <a:pt x="1311" y="58255"/>
                  </a:lnTo>
                  <a:lnTo>
                    <a:pt x="9891" y="71328"/>
                  </a:lnTo>
                  <a:lnTo>
                    <a:pt x="49568" y="107818"/>
                  </a:lnTo>
                  <a:lnTo>
                    <a:pt x="75159" y="126283"/>
                  </a:lnTo>
                  <a:lnTo>
                    <a:pt x="77986" y="130641"/>
                  </a:lnTo>
                  <a:lnTo>
                    <a:pt x="79165" y="134958"/>
                  </a:lnTo>
                  <a:lnTo>
                    <a:pt x="79246" y="139248"/>
                  </a:lnTo>
                  <a:lnTo>
                    <a:pt x="76477" y="143518"/>
                  </a:lnTo>
                  <a:lnTo>
                    <a:pt x="65875" y="152026"/>
                  </a:lnTo>
                  <a:lnTo>
                    <a:pt x="49874" y="156748"/>
                  </a:lnTo>
                  <a:lnTo>
                    <a:pt x="22257" y="160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30">
              <a:extLst>
                <a:ext uri="{FF2B5EF4-FFF2-40B4-BE49-F238E27FC236}">
                  <a16:creationId xmlns:a16="http://schemas.microsoft.com/office/drawing/2014/main" xmlns="" id="{7F7873EB-5C1F-4D72-8E37-5A693046DF7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49450" y="692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31">
              <a:extLst>
                <a:ext uri="{FF2B5EF4-FFF2-40B4-BE49-F238E27FC236}">
                  <a16:creationId xmlns:a16="http://schemas.microsoft.com/office/drawing/2014/main" xmlns="" id="{8A957A42-4ED1-4116-B5B5-862049BE530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789465" y="621628"/>
              <a:ext cx="115536" cy="330832"/>
            </a:xfrm>
            <a:custGeom>
              <a:avLst/>
              <a:gdLst/>
              <a:ahLst/>
              <a:cxnLst/>
              <a:rect l="0" t="0" r="0" b="0"/>
              <a:pathLst>
                <a:path w="115536" h="330832">
                  <a:moveTo>
                    <a:pt x="71085" y="261022"/>
                  </a:moveTo>
                  <a:lnTo>
                    <a:pt x="71085" y="261022"/>
                  </a:lnTo>
                  <a:lnTo>
                    <a:pt x="70379" y="239360"/>
                  </a:lnTo>
                  <a:lnTo>
                    <a:pt x="63912" y="214412"/>
                  </a:lnTo>
                  <a:lnTo>
                    <a:pt x="58254" y="205969"/>
                  </a:lnTo>
                  <a:lnTo>
                    <a:pt x="54770" y="203859"/>
                  </a:lnTo>
                  <a:lnTo>
                    <a:pt x="51036" y="203158"/>
                  </a:lnTo>
                  <a:lnTo>
                    <a:pt x="47136" y="203396"/>
                  </a:lnTo>
                  <a:lnTo>
                    <a:pt x="37157" y="209305"/>
                  </a:lnTo>
                  <a:lnTo>
                    <a:pt x="25667" y="220398"/>
                  </a:lnTo>
                  <a:lnTo>
                    <a:pt x="8709" y="247182"/>
                  </a:lnTo>
                  <a:lnTo>
                    <a:pt x="0" y="280205"/>
                  </a:lnTo>
                  <a:lnTo>
                    <a:pt x="216" y="299416"/>
                  </a:lnTo>
                  <a:lnTo>
                    <a:pt x="4545" y="313599"/>
                  </a:lnTo>
                  <a:lnTo>
                    <a:pt x="7675" y="319357"/>
                  </a:lnTo>
                  <a:lnTo>
                    <a:pt x="16797" y="327636"/>
                  </a:lnTo>
                  <a:lnTo>
                    <a:pt x="22193" y="330831"/>
                  </a:lnTo>
                  <a:lnTo>
                    <a:pt x="30729" y="328728"/>
                  </a:lnTo>
                  <a:lnTo>
                    <a:pt x="53384" y="315102"/>
                  </a:lnTo>
                  <a:lnTo>
                    <a:pt x="80422" y="283631"/>
                  </a:lnTo>
                  <a:lnTo>
                    <a:pt x="98467" y="240753"/>
                  </a:lnTo>
                  <a:lnTo>
                    <a:pt x="102540" y="201214"/>
                  </a:lnTo>
                  <a:lnTo>
                    <a:pt x="102704" y="154007"/>
                  </a:lnTo>
                  <a:lnTo>
                    <a:pt x="102748" y="127590"/>
                  </a:lnTo>
                  <a:lnTo>
                    <a:pt x="102777" y="100101"/>
                  </a:lnTo>
                  <a:lnTo>
                    <a:pt x="100928" y="54505"/>
                  </a:lnTo>
                  <a:lnTo>
                    <a:pt x="95920" y="10273"/>
                  </a:lnTo>
                  <a:lnTo>
                    <a:pt x="93991" y="2839"/>
                  </a:lnTo>
                  <a:lnTo>
                    <a:pt x="91295" y="0"/>
                  </a:lnTo>
                  <a:lnTo>
                    <a:pt x="88086" y="224"/>
                  </a:lnTo>
                  <a:lnTo>
                    <a:pt x="84536" y="2490"/>
                  </a:lnTo>
                  <a:lnTo>
                    <a:pt x="72797" y="36018"/>
                  </a:lnTo>
                  <a:lnTo>
                    <a:pt x="68318" y="70474"/>
                  </a:lnTo>
                  <a:lnTo>
                    <a:pt x="67738" y="110012"/>
                  </a:lnTo>
                  <a:lnTo>
                    <a:pt x="72185" y="153454"/>
                  </a:lnTo>
                  <a:lnTo>
                    <a:pt x="76983" y="194870"/>
                  </a:lnTo>
                  <a:lnTo>
                    <a:pt x="82173" y="231621"/>
                  </a:lnTo>
                  <a:lnTo>
                    <a:pt x="92323" y="271439"/>
                  </a:lnTo>
                  <a:lnTo>
                    <a:pt x="100818" y="298602"/>
                  </a:lnTo>
                  <a:lnTo>
                    <a:pt x="115535" y="311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32">
              <a:extLst>
                <a:ext uri="{FF2B5EF4-FFF2-40B4-BE49-F238E27FC236}">
                  <a16:creationId xmlns:a16="http://schemas.microsoft.com/office/drawing/2014/main" xmlns="" id="{CEE12007-4E10-4FE5-8DE6-23A21A49B93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13876" y="677068"/>
              <a:ext cx="213325" cy="300923"/>
            </a:xfrm>
            <a:custGeom>
              <a:avLst/>
              <a:gdLst/>
              <a:ahLst/>
              <a:cxnLst/>
              <a:rect l="0" t="0" r="0" b="0"/>
              <a:pathLst>
                <a:path w="213325" h="300923">
                  <a:moveTo>
                    <a:pt x="73624" y="218282"/>
                  </a:moveTo>
                  <a:lnTo>
                    <a:pt x="73624" y="218282"/>
                  </a:lnTo>
                  <a:lnTo>
                    <a:pt x="58697" y="170784"/>
                  </a:lnTo>
                  <a:lnTo>
                    <a:pt x="55912" y="168272"/>
                  </a:lnTo>
                  <a:lnTo>
                    <a:pt x="52643" y="167303"/>
                  </a:lnTo>
                  <a:lnTo>
                    <a:pt x="49054" y="167363"/>
                  </a:lnTo>
                  <a:lnTo>
                    <a:pt x="39420" y="173073"/>
                  </a:lnTo>
                  <a:lnTo>
                    <a:pt x="33888" y="177559"/>
                  </a:lnTo>
                  <a:lnTo>
                    <a:pt x="19360" y="200728"/>
                  </a:lnTo>
                  <a:lnTo>
                    <a:pt x="3220" y="243821"/>
                  </a:lnTo>
                  <a:lnTo>
                    <a:pt x="0" y="263029"/>
                  </a:lnTo>
                  <a:lnTo>
                    <a:pt x="2332" y="279092"/>
                  </a:lnTo>
                  <a:lnTo>
                    <a:pt x="11956" y="299909"/>
                  </a:lnTo>
                  <a:lnTo>
                    <a:pt x="15578" y="300922"/>
                  </a:lnTo>
                  <a:lnTo>
                    <a:pt x="25248" y="298285"/>
                  </a:lnTo>
                  <a:lnTo>
                    <a:pt x="34720" y="290528"/>
                  </a:lnTo>
                  <a:lnTo>
                    <a:pt x="42928" y="279319"/>
                  </a:lnTo>
                  <a:lnTo>
                    <a:pt x="52901" y="254446"/>
                  </a:lnTo>
                  <a:lnTo>
                    <a:pt x="54164" y="253680"/>
                  </a:lnTo>
                  <a:lnTo>
                    <a:pt x="55712" y="253875"/>
                  </a:lnTo>
                  <a:lnTo>
                    <a:pt x="57449" y="254711"/>
                  </a:lnTo>
                  <a:lnTo>
                    <a:pt x="80561" y="280166"/>
                  </a:lnTo>
                  <a:lnTo>
                    <a:pt x="88702" y="284591"/>
                  </a:lnTo>
                  <a:lnTo>
                    <a:pt x="97023" y="286558"/>
                  </a:lnTo>
                  <a:lnTo>
                    <a:pt x="107307" y="283670"/>
                  </a:lnTo>
                  <a:lnTo>
                    <a:pt x="113012" y="280924"/>
                  </a:lnTo>
                  <a:lnTo>
                    <a:pt x="123115" y="270347"/>
                  </a:lnTo>
                  <a:lnTo>
                    <a:pt x="141099" y="237190"/>
                  </a:lnTo>
                  <a:lnTo>
                    <a:pt x="150610" y="200287"/>
                  </a:lnTo>
                  <a:lnTo>
                    <a:pt x="157464" y="168657"/>
                  </a:lnTo>
                  <a:lnTo>
                    <a:pt x="164508" y="133432"/>
                  </a:lnTo>
                  <a:lnTo>
                    <a:pt x="169991" y="96610"/>
                  </a:lnTo>
                  <a:lnTo>
                    <a:pt x="173673" y="50292"/>
                  </a:lnTo>
                  <a:lnTo>
                    <a:pt x="168023" y="13128"/>
                  </a:lnTo>
                  <a:lnTo>
                    <a:pt x="163086" y="1984"/>
                  </a:lnTo>
                  <a:lnTo>
                    <a:pt x="160782" y="0"/>
                  </a:lnTo>
                  <a:lnTo>
                    <a:pt x="158541" y="2911"/>
                  </a:lnTo>
                  <a:lnTo>
                    <a:pt x="149873" y="45525"/>
                  </a:lnTo>
                  <a:lnTo>
                    <a:pt x="147024" y="80824"/>
                  </a:lnTo>
                  <a:lnTo>
                    <a:pt x="148109" y="117678"/>
                  </a:lnTo>
                  <a:lnTo>
                    <a:pt x="149062" y="155225"/>
                  </a:lnTo>
                  <a:lnTo>
                    <a:pt x="150896" y="191668"/>
                  </a:lnTo>
                  <a:lnTo>
                    <a:pt x="159863" y="237834"/>
                  </a:lnTo>
                  <a:lnTo>
                    <a:pt x="172162" y="268917"/>
                  </a:lnTo>
                  <a:lnTo>
                    <a:pt x="183035" y="282179"/>
                  </a:lnTo>
                  <a:lnTo>
                    <a:pt x="188898" y="285575"/>
                  </a:lnTo>
                  <a:lnTo>
                    <a:pt x="213324" y="288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33">
              <a:extLst>
                <a:ext uri="{FF2B5EF4-FFF2-40B4-BE49-F238E27FC236}">
                  <a16:creationId xmlns:a16="http://schemas.microsoft.com/office/drawing/2014/main" xmlns="" id="{8D6CDB1C-5372-4CB4-95E9-375DDC9D311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81123" y="694369"/>
              <a:ext cx="273028" cy="377341"/>
            </a:xfrm>
            <a:custGeom>
              <a:avLst/>
              <a:gdLst/>
              <a:ahLst/>
              <a:cxnLst/>
              <a:rect l="0" t="0" r="0" b="0"/>
              <a:pathLst>
                <a:path w="273028" h="377341">
                  <a:moveTo>
                    <a:pt x="6327" y="48581"/>
                  </a:moveTo>
                  <a:lnTo>
                    <a:pt x="6327" y="48581"/>
                  </a:lnTo>
                  <a:lnTo>
                    <a:pt x="2956" y="45210"/>
                  </a:lnTo>
                  <a:lnTo>
                    <a:pt x="1301" y="41673"/>
                  </a:lnTo>
                  <a:lnTo>
                    <a:pt x="0" y="35981"/>
                  </a:lnTo>
                  <a:lnTo>
                    <a:pt x="12843" y="83269"/>
                  </a:lnTo>
                  <a:lnTo>
                    <a:pt x="20958" y="118596"/>
                  </a:lnTo>
                  <a:lnTo>
                    <a:pt x="27646" y="149549"/>
                  </a:lnTo>
                  <a:lnTo>
                    <a:pt x="32971" y="184472"/>
                  </a:lnTo>
                  <a:lnTo>
                    <a:pt x="39571" y="221160"/>
                  </a:lnTo>
                  <a:lnTo>
                    <a:pt x="47207" y="257927"/>
                  </a:lnTo>
                  <a:lnTo>
                    <a:pt x="55305" y="293083"/>
                  </a:lnTo>
                  <a:lnTo>
                    <a:pt x="64427" y="334496"/>
                  </a:lnTo>
                  <a:lnTo>
                    <a:pt x="73830" y="367838"/>
                  </a:lnTo>
                  <a:lnTo>
                    <a:pt x="78191" y="373918"/>
                  </a:lnTo>
                  <a:lnTo>
                    <a:pt x="82482" y="376619"/>
                  </a:lnTo>
                  <a:lnTo>
                    <a:pt x="84613" y="377340"/>
                  </a:lnTo>
                  <a:lnTo>
                    <a:pt x="86740" y="374293"/>
                  </a:lnTo>
                  <a:lnTo>
                    <a:pt x="97341" y="327721"/>
                  </a:lnTo>
                  <a:lnTo>
                    <a:pt x="99694" y="296821"/>
                  </a:lnTo>
                  <a:lnTo>
                    <a:pt x="102901" y="249369"/>
                  </a:lnTo>
                  <a:lnTo>
                    <a:pt x="110305" y="208893"/>
                  </a:lnTo>
                  <a:lnTo>
                    <a:pt x="112335" y="205550"/>
                  </a:lnTo>
                  <a:lnTo>
                    <a:pt x="114393" y="204733"/>
                  </a:lnTo>
                  <a:lnTo>
                    <a:pt x="116471" y="205599"/>
                  </a:lnTo>
                  <a:lnTo>
                    <a:pt x="137939" y="251370"/>
                  </a:lnTo>
                  <a:lnTo>
                    <a:pt x="154569" y="295993"/>
                  </a:lnTo>
                  <a:lnTo>
                    <a:pt x="167921" y="323128"/>
                  </a:lnTo>
                  <a:lnTo>
                    <a:pt x="190460" y="346975"/>
                  </a:lnTo>
                  <a:lnTo>
                    <a:pt x="193993" y="348405"/>
                  </a:lnTo>
                  <a:lnTo>
                    <a:pt x="201682" y="348112"/>
                  </a:lnTo>
                  <a:lnTo>
                    <a:pt x="217316" y="337238"/>
                  </a:lnTo>
                  <a:lnTo>
                    <a:pt x="225453" y="320807"/>
                  </a:lnTo>
                  <a:lnTo>
                    <a:pt x="235883" y="285874"/>
                  </a:lnTo>
                  <a:lnTo>
                    <a:pt x="242407" y="255644"/>
                  </a:lnTo>
                  <a:lnTo>
                    <a:pt x="245307" y="216339"/>
                  </a:lnTo>
                  <a:lnTo>
                    <a:pt x="250359" y="171118"/>
                  </a:lnTo>
                  <a:lnTo>
                    <a:pt x="256602" y="125620"/>
                  </a:lnTo>
                  <a:lnTo>
                    <a:pt x="261729" y="86583"/>
                  </a:lnTo>
                  <a:lnTo>
                    <a:pt x="265211" y="46357"/>
                  </a:lnTo>
                  <a:lnTo>
                    <a:pt x="272016" y="5443"/>
                  </a:lnTo>
                  <a:lnTo>
                    <a:pt x="271647" y="2889"/>
                  </a:lnTo>
                  <a:lnTo>
                    <a:pt x="270696" y="1186"/>
                  </a:lnTo>
                  <a:lnTo>
                    <a:pt x="269356" y="51"/>
                  </a:lnTo>
                  <a:lnTo>
                    <a:pt x="268463" y="0"/>
                  </a:lnTo>
                  <a:lnTo>
                    <a:pt x="267868" y="671"/>
                  </a:lnTo>
                  <a:lnTo>
                    <a:pt x="267471" y="1825"/>
                  </a:lnTo>
                  <a:lnTo>
                    <a:pt x="273027" y="2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3984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937">
            <a:extLst>
              <a:ext uri="{FF2B5EF4-FFF2-40B4-BE49-F238E27FC236}">
                <a16:creationId xmlns:a16="http://schemas.microsoft.com/office/drawing/2014/main" xmlns="" id="{44A66C06-D0F9-4351-B03A-14246913A87E}"/>
              </a:ext>
            </a:extLst>
          </p:cNvPr>
          <p:cNvGrpSpPr/>
          <p:nvPr/>
        </p:nvGrpSpPr>
        <p:grpSpPr>
          <a:xfrm>
            <a:off x="2984500" y="742950"/>
            <a:ext cx="4692651" cy="3115126"/>
            <a:chOff x="2984500" y="742950"/>
            <a:chExt cx="4692651" cy="3115126"/>
          </a:xfrm>
        </p:grpSpPr>
        <p:sp>
          <p:nvSpPr>
            <p:cNvPr id="2" name="SMARTInkShape-4493">
              <a:extLst>
                <a:ext uri="{FF2B5EF4-FFF2-40B4-BE49-F238E27FC236}">
                  <a16:creationId xmlns:a16="http://schemas.microsoft.com/office/drawing/2014/main" xmlns="" id="{D49A5900-8071-4FD2-99B9-9F8A707D14D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232150" y="742950"/>
              <a:ext cx="131065" cy="2508251"/>
            </a:xfrm>
            <a:custGeom>
              <a:avLst/>
              <a:gdLst/>
              <a:ahLst/>
              <a:cxnLst/>
              <a:rect l="0" t="0" r="0" b="0"/>
              <a:pathLst>
                <a:path w="131065" h="2508251">
                  <a:moveTo>
                    <a:pt x="0" y="0"/>
                  </a:moveTo>
                  <a:lnTo>
                    <a:pt x="0" y="0"/>
                  </a:lnTo>
                  <a:lnTo>
                    <a:pt x="5069" y="44084"/>
                  </a:lnTo>
                  <a:lnTo>
                    <a:pt x="8838" y="87561"/>
                  </a:lnTo>
                  <a:lnTo>
                    <a:pt x="11537" y="114113"/>
                  </a:lnTo>
                  <a:lnTo>
                    <a:pt x="14747" y="143103"/>
                  </a:lnTo>
                  <a:lnTo>
                    <a:pt x="18298" y="173719"/>
                  </a:lnTo>
                  <a:lnTo>
                    <a:pt x="22076" y="208240"/>
                  </a:lnTo>
                  <a:lnTo>
                    <a:pt x="26006" y="245366"/>
                  </a:lnTo>
                  <a:lnTo>
                    <a:pt x="30038" y="284227"/>
                  </a:lnTo>
                  <a:lnTo>
                    <a:pt x="34842" y="326363"/>
                  </a:lnTo>
                  <a:lnTo>
                    <a:pt x="40161" y="370681"/>
                  </a:lnTo>
                  <a:lnTo>
                    <a:pt x="45824" y="416454"/>
                  </a:lnTo>
                  <a:lnTo>
                    <a:pt x="52422" y="468136"/>
                  </a:lnTo>
                  <a:lnTo>
                    <a:pt x="59642" y="523757"/>
                  </a:lnTo>
                  <a:lnTo>
                    <a:pt x="67278" y="582005"/>
                  </a:lnTo>
                  <a:lnTo>
                    <a:pt x="74485" y="642709"/>
                  </a:lnTo>
                  <a:lnTo>
                    <a:pt x="81407" y="705050"/>
                  </a:lnTo>
                  <a:lnTo>
                    <a:pt x="88138" y="768484"/>
                  </a:lnTo>
                  <a:lnTo>
                    <a:pt x="94037" y="836172"/>
                  </a:lnTo>
                  <a:lnTo>
                    <a:pt x="99380" y="906698"/>
                  </a:lnTo>
                  <a:lnTo>
                    <a:pt x="104353" y="979115"/>
                  </a:lnTo>
                  <a:lnTo>
                    <a:pt x="108374" y="1052088"/>
                  </a:lnTo>
                  <a:lnTo>
                    <a:pt x="111761" y="1125431"/>
                  </a:lnTo>
                  <a:lnTo>
                    <a:pt x="114724" y="1199021"/>
                  </a:lnTo>
                  <a:lnTo>
                    <a:pt x="118110" y="1274891"/>
                  </a:lnTo>
                  <a:lnTo>
                    <a:pt x="121779" y="1352283"/>
                  </a:lnTo>
                  <a:lnTo>
                    <a:pt x="125636" y="1430689"/>
                  </a:lnTo>
                  <a:lnTo>
                    <a:pt x="128207" y="1509770"/>
                  </a:lnTo>
                  <a:lnTo>
                    <a:pt x="129922" y="1589302"/>
                  </a:lnTo>
                  <a:lnTo>
                    <a:pt x="131064" y="1669135"/>
                  </a:lnTo>
                  <a:lnTo>
                    <a:pt x="130415" y="1746345"/>
                  </a:lnTo>
                  <a:lnTo>
                    <a:pt x="128571" y="1821808"/>
                  </a:lnTo>
                  <a:lnTo>
                    <a:pt x="125931" y="1896105"/>
                  </a:lnTo>
                  <a:lnTo>
                    <a:pt x="122759" y="1966098"/>
                  </a:lnTo>
                  <a:lnTo>
                    <a:pt x="119234" y="2033221"/>
                  </a:lnTo>
                  <a:lnTo>
                    <a:pt x="115472" y="2098431"/>
                  </a:lnTo>
                  <a:lnTo>
                    <a:pt x="110143" y="2160248"/>
                  </a:lnTo>
                  <a:lnTo>
                    <a:pt x="103767" y="2219804"/>
                  </a:lnTo>
                  <a:lnTo>
                    <a:pt x="96694" y="2277853"/>
                  </a:lnTo>
                  <a:lnTo>
                    <a:pt x="89863" y="2329252"/>
                  </a:lnTo>
                  <a:lnTo>
                    <a:pt x="83192" y="2376218"/>
                  </a:lnTo>
                  <a:lnTo>
                    <a:pt x="76628" y="2420228"/>
                  </a:lnTo>
                  <a:lnTo>
                    <a:pt x="72252" y="2449569"/>
                  </a:lnTo>
                  <a:lnTo>
                    <a:pt x="63500" y="2508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94">
              <a:extLst>
                <a:ext uri="{FF2B5EF4-FFF2-40B4-BE49-F238E27FC236}">
                  <a16:creationId xmlns:a16="http://schemas.microsoft.com/office/drawing/2014/main" xmlns="" id="{3F3C7949-1243-40C3-9316-6D29D4D031B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84500" y="3177023"/>
              <a:ext cx="4692651" cy="99578"/>
            </a:xfrm>
            <a:custGeom>
              <a:avLst/>
              <a:gdLst/>
              <a:ahLst/>
              <a:cxnLst/>
              <a:rect l="0" t="0" r="0" b="0"/>
              <a:pathLst>
                <a:path w="4692651" h="99578">
                  <a:moveTo>
                    <a:pt x="0" y="55127"/>
                  </a:moveTo>
                  <a:lnTo>
                    <a:pt x="0" y="55127"/>
                  </a:lnTo>
                  <a:lnTo>
                    <a:pt x="45826" y="57009"/>
                  </a:lnTo>
                  <a:lnTo>
                    <a:pt x="88806" y="59491"/>
                  </a:lnTo>
                  <a:lnTo>
                    <a:pt x="117060" y="60153"/>
                  </a:lnTo>
                  <a:lnTo>
                    <a:pt x="147890" y="60594"/>
                  </a:lnTo>
                  <a:lnTo>
                    <a:pt x="186082" y="60889"/>
                  </a:lnTo>
                  <a:lnTo>
                    <a:pt x="229182" y="61085"/>
                  </a:lnTo>
                  <a:lnTo>
                    <a:pt x="275554" y="61216"/>
                  </a:lnTo>
                  <a:lnTo>
                    <a:pt x="332575" y="59892"/>
                  </a:lnTo>
                  <a:lnTo>
                    <a:pt x="396695" y="57597"/>
                  </a:lnTo>
                  <a:lnTo>
                    <a:pt x="465546" y="54657"/>
                  </a:lnTo>
                  <a:lnTo>
                    <a:pt x="548842" y="49875"/>
                  </a:lnTo>
                  <a:lnTo>
                    <a:pt x="641767" y="43864"/>
                  </a:lnTo>
                  <a:lnTo>
                    <a:pt x="741111" y="37035"/>
                  </a:lnTo>
                  <a:lnTo>
                    <a:pt x="851085" y="30366"/>
                  </a:lnTo>
                  <a:lnTo>
                    <a:pt x="968146" y="23803"/>
                  </a:lnTo>
                  <a:lnTo>
                    <a:pt x="1089930" y="17311"/>
                  </a:lnTo>
                  <a:lnTo>
                    <a:pt x="1218392" y="12277"/>
                  </a:lnTo>
                  <a:lnTo>
                    <a:pt x="1351306" y="8216"/>
                  </a:lnTo>
                  <a:lnTo>
                    <a:pt x="1487188" y="4803"/>
                  </a:lnTo>
                  <a:lnTo>
                    <a:pt x="1632102" y="2528"/>
                  </a:lnTo>
                  <a:lnTo>
                    <a:pt x="1783040" y="1011"/>
                  </a:lnTo>
                  <a:lnTo>
                    <a:pt x="1937994" y="0"/>
                  </a:lnTo>
                  <a:lnTo>
                    <a:pt x="2096329" y="31"/>
                  </a:lnTo>
                  <a:lnTo>
                    <a:pt x="2256919" y="757"/>
                  </a:lnTo>
                  <a:lnTo>
                    <a:pt x="2419012" y="1947"/>
                  </a:lnTo>
                  <a:lnTo>
                    <a:pt x="2581403" y="4857"/>
                  </a:lnTo>
                  <a:lnTo>
                    <a:pt x="2743990" y="8914"/>
                  </a:lnTo>
                  <a:lnTo>
                    <a:pt x="2906711" y="13735"/>
                  </a:lnTo>
                  <a:lnTo>
                    <a:pt x="3069518" y="19771"/>
                  </a:lnTo>
                  <a:lnTo>
                    <a:pt x="3232384" y="26617"/>
                  </a:lnTo>
                  <a:lnTo>
                    <a:pt x="3395289" y="34004"/>
                  </a:lnTo>
                  <a:lnTo>
                    <a:pt x="3548342" y="41045"/>
                  </a:lnTo>
                  <a:lnTo>
                    <a:pt x="3694828" y="47856"/>
                  </a:lnTo>
                  <a:lnTo>
                    <a:pt x="3836935" y="54513"/>
                  </a:lnTo>
                  <a:lnTo>
                    <a:pt x="3967657" y="61068"/>
                  </a:lnTo>
                  <a:lnTo>
                    <a:pt x="4090788" y="67554"/>
                  </a:lnTo>
                  <a:lnTo>
                    <a:pt x="4208859" y="73995"/>
                  </a:lnTo>
                  <a:lnTo>
                    <a:pt x="4315089" y="79700"/>
                  </a:lnTo>
                  <a:lnTo>
                    <a:pt x="4413426" y="84914"/>
                  </a:lnTo>
                  <a:lnTo>
                    <a:pt x="4506500" y="89802"/>
                  </a:lnTo>
                  <a:lnTo>
                    <a:pt x="4568551" y="93060"/>
                  </a:lnTo>
                  <a:lnTo>
                    <a:pt x="4692650" y="99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95">
              <a:extLst>
                <a:ext uri="{FF2B5EF4-FFF2-40B4-BE49-F238E27FC236}">
                  <a16:creationId xmlns:a16="http://schemas.microsoft.com/office/drawing/2014/main" xmlns="" id="{15A6D129-7006-48DE-905E-19788F4AD1D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07588" y="3137783"/>
              <a:ext cx="24813" cy="319706"/>
            </a:xfrm>
            <a:custGeom>
              <a:avLst/>
              <a:gdLst/>
              <a:ahLst/>
              <a:cxnLst/>
              <a:rect l="0" t="0" r="0" b="0"/>
              <a:pathLst>
                <a:path w="24813" h="319706">
                  <a:moveTo>
                    <a:pt x="5762" y="5467"/>
                  </a:moveTo>
                  <a:lnTo>
                    <a:pt x="5762" y="5467"/>
                  </a:lnTo>
                  <a:lnTo>
                    <a:pt x="5762" y="2096"/>
                  </a:lnTo>
                  <a:lnTo>
                    <a:pt x="5057" y="1103"/>
                  </a:lnTo>
                  <a:lnTo>
                    <a:pt x="3880" y="441"/>
                  </a:lnTo>
                  <a:lnTo>
                    <a:pt x="2391" y="0"/>
                  </a:lnTo>
                  <a:lnTo>
                    <a:pt x="1398" y="411"/>
                  </a:lnTo>
                  <a:lnTo>
                    <a:pt x="736" y="1391"/>
                  </a:lnTo>
                  <a:lnTo>
                    <a:pt x="0" y="5772"/>
                  </a:lnTo>
                  <a:lnTo>
                    <a:pt x="2861" y="41856"/>
                  </a:lnTo>
                  <a:lnTo>
                    <a:pt x="8273" y="86804"/>
                  </a:lnTo>
                  <a:lnTo>
                    <a:pt x="12287" y="123932"/>
                  </a:lnTo>
                  <a:lnTo>
                    <a:pt x="15718" y="163246"/>
                  </a:lnTo>
                  <a:lnTo>
                    <a:pt x="17242" y="201885"/>
                  </a:lnTo>
                  <a:lnTo>
                    <a:pt x="18100" y="249226"/>
                  </a:lnTo>
                  <a:lnTo>
                    <a:pt x="18390" y="295962"/>
                  </a:lnTo>
                  <a:lnTo>
                    <a:pt x="18453" y="319132"/>
                  </a:lnTo>
                  <a:lnTo>
                    <a:pt x="19161" y="319705"/>
                  </a:lnTo>
                  <a:lnTo>
                    <a:pt x="20339" y="319381"/>
                  </a:lnTo>
                  <a:lnTo>
                    <a:pt x="24812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96">
              <a:extLst>
                <a:ext uri="{FF2B5EF4-FFF2-40B4-BE49-F238E27FC236}">
                  <a16:creationId xmlns:a16="http://schemas.microsoft.com/office/drawing/2014/main" xmlns="" id="{A6EBD538-6129-4397-8363-F12E72536A4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187950" y="3625865"/>
              <a:ext cx="158751" cy="232211"/>
            </a:xfrm>
            <a:custGeom>
              <a:avLst/>
              <a:gdLst/>
              <a:ahLst/>
              <a:cxnLst/>
              <a:rect l="0" t="0" r="0" b="0"/>
              <a:pathLst>
                <a:path w="158751" h="232211">
                  <a:moveTo>
                    <a:pt x="158750" y="6335"/>
                  </a:moveTo>
                  <a:lnTo>
                    <a:pt x="158750" y="6335"/>
                  </a:lnTo>
                  <a:lnTo>
                    <a:pt x="153283" y="868"/>
                  </a:lnTo>
                  <a:lnTo>
                    <a:pt x="106865" y="0"/>
                  </a:lnTo>
                  <a:lnTo>
                    <a:pt x="59402" y="1867"/>
                  </a:lnTo>
                  <a:lnTo>
                    <a:pt x="44032" y="5452"/>
                  </a:lnTo>
                  <a:lnTo>
                    <a:pt x="41349" y="7157"/>
                  </a:lnTo>
                  <a:lnTo>
                    <a:pt x="36487" y="12815"/>
                  </a:lnTo>
                  <a:lnTo>
                    <a:pt x="33855" y="18152"/>
                  </a:lnTo>
                  <a:lnTo>
                    <a:pt x="28369" y="34572"/>
                  </a:lnTo>
                  <a:lnTo>
                    <a:pt x="29728" y="47470"/>
                  </a:lnTo>
                  <a:lnTo>
                    <a:pt x="27702" y="63679"/>
                  </a:lnTo>
                  <a:lnTo>
                    <a:pt x="31691" y="88381"/>
                  </a:lnTo>
                  <a:lnTo>
                    <a:pt x="46947" y="85127"/>
                  </a:lnTo>
                  <a:lnTo>
                    <a:pt x="79900" y="91622"/>
                  </a:lnTo>
                  <a:lnTo>
                    <a:pt x="100815" y="104277"/>
                  </a:lnTo>
                  <a:lnTo>
                    <a:pt x="117046" y="121433"/>
                  </a:lnTo>
                  <a:lnTo>
                    <a:pt x="127421" y="143292"/>
                  </a:lnTo>
                  <a:lnTo>
                    <a:pt x="131593" y="167643"/>
                  </a:lnTo>
                  <a:lnTo>
                    <a:pt x="129458" y="192732"/>
                  </a:lnTo>
                  <a:lnTo>
                    <a:pt x="125111" y="199745"/>
                  </a:lnTo>
                  <a:lnTo>
                    <a:pt x="110873" y="211298"/>
                  </a:lnTo>
                  <a:lnTo>
                    <a:pt x="83024" y="225736"/>
                  </a:lnTo>
                  <a:lnTo>
                    <a:pt x="52430" y="232210"/>
                  </a:lnTo>
                  <a:lnTo>
                    <a:pt x="24393" y="230757"/>
                  </a:lnTo>
                  <a:lnTo>
                    <a:pt x="17673" y="227916"/>
                  </a:lnTo>
                  <a:lnTo>
                    <a:pt x="0" y="20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938">
            <a:extLst>
              <a:ext uri="{FF2B5EF4-FFF2-40B4-BE49-F238E27FC236}">
                <a16:creationId xmlns:a16="http://schemas.microsoft.com/office/drawing/2014/main" xmlns="" id="{99AECFF3-2BAF-4863-B7A7-35AF6AB7F242}"/>
              </a:ext>
            </a:extLst>
          </p:cNvPr>
          <p:cNvGrpSpPr/>
          <p:nvPr/>
        </p:nvGrpSpPr>
        <p:grpSpPr>
          <a:xfrm>
            <a:off x="4546600" y="1479550"/>
            <a:ext cx="1758951" cy="1003301"/>
            <a:chOff x="4546600" y="1479550"/>
            <a:chExt cx="1758951" cy="1003301"/>
          </a:xfrm>
        </p:grpSpPr>
        <p:sp>
          <p:nvSpPr>
            <p:cNvPr id="7" name="SMARTInkShape-4497">
              <a:extLst>
                <a:ext uri="{FF2B5EF4-FFF2-40B4-BE49-F238E27FC236}">
                  <a16:creationId xmlns:a16="http://schemas.microsoft.com/office/drawing/2014/main" xmlns="" id="{E4367CE9-C093-444A-93CA-2C333AB5CB3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45207" y="1479550"/>
              <a:ext cx="1060344" cy="31751"/>
            </a:xfrm>
            <a:custGeom>
              <a:avLst/>
              <a:gdLst/>
              <a:ahLst/>
              <a:cxnLst/>
              <a:rect l="0" t="0" r="0" b="0"/>
              <a:pathLst>
                <a:path w="1060344" h="31751">
                  <a:moveTo>
                    <a:pt x="18943" y="0"/>
                  </a:moveTo>
                  <a:lnTo>
                    <a:pt x="18943" y="0"/>
                  </a:lnTo>
                  <a:lnTo>
                    <a:pt x="8112" y="10126"/>
                  </a:lnTo>
                  <a:lnTo>
                    <a:pt x="0" y="12670"/>
                  </a:lnTo>
                  <a:lnTo>
                    <a:pt x="15444" y="12699"/>
                  </a:lnTo>
                  <a:lnTo>
                    <a:pt x="43054" y="18167"/>
                  </a:lnTo>
                  <a:lnTo>
                    <a:pt x="86608" y="15417"/>
                  </a:lnTo>
                  <a:lnTo>
                    <a:pt x="131801" y="13908"/>
                  </a:lnTo>
                  <a:lnTo>
                    <a:pt x="157682" y="13505"/>
                  </a:lnTo>
                  <a:lnTo>
                    <a:pt x="187636" y="13237"/>
                  </a:lnTo>
                  <a:lnTo>
                    <a:pt x="220304" y="13058"/>
                  </a:lnTo>
                  <a:lnTo>
                    <a:pt x="254784" y="12939"/>
                  </a:lnTo>
                  <a:lnTo>
                    <a:pt x="291881" y="12859"/>
                  </a:lnTo>
                  <a:lnTo>
                    <a:pt x="330724" y="12806"/>
                  </a:lnTo>
                  <a:lnTo>
                    <a:pt x="370730" y="12771"/>
                  </a:lnTo>
                  <a:lnTo>
                    <a:pt x="410101" y="12747"/>
                  </a:lnTo>
                  <a:lnTo>
                    <a:pt x="449048" y="12731"/>
                  </a:lnTo>
                  <a:lnTo>
                    <a:pt x="487713" y="12721"/>
                  </a:lnTo>
                  <a:lnTo>
                    <a:pt x="526895" y="12714"/>
                  </a:lnTo>
                  <a:lnTo>
                    <a:pt x="566422" y="12709"/>
                  </a:lnTo>
                  <a:lnTo>
                    <a:pt x="606179" y="12706"/>
                  </a:lnTo>
                  <a:lnTo>
                    <a:pt x="645383" y="12704"/>
                  </a:lnTo>
                  <a:lnTo>
                    <a:pt x="684220" y="12703"/>
                  </a:lnTo>
                  <a:lnTo>
                    <a:pt x="722811" y="12702"/>
                  </a:lnTo>
                  <a:lnTo>
                    <a:pt x="758416" y="12701"/>
                  </a:lnTo>
                  <a:lnTo>
                    <a:pt x="792031" y="12701"/>
                  </a:lnTo>
                  <a:lnTo>
                    <a:pt x="824318" y="12700"/>
                  </a:lnTo>
                  <a:lnTo>
                    <a:pt x="852193" y="13406"/>
                  </a:lnTo>
                  <a:lnTo>
                    <a:pt x="877126" y="14582"/>
                  </a:lnTo>
                  <a:lnTo>
                    <a:pt x="920352" y="17770"/>
                  </a:lnTo>
                  <a:lnTo>
                    <a:pt x="956026" y="21538"/>
                  </a:lnTo>
                  <a:lnTo>
                    <a:pt x="997136" y="24256"/>
                  </a:lnTo>
                  <a:lnTo>
                    <a:pt x="1043289" y="31733"/>
                  </a:lnTo>
                  <a:lnTo>
                    <a:pt x="1060343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98">
              <a:extLst>
                <a:ext uri="{FF2B5EF4-FFF2-40B4-BE49-F238E27FC236}">
                  <a16:creationId xmlns:a16="http://schemas.microsoft.com/office/drawing/2014/main" xmlns="" id="{09BA68C3-D18C-409B-B0BF-8461B47C159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254141" y="1530612"/>
              <a:ext cx="35410" cy="952239"/>
            </a:xfrm>
            <a:custGeom>
              <a:avLst/>
              <a:gdLst/>
              <a:ahLst/>
              <a:cxnLst/>
              <a:rect l="0" t="0" r="0" b="0"/>
              <a:pathLst>
                <a:path w="35410" h="952239">
                  <a:moveTo>
                    <a:pt x="35409" y="6088"/>
                  </a:moveTo>
                  <a:lnTo>
                    <a:pt x="35409" y="6088"/>
                  </a:lnTo>
                  <a:lnTo>
                    <a:pt x="35409" y="621"/>
                  </a:lnTo>
                  <a:lnTo>
                    <a:pt x="34704" y="326"/>
                  </a:lnTo>
                  <a:lnTo>
                    <a:pt x="32038" y="0"/>
                  </a:lnTo>
                  <a:lnTo>
                    <a:pt x="31045" y="1323"/>
                  </a:lnTo>
                  <a:lnTo>
                    <a:pt x="29647" y="10634"/>
                  </a:lnTo>
                  <a:lnTo>
                    <a:pt x="24746" y="54726"/>
                  </a:lnTo>
                  <a:lnTo>
                    <a:pt x="21230" y="97279"/>
                  </a:lnTo>
                  <a:lnTo>
                    <a:pt x="17802" y="133767"/>
                  </a:lnTo>
                  <a:lnTo>
                    <a:pt x="16786" y="173271"/>
                  </a:lnTo>
                  <a:lnTo>
                    <a:pt x="16485" y="214374"/>
                  </a:lnTo>
                  <a:lnTo>
                    <a:pt x="16396" y="253363"/>
                  </a:lnTo>
                  <a:lnTo>
                    <a:pt x="16370" y="291727"/>
                  </a:lnTo>
                  <a:lnTo>
                    <a:pt x="16362" y="329905"/>
                  </a:lnTo>
                  <a:lnTo>
                    <a:pt x="16360" y="368028"/>
                  </a:lnTo>
                  <a:lnTo>
                    <a:pt x="16359" y="415465"/>
                  </a:lnTo>
                  <a:lnTo>
                    <a:pt x="16359" y="451470"/>
                  </a:lnTo>
                  <a:lnTo>
                    <a:pt x="16359" y="488949"/>
                  </a:lnTo>
                  <a:lnTo>
                    <a:pt x="15654" y="533765"/>
                  </a:lnTo>
                  <a:lnTo>
                    <a:pt x="7520" y="579230"/>
                  </a:lnTo>
                  <a:lnTo>
                    <a:pt x="4167" y="621975"/>
                  </a:lnTo>
                  <a:lnTo>
                    <a:pt x="3689" y="669092"/>
                  </a:lnTo>
                  <a:lnTo>
                    <a:pt x="3660" y="715508"/>
                  </a:lnTo>
                  <a:lnTo>
                    <a:pt x="1778" y="744413"/>
                  </a:lnTo>
                  <a:lnTo>
                    <a:pt x="0" y="756155"/>
                  </a:lnTo>
                  <a:lnTo>
                    <a:pt x="3382" y="799883"/>
                  </a:lnTo>
                  <a:lnTo>
                    <a:pt x="3648" y="845570"/>
                  </a:lnTo>
                  <a:lnTo>
                    <a:pt x="4361" y="858857"/>
                  </a:lnTo>
                  <a:lnTo>
                    <a:pt x="7316" y="871731"/>
                  </a:lnTo>
                  <a:lnTo>
                    <a:pt x="5762" y="883777"/>
                  </a:lnTo>
                  <a:lnTo>
                    <a:pt x="16234" y="931152"/>
                  </a:lnTo>
                  <a:lnTo>
                    <a:pt x="16359" y="9522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99">
              <a:extLst>
                <a:ext uri="{FF2B5EF4-FFF2-40B4-BE49-F238E27FC236}">
                  <a16:creationId xmlns:a16="http://schemas.microsoft.com/office/drawing/2014/main" xmlns="" id="{CDD37CC2-0D2E-418F-9C73-9D7E07668F1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46600" y="2451100"/>
              <a:ext cx="787361" cy="28485"/>
            </a:xfrm>
            <a:custGeom>
              <a:avLst/>
              <a:gdLst/>
              <a:ahLst/>
              <a:cxnLst/>
              <a:rect l="0" t="0" r="0" b="0"/>
              <a:pathLst>
                <a:path w="787361" h="28485">
                  <a:moveTo>
                    <a:pt x="0" y="0"/>
                  </a:moveTo>
                  <a:lnTo>
                    <a:pt x="0" y="0"/>
                  </a:lnTo>
                  <a:lnTo>
                    <a:pt x="12242" y="706"/>
                  </a:lnTo>
                  <a:lnTo>
                    <a:pt x="45673" y="5762"/>
                  </a:lnTo>
                  <a:lnTo>
                    <a:pt x="91848" y="6272"/>
                  </a:lnTo>
                  <a:lnTo>
                    <a:pt x="134615" y="6327"/>
                  </a:lnTo>
                  <a:lnTo>
                    <a:pt x="166603" y="6340"/>
                  </a:lnTo>
                  <a:lnTo>
                    <a:pt x="199634" y="6345"/>
                  </a:lnTo>
                  <a:lnTo>
                    <a:pt x="233130" y="6348"/>
                  </a:lnTo>
                  <a:lnTo>
                    <a:pt x="266832" y="6349"/>
                  </a:lnTo>
                  <a:lnTo>
                    <a:pt x="300625" y="7055"/>
                  </a:lnTo>
                  <a:lnTo>
                    <a:pt x="334459" y="9721"/>
                  </a:lnTo>
                  <a:lnTo>
                    <a:pt x="378499" y="11817"/>
                  </a:lnTo>
                  <a:lnTo>
                    <a:pt x="414988" y="15810"/>
                  </a:lnTo>
                  <a:lnTo>
                    <a:pt x="458922" y="19115"/>
                  </a:lnTo>
                  <a:lnTo>
                    <a:pt x="501572" y="23950"/>
                  </a:lnTo>
                  <a:lnTo>
                    <a:pt x="543968" y="28484"/>
                  </a:lnTo>
                  <a:lnTo>
                    <a:pt x="590678" y="26741"/>
                  </a:lnTo>
                  <a:lnTo>
                    <a:pt x="634607" y="23783"/>
                  </a:lnTo>
                  <a:lnTo>
                    <a:pt x="682090" y="15309"/>
                  </a:lnTo>
                  <a:lnTo>
                    <a:pt x="726966" y="12768"/>
                  </a:lnTo>
                  <a:lnTo>
                    <a:pt x="773783" y="12700"/>
                  </a:lnTo>
                  <a:lnTo>
                    <a:pt x="787360" y="12700"/>
                  </a:lnTo>
                  <a:lnTo>
                    <a:pt x="7810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939">
            <a:extLst>
              <a:ext uri="{FF2B5EF4-FFF2-40B4-BE49-F238E27FC236}">
                <a16:creationId xmlns:a16="http://schemas.microsoft.com/office/drawing/2014/main" xmlns="" id="{6025B980-7C07-417D-B866-5B8BE8B76821}"/>
              </a:ext>
            </a:extLst>
          </p:cNvPr>
          <p:cNvGrpSpPr/>
          <p:nvPr/>
        </p:nvGrpSpPr>
        <p:grpSpPr>
          <a:xfrm>
            <a:off x="4743450" y="501650"/>
            <a:ext cx="2089151" cy="1546709"/>
            <a:chOff x="4743450" y="501650"/>
            <a:chExt cx="2089151" cy="1546709"/>
          </a:xfrm>
        </p:grpSpPr>
        <p:sp>
          <p:nvSpPr>
            <p:cNvPr id="11" name="SMARTInkShape-4500">
              <a:extLst>
                <a:ext uri="{FF2B5EF4-FFF2-40B4-BE49-F238E27FC236}">
                  <a16:creationId xmlns:a16="http://schemas.microsoft.com/office/drawing/2014/main" xmlns="" id="{4A7E4487-8B7C-4A29-B1F1-612E70DB1F9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187950" y="501650"/>
              <a:ext cx="1644651" cy="82551"/>
            </a:xfrm>
            <a:custGeom>
              <a:avLst/>
              <a:gdLst/>
              <a:ahLst/>
              <a:cxnLst/>
              <a:rect l="0" t="0" r="0" b="0"/>
              <a:pathLst>
                <a:path w="1644651" h="82551">
                  <a:moveTo>
                    <a:pt x="0" y="82550"/>
                  </a:moveTo>
                  <a:lnTo>
                    <a:pt x="0" y="82550"/>
                  </a:lnTo>
                  <a:lnTo>
                    <a:pt x="6742" y="79179"/>
                  </a:lnTo>
                  <a:lnTo>
                    <a:pt x="45190" y="74711"/>
                  </a:lnTo>
                  <a:lnTo>
                    <a:pt x="88414" y="69409"/>
                  </a:lnTo>
                  <a:lnTo>
                    <a:pt x="126784" y="64715"/>
                  </a:lnTo>
                  <a:lnTo>
                    <a:pt x="150845" y="61488"/>
                  </a:lnTo>
                  <a:lnTo>
                    <a:pt x="176763" y="57925"/>
                  </a:lnTo>
                  <a:lnTo>
                    <a:pt x="208859" y="54139"/>
                  </a:lnTo>
                  <a:lnTo>
                    <a:pt x="245073" y="50204"/>
                  </a:lnTo>
                  <a:lnTo>
                    <a:pt x="284032" y="46169"/>
                  </a:lnTo>
                  <a:lnTo>
                    <a:pt x="325527" y="42774"/>
                  </a:lnTo>
                  <a:lnTo>
                    <a:pt x="368712" y="39805"/>
                  </a:lnTo>
                  <a:lnTo>
                    <a:pt x="413025" y="37120"/>
                  </a:lnTo>
                  <a:lnTo>
                    <a:pt x="460911" y="35330"/>
                  </a:lnTo>
                  <a:lnTo>
                    <a:pt x="511179" y="34137"/>
                  </a:lnTo>
                  <a:lnTo>
                    <a:pt x="563036" y="33341"/>
                  </a:lnTo>
                  <a:lnTo>
                    <a:pt x="615246" y="32811"/>
                  </a:lnTo>
                  <a:lnTo>
                    <a:pt x="667692" y="32457"/>
                  </a:lnTo>
                  <a:lnTo>
                    <a:pt x="720295" y="32221"/>
                  </a:lnTo>
                  <a:lnTo>
                    <a:pt x="775824" y="31359"/>
                  </a:lnTo>
                  <a:lnTo>
                    <a:pt x="833305" y="30078"/>
                  </a:lnTo>
                  <a:lnTo>
                    <a:pt x="892087" y="28519"/>
                  </a:lnTo>
                  <a:lnTo>
                    <a:pt x="948208" y="27479"/>
                  </a:lnTo>
                  <a:lnTo>
                    <a:pt x="1002555" y="26786"/>
                  </a:lnTo>
                  <a:lnTo>
                    <a:pt x="1055720" y="26324"/>
                  </a:lnTo>
                  <a:lnTo>
                    <a:pt x="1101747" y="26016"/>
                  </a:lnTo>
                  <a:lnTo>
                    <a:pt x="1143014" y="25811"/>
                  </a:lnTo>
                  <a:lnTo>
                    <a:pt x="1181110" y="25674"/>
                  </a:lnTo>
                  <a:lnTo>
                    <a:pt x="1214973" y="25582"/>
                  </a:lnTo>
                  <a:lnTo>
                    <a:pt x="1246015" y="25522"/>
                  </a:lnTo>
                  <a:lnTo>
                    <a:pt x="1275176" y="25481"/>
                  </a:lnTo>
                  <a:lnTo>
                    <a:pt x="1305907" y="24749"/>
                  </a:lnTo>
                  <a:lnTo>
                    <a:pt x="1337682" y="23555"/>
                  </a:lnTo>
                  <a:lnTo>
                    <a:pt x="1370154" y="22053"/>
                  </a:lnTo>
                  <a:lnTo>
                    <a:pt x="1403797" y="21052"/>
                  </a:lnTo>
                  <a:lnTo>
                    <a:pt x="1438221" y="20385"/>
                  </a:lnTo>
                  <a:lnTo>
                    <a:pt x="1473164" y="19940"/>
                  </a:lnTo>
                  <a:lnTo>
                    <a:pt x="1504926" y="18938"/>
                  </a:lnTo>
                  <a:lnTo>
                    <a:pt x="1534568" y="17564"/>
                  </a:lnTo>
                  <a:lnTo>
                    <a:pt x="1562794" y="15943"/>
                  </a:lnTo>
                  <a:lnTo>
                    <a:pt x="1601684" y="12260"/>
                  </a:lnTo>
                  <a:lnTo>
                    <a:pt x="1631920" y="6220"/>
                  </a:lnTo>
                  <a:lnTo>
                    <a:pt x="1644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501">
              <a:extLst>
                <a:ext uri="{FF2B5EF4-FFF2-40B4-BE49-F238E27FC236}">
                  <a16:creationId xmlns:a16="http://schemas.microsoft.com/office/drawing/2014/main" xmlns="" id="{2C52741E-976C-45E6-B915-24E1CD2D6B8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45100" y="571500"/>
              <a:ext cx="38101" cy="1469618"/>
            </a:xfrm>
            <a:custGeom>
              <a:avLst/>
              <a:gdLst/>
              <a:ahLst/>
              <a:cxnLst/>
              <a:rect l="0" t="0" r="0" b="0"/>
              <a:pathLst>
                <a:path w="38101" h="1469618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3371" y="21669"/>
                  </a:lnTo>
                  <a:lnTo>
                    <a:pt x="10670" y="31032"/>
                  </a:lnTo>
                  <a:lnTo>
                    <a:pt x="15580" y="35505"/>
                  </a:lnTo>
                  <a:lnTo>
                    <a:pt x="21036" y="46119"/>
                  </a:lnTo>
                  <a:lnTo>
                    <a:pt x="27909" y="73551"/>
                  </a:lnTo>
                  <a:lnTo>
                    <a:pt x="24398" y="91485"/>
                  </a:lnTo>
                  <a:lnTo>
                    <a:pt x="18604" y="111921"/>
                  </a:lnTo>
                  <a:lnTo>
                    <a:pt x="20634" y="159534"/>
                  </a:lnTo>
                  <a:lnTo>
                    <a:pt x="25869" y="197082"/>
                  </a:lnTo>
                  <a:lnTo>
                    <a:pt x="30007" y="235019"/>
                  </a:lnTo>
                  <a:lnTo>
                    <a:pt x="29352" y="273070"/>
                  </a:lnTo>
                  <a:lnTo>
                    <a:pt x="26181" y="320483"/>
                  </a:lnTo>
                  <a:lnTo>
                    <a:pt x="29918" y="359456"/>
                  </a:lnTo>
                  <a:lnTo>
                    <a:pt x="31388" y="400393"/>
                  </a:lnTo>
                  <a:lnTo>
                    <a:pt x="31678" y="439080"/>
                  </a:lnTo>
                  <a:lnTo>
                    <a:pt x="31736" y="478263"/>
                  </a:lnTo>
                  <a:lnTo>
                    <a:pt x="35119" y="522524"/>
                  </a:lnTo>
                  <a:lnTo>
                    <a:pt x="37707" y="563230"/>
                  </a:lnTo>
                  <a:lnTo>
                    <a:pt x="36185" y="608107"/>
                  </a:lnTo>
                  <a:lnTo>
                    <a:pt x="34426" y="621637"/>
                  </a:lnTo>
                  <a:lnTo>
                    <a:pt x="37823" y="668593"/>
                  </a:lnTo>
                  <a:lnTo>
                    <a:pt x="38076" y="710804"/>
                  </a:lnTo>
                  <a:lnTo>
                    <a:pt x="38097" y="754291"/>
                  </a:lnTo>
                  <a:lnTo>
                    <a:pt x="38100" y="800020"/>
                  </a:lnTo>
                  <a:lnTo>
                    <a:pt x="32142" y="844939"/>
                  </a:lnTo>
                  <a:lnTo>
                    <a:pt x="29902" y="880803"/>
                  </a:lnTo>
                  <a:lnTo>
                    <a:pt x="26289" y="899218"/>
                  </a:lnTo>
                  <a:lnTo>
                    <a:pt x="25415" y="942616"/>
                  </a:lnTo>
                  <a:lnTo>
                    <a:pt x="23521" y="965756"/>
                  </a:lnTo>
                  <a:lnTo>
                    <a:pt x="19224" y="1005896"/>
                  </a:lnTo>
                  <a:lnTo>
                    <a:pt x="19807" y="1022414"/>
                  </a:lnTo>
                  <a:lnTo>
                    <a:pt x="22724" y="1037264"/>
                  </a:lnTo>
                  <a:lnTo>
                    <a:pt x="18467" y="1081426"/>
                  </a:lnTo>
                  <a:lnTo>
                    <a:pt x="13599" y="1106129"/>
                  </a:lnTo>
                  <a:lnTo>
                    <a:pt x="12752" y="1149422"/>
                  </a:lnTo>
                  <a:lnTo>
                    <a:pt x="14592" y="1174764"/>
                  </a:lnTo>
                  <a:lnTo>
                    <a:pt x="16363" y="1186751"/>
                  </a:lnTo>
                  <a:lnTo>
                    <a:pt x="15514" y="1207825"/>
                  </a:lnTo>
                  <a:lnTo>
                    <a:pt x="18739" y="1248479"/>
                  </a:lnTo>
                  <a:lnTo>
                    <a:pt x="20839" y="1271855"/>
                  </a:lnTo>
                  <a:lnTo>
                    <a:pt x="24799" y="1301994"/>
                  </a:lnTo>
                  <a:lnTo>
                    <a:pt x="26053" y="1334802"/>
                  </a:lnTo>
                  <a:lnTo>
                    <a:pt x="29042" y="1348075"/>
                  </a:lnTo>
                  <a:lnTo>
                    <a:pt x="27498" y="1360945"/>
                  </a:lnTo>
                  <a:lnTo>
                    <a:pt x="29471" y="1374401"/>
                  </a:lnTo>
                  <a:lnTo>
                    <a:pt x="24828" y="1421650"/>
                  </a:lnTo>
                  <a:lnTo>
                    <a:pt x="19650" y="1439602"/>
                  </a:lnTo>
                  <a:lnTo>
                    <a:pt x="19316" y="1446743"/>
                  </a:lnTo>
                  <a:lnTo>
                    <a:pt x="21051" y="1452740"/>
                  </a:lnTo>
                  <a:lnTo>
                    <a:pt x="23467" y="1457756"/>
                  </a:lnTo>
                  <a:lnTo>
                    <a:pt x="25230" y="1469617"/>
                  </a:lnTo>
                  <a:lnTo>
                    <a:pt x="25325" y="1468550"/>
                  </a:lnTo>
                  <a:lnTo>
                    <a:pt x="25400" y="145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502">
              <a:extLst>
                <a:ext uri="{FF2B5EF4-FFF2-40B4-BE49-F238E27FC236}">
                  <a16:creationId xmlns:a16="http://schemas.microsoft.com/office/drawing/2014/main" xmlns="" id="{B2BFADA4-D9FA-4E88-802B-1E0B726D697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743450" y="1981200"/>
              <a:ext cx="538944" cy="67159"/>
            </a:xfrm>
            <a:custGeom>
              <a:avLst/>
              <a:gdLst/>
              <a:ahLst/>
              <a:cxnLst/>
              <a:rect l="0" t="0" r="0" b="0"/>
              <a:pathLst>
                <a:path w="538944" h="67159">
                  <a:moveTo>
                    <a:pt x="0" y="63500"/>
                  </a:moveTo>
                  <a:lnTo>
                    <a:pt x="0" y="63500"/>
                  </a:lnTo>
                  <a:lnTo>
                    <a:pt x="8838" y="63500"/>
                  </a:lnTo>
                  <a:lnTo>
                    <a:pt x="23487" y="67158"/>
                  </a:lnTo>
                  <a:lnTo>
                    <a:pt x="63501" y="64121"/>
                  </a:lnTo>
                  <a:lnTo>
                    <a:pt x="109204" y="62917"/>
                  </a:lnTo>
                  <a:lnTo>
                    <a:pt x="146422" y="59172"/>
                  </a:lnTo>
                  <a:lnTo>
                    <a:pt x="184260" y="57749"/>
                  </a:lnTo>
                  <a:lnTo>
                    <a:pt x="222282" y="57328"/>
                  </a:lnTo>
                  <a:lnTo>
                    <a:pt x="269293" y="57185"/>
                  </a:lnTo>
                  <a:lnTo>
                    <a:pt x="314889" y="57155"/>
                  </a:lnTo>
                  <a:lnTo>
                    <a:pt x="356706" y="57150"/>
                  </a:lnTo>
                  <a:lnTo>
                    <a:pt x="400115" y="57150"/>
                  </a:lnTo>
                  <a:lnTo>
                    <a:pt x="419120" y="55268"/>
                  </a:lnTo>
                  <a:lnTo>
                    <a:pt x="466168" y="50852"/>
                  </a:lnTo>
                  <a:lnTo>
                    <a:pt x="501362" y="50800"/>
                  </a:lnTo>
                  <a:lnTo>
                    <a:pt x="501565" y="47429"/>
                  </a:lnTo>
                  <a:lnTo>
                    <a:pt x="502298" y="46436"/>
                  </a:lnTo>
                  <a:lnTo>
                    <a:pt x="507736" y="44528"/>
                  </a:lnTo>
                  <a:lnTo>
                    <a:pt x="507976" y="38989"/>
                  </a:lnTo>
                  <a:lnTo>
                    <a:pt x="512359" y="33206"/>
                  </a:lnTo>
                  <a:lnTo>
                    <a:pt x="513760" y="27321"/>
                  </a:lnTo>
                  <a:lnTo>
                    <a:pt x="514272" y="16907"/>
                  </a:lnTo>
                  <a:lnTo>
                    <a:pt x="513593" y="15505"/>
                  </a:lnTo>
                  <a:lnTo>
                    <a:pt x="512434" y="14570"/>
                  </a:lnTo>
                  <a:lnTo>
                    <a:pt x="508876" y="13069"/>
                  </a:lnTo>
                  <a:lnTo>
                    <a:pt x="498739" y="17842"/>
                  </a:lnTo>
                  <a:lnTo>
                    <a:pt x="487007" y="27636"/>
                  </a:lnTo>
                  <a:lnTo>
                    <a:pt x="480535" y="37273"/>
                  </a:lnTo>
                  <a:lnTo>
                    <a:pt x="477520" y="45694"/>
                  </a:lnTo>
                  <a:lnTo>
                    <a:pt x="477801" y="47396"/>
                  </a:lnTo>
                  <a:lnTo>
                    <a:pt x="478695" y="48531"/>
                  </a:lnTo>
                  <a:lnTo>
                    <a:pt x="485199" y="53723"/>
                  </a:lnTo>
                  <a:lnTo>
                    <a:pt x="487155" y="54159"/>
                  </a:lnTo>
                  <a:lnTo>
                    <a:pt x="489164" y="53745"/>
                  </a:lnTo>
                  <a:lnTo>
                    <a:pt x="504631" y="45413"/>
                  </a:lnTo>
                  <a:lnTo>
                    <a:pt x="512618" y="38763"/>
                  </a:lnTo>
                  <a:lnTo>
                    <a:pt x="517108" y="31104"/>
                  </a:lnTo>
                  <a:lnTo>
                    <a:pt x="518306" y="27086"/>
                  </a:lnTo>
                  <a:lnTo>
                    <a:pt x="518398" y="23702"/>
                  </a:lnTo>
                  <a:lnTo>
                    <a:pt x="516619" y="18060"/>
                  </a:lnTo>
                  <a:lnTo>
                    <a:pt x="511651" y="10917"/>
                  </a:lnTo>
                  <a:lnTo>
                    <a:pt x="505860" y="8380"/>
                  </a:lnTo>
                  <a:lnTo>
                    <a:pt x="502340" y="7703"/>
                  </a:lnTo>
                  <a:lnTo>
                    <a:pt x="499288" y="7958"/>
                  </a:lnTo>
                  <a:lnTo>
                    <a:pt x="494015" y="10122"/>
                  </a:lnTo>
                  <a:lnTo>
                    <a:pt x="487080" y="15307"/>
                  </a:lnTo>
                  <a:lnTo>
                    <a:pt x="484591" y="19268"/>
                  </a:lnTo>
                  <a:lnTo>
                    <a:pt x="483927" y="21312"/>
                  </a:lnTo>
                  <a:lnTo>
                    <a:pt x="484190" y="23380"/>
                  </a:lnTo>
                  <a:lnTo>
                    <a:pt x="486364" y="27560"/>
                  </a:lnTo>
                  <a:lnTo>
                    <a:pt x="494926" y="33879"/>
                  </a:lnTo>
                  <a:lnTo>
                    <a:pt x="503029" y="36849"/>
                  </a:lnTo>
                  <a:lnTo>
                    <a:pt x="509553" y="35663"/>
                  </a:lnTo>
                  <a:lnTo>
                    <a:pt x="519279" y="31028"/>
                  </a:lnTo>
                  <a:lnTo>
                    <a:pt x="521869" y="29152"/>
                  </a:lnTo>
                  <a:lnTo>
                    <a:pt x="522891" y="27196"/>
                  </a:lnTo>
                  <a:lnTo>
                    <a:pt x="522866" y="25186"/>
                  </a:lnTo>
                  <a:lnTo>
                    <a:pt x="522144" y="23141"/>
                  </a:lnTo>
                  <a:lnTo>
                    <a:pt x="517579" y="18987"/>
                  </a:lnTo>
                  <a:lnTo>
                    <a:pt x="514386" y="16891"/>
                  </a:lnTo>
                  <a:lnTo>
                    <a:pt x="510846" y="16200"/>
                  </a:lnTo>
                  <a:lnTo>
                    <a:pt x="503150" y="17313"/>
                  </a:lnTo>
                  <a:lnTo>
                    <a:pt x="490522" y="24365"/>
                  </a:lnTo>
                  <a:lnTo>
                    <a:pt x="490704" y="25415"/>
                  </a:lnTo>
                  <a:lnTo>
                    <a:pt x="492787" y="28464"/>
                  </a:lnTo>
                  <a:lnTo>
                    <a:pt x="501297" y="34147"/>
                  </a:lnTo>
                  <a:lnTo>
                    <a:pt x="510665" y="34462"/>
                  </a:lnTo>
                  <a:lnTo>
                    <a:pt x="530556" y="32286"/>
                  </a:lnTo>
                  <a:lnTo>
                    <a:pt x="533620" y="30696"/>
                  </a:lnTo>
                  <a:lnTo>
                    <a:pt x="535663" y="28225"/>
                  </a:lnTo>
                  <a:lnTo>
                    <a:pt x="538539" y="19887"/>
                  </a:lnTo>
                  <a:lnTo>
                    <a:pt x="538943" y="17491"/>
                  </a:lnTo>
                  <a:lnTo>
                    <a:pt x="535628" y="11066"/>
                  </a:lnTo>
                  <a:lnTo>
                    <a:pt x="530157" y="4918"/>
                  </a:lnTo>
                  <a:lnTo>
                    <a:pt x="525374" y="2186"/>
                  </a:lnTo>
                  <a:lnTo>
                    <a:pt x="517965" y="432"/>
                  </a:lnTo>
                  <a:lnTo>
                    <a:pt x="518171" y="288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940">
            <a:extLst>
              <a:ext uri="{FF2B5EF4-FFF2-40B4-BE49-F238E27FC236}">
                <a16:creationId xmlns:a16="http://schemas.microsoft.com/office/drawing/2014/main" xmlns="" id="{554875AF-66A8-42C7-B7BF-C1E725C92A2E}"/>
              </a:ext>
            </a:extLst>
          </p:cNvPr>
          <p:cNvGrpSpPr/>
          <p:nvPr/>
        </p:nvGrpSpPr>
        <p:grpSpPr>
          <a:xfrm>
            <a:off x="4628252" y="2529482"/>
            <a:ext cx="331099" cy="184146"/>
            <a:chOff x="4628252" y="2529482"/>
            <a:chExt cx="331099" cy="184146"/>
          </a:xfrm>
        </p:grpSpPr>
        <p:sp>
          <p:nvSpPr>
            <p:cNvPr id="15" name="SMARTInkShape-4503">
              <a:extLst>
                <a:ext uri="{FF2B5EF4-FFF2-40B4-BE49-F238E27FC236}">
                  <a16:creationId xmlns:a16="http://schemas.microsoft.com/office/drawing/2014/main" xmlns="" id="{AB7E4C36-F6A2-4EED-BE46-126EEA55E02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819650" y="2529482"/>
              <a:ext cx="139701" cy="148154"/>
            </a:xfrm>
            <a:custGeom>
              <a:avLst/>
              <a:gdLst/>
              <a:ahLst/>
              <a:cxnLst/>
              <a:rect l="0" t="0" r="0" b="0"/>
              <a:pathLst>
                <a:path w="139701" h="148154">
                  <a:moveTo>
                    <a:pt x="0" y="29568"/>
                  </a:moveTo>
                  <a:lnTo>
                    <a:pt x="0" y="29568"/>
                  </a:lnTo>
                  <a:lnTo>
                    <a:pt x="0" y="22826"/>
                  </a:lnTo>
                  <a:lnTo>
                    <a:pt x="1411" y="20134"/>
                  </a:lnTo>
                  <a:lnTo>
                    <a:pt x="21048" y="5182"/>
                  </a:lnTo>
                  <a:lnTo>
                    <a:pt x="32638" y="1091"/>
                  </a:lnTo>
                  <a:lnTo>
                    <a:pt x="38692" y="0"/>
                  </a:lnTo>
                  <a:lnTo>
                    <a:pt x="51063" y="2551"/>
                  </a:lnTo>
                  <a:lnTo>
                    <a:pt x="57326" y="5207"/>
                  </a:lnTo>
                  <a:lnTo>
                    <a:pt x="66165" y="15683"/>
                  </a:lnTo>
                  <a:lnTo>
                    <a:pt x="69510" y="22428"/>
                  </a:lnTo>
                  <a:lnTo>
                    <a:pt x="70847" y="52147"/>
                  </a:lnTo>
                  <a:lnTo>
                    <a:pt x="60032" y="84393"/>
                  </a:lnTo>
                  <a:lnTo>
                    <a:pt x="33934" y="130406"/>
                  </a:lnTo>
                  <a:lnTo>
                    <a:pt x="31074" y="139766"/>
                  </a:lnTo>
                  <a:lnTo>
                    <a:pt x="31300" y="143250"/>
                  </a:lnTo>
                  <a:lnTo>
                    <a:pt x="32861" y="145573"/>
                  </a:lnTo>
                  <a:lnTo>
                    <a:pt x="35313" y="147121"/>
                  </a:lnTo>
                  <a:lnTo>
                    <a:pt x="38358" y="148153"/>
                  </a:lnTo>
                  <a:lnTo>
                    <a:pt x="84736" y="141199"/>
                  </a:lnTo>
                  <a:lnTo>
                    <a:pt x="128731" y="132374"/>
                  </a:lnTo>
                  <a:lnTo>
                    <a:pt x="139700" y="131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04">
              <a:extLst>
                <a:ext uri="{FF2B5EF4-FFF2-40B4-BE49-F238E27FC236}">
                  <a16:creationId xmlns:a16="http://schemas.microsoft.com/office/drawing/2014/main" xmlns="" id="{62FFF798-6904-4208-A7E2-DFADCF3C389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62500" y="2635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05">
              <a:extLst>
                <a:ext uri="{FF2B5EF4-FFF2-40B4-BE49-F238E27FC236}">
                  <a16:creationId xmlns:a16="http://schemas.microsoft.com/office/drawing/2014/main" xmlns="" id="{7427068E-9047-4EA1-AC2C-CA080D74722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28252" y="2559050"/>
              <a:ext cx="78093" cy="154578"/>
            </a:xfrm>
            <a:custGeom>
              <a:avLst/>
              <a:gdLst/>
              <a:ahLst/>
              <a:cxnLst/>
              <a:rect l="0" t="0" r="0" b="0"/>
              <a:pathLst>
                <a:path w="78093" h="154578">
                  <a:moveTo>
                    <a:pt x="51698" y="19050"/>
                  </a:moveTo>
                  <a:lnTo>
                    <a:pt x="51698" y="19050"/>
                  </a:lnTo>
                  <a:lnTo>
                    <a:pt x="51698" y="15679"/>
                  </a:lnTo>
                  <a:lnTo>
                    <a:pt x="50992" y="14686"/>
                  </a:lnTo>
                  <a:lnTo>
                    <a:pt x="49816" y="14024"/>
                  </a:lnTo>
                  <a:lnTo>
                    <a:pt x="42859" y="12962"/>
                  </a:lnTo>
                  <a:lnTo>
                    <a:pt x="36951" y="16579"/>
                  </a:lnTo>
                  <a:lnTo>
                    <a:pt x="29622" y="24302"/>
                  </a:lnTo>
                  <a:lnTo>
                    <a:pt x="9245" y="66979"/>
                  </a:lnTo>
                  <a:lnTo>
                    <a:pt x="0" y="95889"/>
                  </a:lnTo>
                  <a:lnTo>
                    <a:pt x="734" y="113643"/>
                  </a:lnTo>
                  <a:lnTo>
                    <a:pt x="9081" y="137624"/>
                  </a:lnTo>
                  <a:lnTo>
                    <a:pt x="12703" y="144666"/>
                  </a:lnTo>
                  <a:lnTo>
                    <a:pt x="17235" y="149360"/>
                  </a:lnTo>
                  <a:lnTo>
                    <a:pt x="27914" y="154577"/>
                  </a:lnTo>
                  <a:lnTo>
                    <a:pt x="33725" y="154557"/>
                  </a:lnTo>
                  <a:lnTo>
                    <a:pt x="45827" y="150772"/>
                  </a:lnTo>
                  <a:lnTo>
                    <a:pt x="64540" y="133965"/>
                  </a:lnTo>
                  <a:lnTo>
                    <a:pt x="76748" y="104369"/>
                  </a:lnTo>
                  <a:lnTo>
                    <a:pt x="78092" y="68789"/>
                  </a:lnTo>
                  <a:lnTo>
                    <a:pt x="70650" y="41548"/>
                  </a:lnTo>
                  <a:lnTo>
                    <a:pt x="453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41">
            <a:extLst>
              <a:ext uri="{FF2B5EF4-FFF2-40B4-BE49-F238E27FC236}">
                <a16:creationId xmlns:a16="http://schemas.microsoft.com/office/drawing/2014/main" xmlns="" id="{850E0C41-2BB0-4451-8204-FB46A8F09A84}"/>
              </a:ext>
            </a:extLst>
          </p:cNvPr>
          <p:cNvGrpSpPr/>
          <p:nvPr/>
        </p:nvGrpSpPr>
        <p:grpSpPr>
          <a:xfrm>
            <a:off x="6178824" y="1555750"/>
            <a:ext cx="336277" cy="209551"/>
            <a:chOff x="6178824" y="1555750"/>
            <a:chExt cx="336277" cy="209551"/>
          </a:xfrm>
        </p:grpSpPr>
        <p:sp>
          <p:nvSpPr>
            <p:cNvPr id="19" name="SMARTInkShape-4506">
              <a:extLst>
                <a:ext uri="{FF2B5EF4-FFF2-40B4-BE49-F238E27FC236}">
                  <a16:creationId xmlns:a16="http://schemas.microsoft.com/office/drawing/2014/main" xmlns="" id="{AAF6354E-D084-48B3-A89F-7FBB0D5CB5F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56350" y="1663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07">
              <a:extLst>
                <a:ext uri="{FF2B5EF4-FFF2-40B4-BE49-F238E27FC236}">
                  <a16:creationId xmlns:a16="http://schemas.microsoft.com/office/drawing/2014/main" xmlns="" id="{B258FCAE-49E1-4CEC-9736-4DFFCE898E4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78824" y="1593850"/>
              <a:ext cx="91700" cy="139800"/>
            </a:xfrm>
            <a:custGeom>
              <a:avLst/>
              <a:gdLst/>
              <a:ahLst/>
              <a:cxnLst/>
              <a:rect l="0" t="0" r="0" b="0"/>
              <a:pathLst>
                <a:path w="91700" h="139800">
                  <a:moveTo>
                    <a:pt x="82276" y="25400"/>
                  </a:moveTo>
                  <a:lnTo>
                    <a:pt x="82276" y="25400"/>
                  </a:lnTo>
                  <a:lnTo>
                    <a:pt x="70343" y="20374"/>
                  </a:lnTo>
                  <a:lnTo>
                    <a:pt x="57890" y="19312"/>
                  </a:lnTo>
                  <a:lnTo>
                    <a:pt x="45966" y="22499"/>
                  </a:lnTo>
                  <a:lnTo>
                    <a:pt x="30125" y="41395"/>
                  </a:lnTo>
                  <a:lnTo>
                    <a:pt x="7221" y="83044"/>
                  </a:lnTo>
                  <a:lnTo>
                    <a:pt x="0" y="102055"/>
                  </a:lnTo>
                  <a:lnTo>
                    <a:pt x="83" y="118030"/>
                  </a:lnTo>
                  <a:lnTo>
                    <a:pt x="2081" y="125253"/>
                  </a:lnTo>
                  <a:lnTo>
                    <a:pt x="5529" y="130774"/>
                  </a:lnTo>
                  <a:lnTo>
                    <a:pt x="15005" y="138790"/>
                  </a:lnTo>
                  <a:lnTo>
                    <a:pt x="21906" y="139799"/>
                  </a:lnTo>
                  <a:lnTo>
                    <a:pt x="38981" y="137157"/>
                  </a:lnTo>
                  <a:lnTo>
                    <a:pt x="65058" y="120994"/>
                  </a:lnTo>
                  <a:lnTo>
                    <a:pt x="83916" y="94960"/>
                  </a:lnTo>
                  <a:lnTo>
                    <a:pt x="91699" y="61532"/>
                  </a:lnTo>
                  <a:lnTo>
                    <a:pt x="89757" y="40989"/>
                  </a:lnTo>
                  <a:lnTo>
                    <a:pt x="80383" y="11546"/>
                  </a:lnTo>
                  <a:lnTo>
                    <a:pt x="76024" y="5131"/>
                  </a:lnTo>
                  <a:lnTo>
                    <a:pt x="6957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08">
              <a:extLst>
                <a:ext uri="{FF2B5EF4-FFF2-40B4-BE49-F238E27FC236}">
                  <a16:creationId xmlns:a16="http://schemas.microsoft.com/office/drawing/2014/main" xmlns="" id="{9A29EBCB-51D3-4A00-B641-D62265305C4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83350" y="163195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18493" y="43308"/>
                  </a:lnTo>
                  <a:lnTo>
                    <a:pt x="13843" y="8655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09">
              <a:extLst>
                <a:ext uri="{FF2B5EF4-FFF2-40B4-BE49-F238E27FC236}">
                  <a16:creationId xmlns:a16="http://schemas.microsoft.com/office/drawing/2014/main" xmlns="" id="{8428A9B5-CABD-43E5-9039-169503BA15F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22686" y="1555750"/>
              <a:ext cx="92415" cy="142093"/>
            </a:xfrm>
            <a:custGeom>
              <a:avLst/>
              <a:gdLst/>
              <a:ahLst/>
              <a:cxnLst/>
              <a:rect l="0" t="0" r="0" b="0"/>
              <a:pathLst>
                <a:path w="92415" h="142093">
                  <a:moveTo>
                    <a:pt x="54314" y="0"/>
                  </a:moveTo>
                  <a:lnTo>
                    <a:pt x="54314" y="0"/>
                  </a:lnTo>
                  <a:lnTo>
                    <a:pt x="42105" y="15580"/>
                  </a:lnTo>
                  <a:lnTo>
                    <a:pt x="22350" y="56763"/>
                  </a:lnTo>
                  <a:lnTo>
                    <a:pt x="3486" y="98021"/>
                  </a:lnTo>
                  <a:lnTo>
                    <a:pt x="0" y="124133"/>
                  </a:lnTo>
                  <a:lnTo>
                    <a:pt x="1172" y="127911"/>
                  </a:lnTo>
                  <a:lnTo>
                    <a:pt x="4069" y="131135"/>
                  </a:lnTo>
                  <a:lnTo>
                    <a:pt x="23927" y="141379"/>
                  </a:lnTo>
                  <a:lnTo>
                    <a:pt x="37751" y="142092"/>
                  </a:lnTo>
                  <a:lnTo>
                    <a:pt x="75809" y="134945"/>
                  </a:lnTo>
                  <a:lnTo>
                    <a:pt x="92414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942">
            <a:extLst>
              <a:ext uri="{FF2B5EF4-FFF2-40B4-BE49-F238E27FC236}">
                <a16:creationId xmlns:a16="http://schemas.microsoft.com/office/drawing/2014/main" xmlns="" id="{EBAF1951-47D4-4DD8-AE01-763E611FDE9F}"/>
              </a:ext>
            </a:extLst>
          </p:cNvPr>
          <p:cNvGrpSpPr/>
          <p:nvPr/>
        </p:nvGrpSpPr>
        <p:grpSpPr>
          <a:xfrm>
            <a:off x="4357355" y="1799333"/>
            <a:ext cx="292003" cy="197554"/>
            <a:chOff x="4357355" y="1799333"/>
            <a:chExt cx="292003" cy="197554"/>
          </a:xfrm>
        </p:grpSpPr>
        <p:sp>
          <p:nvSpPr>
            <p:cNvPr id="24" name="SMARTInkShape-4510">
              <a:extLst>
                <a:ext uri="{FF2B5EF4-FFF2-40B4-BE49-F238E27FC236}">
                  <a16:creationId xmlns:a16="http://schemas.microsoft.com/office/drawing/2014/main" xmlns="" id="{DE06CC4E-9C98-4FB5-8A2A-96D92E306AF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357355" y="1855084"/>
              <a:ext cx="99793" cy="141803"/>
            </a:xfrm>
            <a:custGeom>
              <a:avLst/>
              <a:gdLst/>
              <a:ahLst/>
              <a:cxnLst/>
              <a:rect l="0" t="0" r="0" b="0"/>
              <a:pathLst>
                <a:path w="99793" h="141803">
                  <a:moveTo>
                    <a:pt x="43195" y="24516"/>
                  </a:moveTo>
                  <a:lnTo>
                    <a:pt x="43195" y="24516"/>
                  </a:lnTo>
                  <a:lnTo>
                    <a:pt x="22180" y="12960"/>
                  </a:lnTo>
                  <a:lnTo>
                    <a:pt x="15723" y="12155"/>
                  </a:lnTo>
                  <a:lnTo>
                    <a:pt x="13591" y="14864"/>
                  </a:lnTo>
                  <a:lnTo>
                    <a:pt x="5101" y="43253"/>
                  </a:lnTo>
                  <a:lnTo>
                    <a:pt x="0" y="85838"/>
                  </a:lnTo>
                  <a:lnTo>
                    <a:pt x="5859" y="114260"/>
                  </a:lnTo>
                  <a:lnTo>
                    <a:pt x="14606" y="128137"/>
                  </a:lnTo>
                  <a:lnTo>
                    <a:pt x="19903" y="133814"/>
                  </a:lnTo>
                  <a:lnTo>
                    <a:pt x="33313" y="140120"/>
                  </a:lnTo>
                  <a:lnTo>
                    <a:pt x="40840" y="141802"/>
                  </a:lnTo>
                  <a:lnTo>
                    <a:pt x="56730" y="139908"/>
                  </a:lnTo>
                  <a:lnTo>
                    <a:pt x="64918" y="137427"/>
                  </a:lnTo>
                  <a:lnTo>
                    <a:pt x="79661" y="123382"/>
                  </a:lnTo>
                  <a:lnTo>
                    <a:pt x="91858" y="103029"/>
                  </a:lnTo>
                  <a:lnTo>
                    <a:pt x="99630" y="79872"/>
                  </a:lnTo>
                  <a:lnTo>
                    <a:pt x="99792" y="55469"/>
                  </a:lnTo>
                  <a:lnTo>
                    <a:pt x="94455" y="32628"/>
                  </a:lnTo>
                  <a:lnTo>
                    <a:pt x="85027" y="15421"/>
                  </a:lnTo>
                  <a:lnTo>
                    <a:pt x="70018" y="4481"/>
                  </a:lnTo>
                  <a:lnTo>
                    <a:pt x="61077" y="576"/>
                  </a:lnTo>
                  <a:lnTo>
                    <a:pt x="41735" y="0"/>
                  </a:lnTo>
                  <a:lnTo>
                    <a:pt x="23496" y="4448"/>
                  </a:lnTo>
                  <a:lnTo>
                    <a:pt x="10687" y="11128"/>
                  </a:lnTo>
                  <a:lnTo>
                    <a:pt x="8823" y="16296"/>
                  </a:lnTo>
                  <a:lnTo>
                    <a:pt x="9697" y="22564"/>
                  </a:lnTo>
                  <a:lnTo>
                    <a:pt x="17795" y="435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11">
              <a:extLst>
                <a:ext uri="{FF2B5EF4-FFF2-40B4-BE49-F238E27FC236}">
                  <a16:creationId xmlns:a16="http://schemas.microsoft.com/office/drawing/2014/main" xmlns="" id="{4AE234C9-92B1-4BD5-A046-D3BFAD3DCEA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514850" y="1936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12">
              <a:extLst>
                <a:ext uri="{FF2B5EF4-FFF2-40B4-BE49-F238E27FC236}">
                  <a16:creationId xmlns:a16="http://schemas.microsoft.com/office/drawing/2014/main" xmlns="" id="{03D1F8E2-3B95-4C91-B127-E72350B839A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68342" y="1799333"/>
              <a:ext cx="81016" cy="181868"/>
            </a:xfrm>
            <a:custGeom>
              <a:avLst/>
              <a:gdLst/>
              <a:ahLst/>
              <a:cxnLst/>
              <a:rect l="0" t="0" r="0" b="0"/>
              <a:pathLst>
                <a:path w="81016" h="181868">
                  <a:moveTo>
                    <a:pt x="3658" y="29467"/>
                  </a:moveTo>
                  <a:lnTo>
                    <a:pt x="3658" y="29467"/>
                  </a:lnTo>
                  <a:lnTo>
                    <a:pt x="287" y="26096"/>
                  </a:lnTo>
                  <a:lnTo>
                    <a:pt x="0" y="23692"/>
                  </a:lnTo>
                  <a:lnTo>
                    <a:pt x="1562" y="17257"/>
                  </a:lnTo>
                  <a:lnTo>
                    <a:pt x="13150" y="5702"/>
                  </a:lnTo>
                  <a:lnTo>
                    <a:pt x="25986" y="1266"/>
                  </a:lnTo>
                  <a:lnTo>
                    <a:pt x="40393" y="0"/>
                  </a:lnTo>
                  <a:lnTo>
                    <a:pt x="53851" y="1789"/>
                  </a:lnTo>
                  <a:lnTo>
                    <a:pt x="58993" y="4665"/>
                  </a:lnTo>
                  <a:lnTo>
                    <a:pt x="66586" y="13505"/>
                  </a:lnTo>
                  <a:lnTo>
                    <a:pt x="68550" y="26371"/>
                  </a:lnTo>
                  <a:lnTo>
                    <a:pt x="66365" y="40791"/>
                  </a:lnTo>
                  <a:lnTo>
                    <a:pt x="49563" y="73736"/>
                  </a:lnTo>
                  <a:lnTo>
                    <a:pt x="37759" y="91828"/>
                  </a:lnTo>
                  <a:lnTo>
                    <a:pt x="36976" y="94324"/>
                  </a:lnTo>
                  <a:lnTo>
                    <a:pt x="37864" y="96694"/>
                  </a:lnTo>
                  <a:lnTo>
                    <a:pt x="42615" y="101209"/>
                  </a:lnTo>
                  <a:lnTo>
                    <a:pt x="70770" y="114114"/>
                  </a:lnTo>
                  <a:lnTo>
                    <a:pt x="77700" y="122121"/>
                  </a:lnTo>
                  <a:lnTo>
                    <a:pt x="80536" y="127220"/>
                  </a:lnTo>
                  <a:lnTo>
                    <a:pt x="81015" y="132735"/>
                  </a:lnTo>
                  <a:lnTo>
                    <a:pt x="77785" y="144508"/>
                  </a:lnTo>
                  <a:lnTo>
                    <a:pt x="69764" y="154915"/>
                  </a:lnTo>
                  <a:lnTo>
                    <a:pt x="42676" y="176018"/>
                  </a:lnTo>
                  <a:lnTo>
                    <a:pt x="29058" y="181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943">
            <a:extLst>
              <a:ext uri="{FF2B5EF4-FFF2-40B4-BE49-F238E27FC236}">
                <a16:creationId xmlns:a16="http://schemas.microsoft.com/office/drawing/2014/main" xmlns="" id="{52B0329E-ED9E-4A0F-A4F9-A104212438F8}"/>
              </a:ext>
            </a:extLst>
          </p:cNvPr>
          <p:cNvGrpSpPr/>
          <p:nvPr/>
        </p:nvGrpSpPr>
        <p:grpSpPr>
          <a:xfrm>
            <a:off x="6967051" y="334068"/>
            <a:ext cx="367200" cy="207232"/>
            <a:chOff x="6967051" y="334068"/>
            <a:chExt cx="367200" cy="207232"/>
          </a:xfrm>
        </p:grpSpPr>
        <p:sp>
          <p:nvSpPr>
            <p:cNvPr id="28" name="SMARTInkShape-4513">
              <a:extLst>
                <a:ext uri="{FF2B5EF4-FFF2-40B4-BE49-F238E27FC236}">
                  <a16:creationId xmlns:a16="http://schemas.microsoft.com/office/drawing/2014/main" xmlns="" id="{5516A9FC-FFD2-4E45-A408-9755FA561D7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226300" y="334068"/>
              <a:ext cx="107951" cy="207232"/>
            </a:xfrm>
            <a:custGeom>
              <a:avLst/>
              <a:gdLst/>
              <a:ahLst/>
              <a:cxnLst/>
              <a:rect l="0" t="0" r="0" b="0"/>
              <a:pathLst>
                <a:path w="107951" h="207232">
                  <a:moveTo>
                    <a:pt x="107950" y="15182"/>
                  </a:moveTo>
                  <a:lnTo>
                    <a:pt x="107950" y="15182"/>
                  </a:lnTo>
                  <a:lnTo>
                    <a:pt x="99111" y="876"/>
                  </a:lnTo>
                  <a:lnTo>
                    <a:pt x="95707" y="0"/>
                  </a:lnTo>
                  <a:lnTo>
                    <a:pt x="86281" y="909"/>
                  </a:lnTo>
                  <a:lnTo>
                    <a:pt x="65704" y="18871"/>
                  </a:lnTo>
                  <a:lnTo>
                    <a:pt x="34876" y="63026"/>
                  </a:lnTo>
                  <a:lnTo>
                    <a:pt x="20603" y="107753"/>
                  </a:lnTo>
                  <a:lnTo>
                    <a:pt x="19270" y="137699"/>
                  </a:lnTo>
                  <a:lnTo>
                    <a:pt x="24792" y="161826"/>
                  </a:lnTo>
                  <a:lnTo>
                    <a:pt x="35008" y="180546"/>
                  </a:lnTo>
                  <a:lnTo>
                    <a:pt x="48954" y="193570"/>
                  </a:lnTo>
                  <a:lnTo>
                    <a:pt x="72674" y="205464"/>
                  </a:lnTo>
                  <a:lnTo>
                    <a:pt x="85451" y="207231"/>
                  </a:lnTo>
                  <a:lnTo>
                    <a:pt x="90835" y="206715"/>
                  </a:lnTo>
                  <a:lnTo>
                    <a:pt x="94423" y="204254"/>
                  </a:lnTo>
                  <a:lnTo>
                    <a:pt x="96815" y="200497"/>
                  </a:lnTo>
                  <a:lnTo>
                    <a:pt x="98409" y="195875"/>
                  </a:lnTo>
                  <a:lnTo>
                    <a:pt x="94538" y="183214"/>
                  </a:lnTo>
                  <a:lnTo>
                    <a:pt x="90542" y="175887"/>
                  </a:lnTo>
                  <a:lnTo>
                    <a:pt x="76695" y="163982"/>
                  </a:lnTo>
                  <a:lnTo>
                    <a:pt x="49065" y="151228"/>
                  </a:lnTo>
                  <a:lnTo>
                    <a:pt x="0" y="142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514">
              <a:extLst>
                <a:ext uri="{FF2B5EF4-FFF2-40B4-BE49-F238E27FC236}">
                  <a16:creationId xmlns:a16="http://schemas.microsoft.com/office/drawing/2014/main" xmlns="" id="{89CA27E7-6A42-4256-A6C9-D08A7E77061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138283" y="495300"/>
              <a:ext cx="18168" cy="19051"/>
            </a:xfrm>
            <a:custGeom>
              <a:avLst/>
              <a:gdLst/>
              <a:ahLst/>
              <a:cxnLst/>
              <a:rect l="0" t="0" r="0" b="0"/>
              <a:pathLst>
                <a:path w="181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2"/>
                  </a:lnTo>
                  <a:lnTo>
                    <a:pt x="1821" y="8219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515">
              <a:extLst>
                <a:ext uri="{FF2B5EF4-FFF2-40B4-BE49-F238E27FC236}">
                  <a16:creationId xmlns:a16="http://schemas.microsoft.com/office/drawing/2014/main" xmlns="" id="{A8921EAC-4602-40C0-9B05-07F298F5AC0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967051" y="378181"/>
              <a:ext cx="104747" cy="154870"/>
            </a:xfrm>
            <a:custGeom>
              <a:avLst/>
              <a:gdLst/>
              <a:ahLst/>
              <a:cxnLst/>
              <a:rect l="0" t="0" r="0" b="0"/>
              <a:pathLst>
                <a:path w="104747" h="154870">
                  <a:moveTo>
                    <a:pt x="87799" y="9169"/>
                  </a:moveTo>
                  <a:lnTo>
                    <a:pt x="87799" y="9169"/>
                  </a:lnTo>
                  <a:lnTo>
                    <a:pt x="84428" y="5798"/>
                  </a:lnTo>
                  <a:lnTo>
                    <a:pt x="77128" y="6024"/>
                  </a:lnTo>
                  <a:lnTo>
                    <a:pt x="66123" y="9888"/>
                  </a:lnTo>
                  <a:lnTo>
                    <a:pt x="51824" y="18661"/>
                  </a:lnTo>
                  <a:lnTo>
                    <a:pt x="20355" y="61112"/>
                  </a:lnTo>
                  <a:lnTo>
                    <a:pt x="2434" y="97702"/>
                  </a:lnTo>
                  <a:lnTo>
                    <a:pt x="0" y="120249"/>
                  </a:lnTo>
                  <a:lnTo>
                    <a:pt x="1749" y="129083"/>
                  </a:lnTo>
                  <a:lnTo>
                    <a:pt x="9338" y="142662"/>
                  </a:lnTo>
                  <a:lnTo>
                    <a:pt x="21648" y="151520"/>
                  </a:lnTo>
                  <a:lnTo>
                    <a:pt x="28882" y="154869"/>
                  </a:lnTo>
                  <a:lnTo>
                    <a:pt x="48208" y="154828"/>
                  </a:lnTo>
                  <a:lnTo>
                    <a:pt x="59288" y="152842"/>
                  </a:lnTo>
                  <a:lnTo>
                    <a:pt x="77245" y="141227"/>
                  </a:lnTo>
                  <a:lnTo>
                    <a:pt x="91574" y="123600"/>
                  </a:lnTo>
                  <a:lnTo>
                    <a:pt x="102647" y="101655"/>
                  </a:lnTo>
                  <a:lnTo>
                    <a:pt x="104746" y="77791"/>
                  </a:lnTo>
                  <a:lnTo>
                    <a:pt x="100270" y="53779"/>
                  </a:lnTo>
                  <a:lnTo>
                    <a:pt x="91224" y="31347"/>
                  </a:lnTo>
                  <a:lnTo>
                    <a:pt x="78268" y="15263"/>
                  </a:lnTo>
                  <a:lnTo>
                    <a:pt x="63101" y="4822"/>
                  </a:lnTo>
                  <a:lnTo>
                    <a:pt x="46953" y="181"/>
                  </a:lnTo>
                  <a:lnTo>
                    <a:pt x="37896" y="0"/>
                  </a:lnTo>
                  <a:lnTo>
                    <a:pt x="35480" y="940"/>
                  </a:lnTo>
                  <a:lnTo>
                    <a:pt x="36692" y="4389"/>
                  </a:lnTo>
                  <a:lnTo>
                    <a:pt x="56049" y="28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944">
            <a:extLst>
              <a:ext uri="{FF2B5EF4-FFF2-40B4-BE49-F238E27FC236}">
                <a16:creationId xmlns:a16="http://schemas.microsoft.com/office/drawing/2014/main" xmlns="" id="{28C7DAFA-9203-4322-9E38-41F0A4AC4452}"/>
              </a:ext>
            </a:extLst>
          </p:cNvPr>
          <p:cNvGrpSpPr/>
          <p:nvPr/>
        </p:nvGrpSpPr>
        <p:grpSpPr>
          <a:xfrm>
            <a:off x="9236618" y="985656"/>
            <a:ext cx="1798800" cy="1514943"/>
            <a:chOff x="9236618" y="985656"/>
            <a:chExt cx="1798800" cy="1514943"/>
          </a:xfrm>
        </p:grpSpPr>
        <p:sp>
          <p:nvSpPr>
            <p:cNvPr id="32" name="SMARTInkShape-4516">
              <a:extLst>
                <a:ext uri="{FF2B5EF4-FFF2-40B4-BE49-F238E27FC236}">
                  <a16:creationId xmlns:a16="http://schemas.microsoft.com/office/drawing/2014/main" xmlns="" id="{28E619B8-3797-430A-8899-88787BD6060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934149" y="985656"/>
              <a:ext cx="101269" cy="234053"/>
            </a:xfrm>
            <a:custGeom>
              <a:avLst/>
              <a:gdLst/>
              <a:ahLst/>
              <a:cxnLst/>
              <a:rect l="0" t="0" r="0" b="0"/>
              <a:pathLst>
                <a:path w="101269" h="234053">
                  <a:moveTo>
                    <a:pt x="95801" y="17644"/>
                  </a:moveTo>
                  <a:lnTo>
                    <a:pt x="95801" y="17644"/>
                  </a:lnTo>
                  <a:lnTo>
                    <a:pt x="95801" y="10902"/>
                  </a:lnTo>
                  <a:lnTo>
                    <a:pt x="97682" y="5711"/>
                  </a:lnTo>
                  <a:lnTo>
                    <a:pt x="101268" y="0"/>
                  </a:lnTo>
                  <a:lnTo>
                    <a:pt x="91776" y="2381"/>
                  </a:lnTo>
                  <a:lnTo>
                    <a:pt x="54731" y="41025"/>
                  </a:lnTo>
                  <a:lnTo>
                    <a:pt x="26952" y="77959"/>
                  </a:lnTo>
                  <a:lnTo>
                    <a:pt x="11579" y="106540"/>
                  </a:lnTo>
                  <a:lnTo>
                    <a:pt x="370" y="152953"/>
                  </a:lnTo>
                  <a:lnTo>
                    <a:pt x="0" y="180792"/>
                  </a:lnTo>
                  <a:lnTo>
                    <a:pt x="5951" y="203514"/>
                  </a:lnTo>
                  <a:lnTo>
                    <a:pt x="15650" y="220903"/>
                  </a:lnTo>
                  <a:lnTo>
                    <a:pt x="27018" y="230983"/>
                  </a:lnTo>
                  <a:lnTo>
                    <a:pt x="41007" y="234052"/>
                  </a:lnTo>
                  <a:lnTo>
                    <a:pt x="48688" y="233883"/>
                  </a:lnTo>
                  <a:lnTo>
                    <a:pt x="54515" y="230242"/>
                  </a:lnTo>
                  <a:lnTo>
                    <a:pt x="62870" y="216789"/>
                  </a:lnTo>
                  <a:lnTo>
                    <a:pt x="63263" y="209674"/>
                  </a:lnTo>
                  <a:lnTo>
                    <a:pt x="58057" y="196124"/>
                  </a:lnTo>
                  <a:lnTo>
                    <a:pt x="43042" y="184928"/>
                  </a:lnTo>
                  <a:lnTo>
                    <a:pt x="13251" y="17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17">
              <a:extLst>
                <a:ext uri="{FF2B5EF4-FFF2-40B4-BE49-F238E27FC236}">
                  <a16:creationId xmlns:a16="http://schemas.microsoft.com/office/drawing/2014/main" xmlns="" id="{42649331-B8CA-4AD5-A78F-97DA3151DAB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848491" y="1149350"/>
              <a:ext cx="16360" cy="12701"/>
            </a:xfrm>
            <a:custGeom>
              <a:avLst/>
              <a:gdLst/>
              <a:ahLst/>
              <a:cxnLst/>
              <a:rect l="0" t="0" r="0" b="0"/>
              <a:pathLst>
                <a:path w="163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9329"/>
                  </a:lnTo>
                  <a:lnTo>
                    <a:pt x="0" y="8336"/>
                  </a:lnTo>
                  <a:lnTo>
                    <a:pt x="515" y="7674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18">
              <a:extLst>
                <a:ext uri="{FF2B5EF4-FFF2-40B4-BE49-F238E27FC236}">
                  <a16:creationId xmlns:a16="http://schemas.microsoft.com/office/drawing/2014/main" xmlns="" id="{4D8BDCD8-DF3A-4F55-8AF4-BAB8FDF19DF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698718" y="995324"/>
              <a:ext cx="89933" cy="183994"/>
            </a:xfrm>
            <a:custGeom>
              <a:avLst/>
              <a:gdLst/>
              <a:ahLst/>
              <a:cxnLst/>
              <a:rect l="0" t="0" r="0" b="0"/>
              <a:pathLst>
                <a:path w="89933" h="183994">
                  <a:moveTo>
                    <a:pt x="89932" y="65126"/>
                  </a:moveTo>
                  <a:lnTo>
                    <a:pt x="89932" y="65126"/>
                  </a:lnTo>
                  <a:lnTo>
                    <a:pt x="79819" y="58384"/>
                  </a:lnTo>
                  <a:lnTo>
                    <a:pt x="72973" y="49429"/>
                  </a:lnTo>
                  <a:lnTo>
                    <a:pt x="66167" y="39100"/>
                  </a:lnTo>
                  <a:lnTo>
                    <a:pt x="51847" y="26762"/>
                  </a:lnTo>
                  <a:lnTo>
                    <a:pt x="45253" y="23381"/>
                  </a:lnTo>
                  <a:lnTo>
                    <a:pt x="41096" y="25301"/>
                  </a:lnTo>
                  <a:lnTo>
                    <a:pt x="30833" y="34961"/>
                  </a:lnTo>
                  <a:lnTo>
                    <a:pt x="13155" y="66380"/>
                  </a:lnTo>
                  <a:lnTo>
                    <a:pt x="1252" y="110339"/>
                  </a:lnTo>
                  <a:lnTo>
                    <a:pt x="0" y="149000"/>
                  </a:lnTo>
                  <a:lnTo>
                    <a:pt x="7469" y="176055"/>
                  </a:lnTo>
                  <a:lnTo>
                    <a:pt x="13084" y="180707"/>
                  </a:lnTo>
                  <a:lnTo>
                    <a:pt x="28730" y="183993"/>
                  </a:lnTo>
                  <a:lnTo>
                    <a:pt x="45562" y="177458"/>
                  </a:lnTo>
                  <a:lnTo>
                    <a:pt x="54002" y="171764"/>
                  </a:lnTo>
                  <a:lnTo>
                    <a:pt x="67143" y="154148"/>
                  </a:lnTo>
                  <a:lnTo>
                    <a:pt x="76982" y="128680"/>
                  </a:lnTo>
                  <a:lnTo>
                    <a:pt x="83706" y="91491"/>
                  </a:lnTo>
                  <a:lnTo>
                    <a:pt x="85283" y="54736"/>
                  </a:lnTo>
                  <a:lnTo>
                    <a:pt x="80323" y="13599"/>
                  </a:lnTo>
                  <a:lnTo>
                    <a:pt x="77176" y="5375"/>
                  </a:lnTo>
                  <a:lnTo>
                    <a:pt x="74373" y="1303"/>
                  </a:lnTo>
                  <a:lnTo>
                    <a:pt x="71799" y="0"/>
                  </a:lnTo>
                  <a:lnTo>
                    <a:pt x="64532" y="1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519">
              <a:extLst>
                <a:ext uri="{FF2B5EF4-FFF2-40B4-BE49-F238E27FC236}">
                  <a16:creationId xmlns:a16="http://schemas.microsoft.com/office/drawing/2014/main" xmlns="" id="{E649EB40-92E0-4CA9-9B1F-E650383DE9A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25050" y="215265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36628" y="32241"/>
                  </a:lnTo>
                  <a:lnTo>
                    <a:pt x="83514" y="129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520">
              <a:extLst>
                <a:ext uri="{FF2B5EF4-FFF2-40B4-BE49-F238E27FC236}">
                  <a16:creationId xmlns:a16="http://schemas.microsoft.com/office/drawing/2014/main" xmlns="" id="{49740057-DBF2-4E30-9C62-9D4DAF962F9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65632" y="1116683"/>
              <a:ext cx="449969" cy="32668"/>
            </a:xfrm>
            <a:custGeom>
              <a:avLst/>
              <a:gdLst/>
              <a:ahLst/>
              <a:cxnLst/>
              <a:rect l="0" t="0" r="0" b="0"/>
              <a:pathLst>
                <a:path w="449969" h="32668">
                  <a:moveTo>
                    <a:pt x="5468" y="32667"/>
                  </a:moveTo>
                  <a:lnTo>
                    <a:pt x="5468" y="32667"/>
                  </a:lnTo>
                  <a:lnTo>
                    <a:pt x="0" y="27200"/>
                  </a:lnTo>
                  <a:lnTo>
                    <a:pt x="33126" y="24552"/>
                  </a:lnTo>
                  <a:lnTo>
                    <a:pt x="72087" y="20594"/>
                  </a:lnTo>
                  <a:lnTo>
                    <a:pt x="99269" y="17562"/>
                  </a:lnTo>
                  <a:lnTo>
                    <a:pt x="129386" y="14131"/>
                  </a:lnTo>
                  <a:lnTo>
                    <a:pt x="164986" y="10432"/>
                  </a:lnTo>
                  <a:lnTo>
                    <a:pt x="204241" y="6555"/>
                  </a:lnTo>
                  <a:lnTo>
                    <a:pt x="245934" y="2559"/>
                  </a:lnTo>
                  <a:lnTo>
                    <a:pt x="287134" y="600"/>
                  </a:lnTo>
                  <a:lnTo>
                    <a:pt x="328006" y="0"/>
                  </a:lnTo>
                  <a:lnTo>
                    <a:pt x="368660" y="306"/>
                  </a:lnTo>
                  <a:lnTo>
                    <a:pt x="449968" y="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521">
              <a:extLst>
                <a:ext uri="{FF2B5EF4-FFF2-40B4-BE49-F238E27FC236}">
                  <a16:creationId xmlns:a16="http://schemas.microsoft.com/office/drawing/2014/main" xmlns="" id="{A14B7032-2D5C-491F-8C01-158C00DE074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994900" y="1168400"/>
              <a:ext cx="38101" cy="1031613"/>
            </a:xfrm>
            <a:custGeom>
              <a:avLst/>
              <a:gdLst/>
              <a:ahLst/>
              <a:cxnLst/>
              <a:rect l="0" t="0" r="0" b="0"/>
              <a:pathLst>
                <a:path w="38101" h="1031613">
                  <a:moveTo>
                    <a:pt x="38100" y="0"/>
                  </a:moveTo>
                  <a:lnTo>
                    <a:pt x="38100" y="0"/>
                  </a:lnTo>
                  <a:lnTo>
                    <a:pt x="38100" y="42995"/>
                  </a:lnTo>
                  <a:lnTo>
                    <a:pt x="37395" y="78376"/>
                  </a:lnTo>
                  <a:lnTo>
                    <a:pt x="36219" y="101639"/>
                  </a:lnTo>
                  <a:lnTo>
                    <a:pt x="34730" y="127026"/>
                  </a:lnTo>
                  <a:lnTo>
                    <a:pt x="33031" y="156651"/>
                  </a:lnTo>
                  <a:lnTo>
                    <a:pt x="31193" y="189100"/>
                  </a:lnTo>
                  <a:lnTo>
                    <a:pt x="29261" y="223434"/>
                  </a:lnTo>
                  <a:lnTo>
                    <a:pt x="28680" y="260434"/>
                  </a:lnTo>
                  <a:lnTo>
                    <a:pt x="28997" y="299211"/>
                  </a:lnTo>
                  <a:lnTo>
                    <a:pt x="29914" y="339174"/>
                  </a:lnTo>
                  <a:lnTo>
                    <a:pt x="31232" y="380633"/>
                  </a:lnTo>
                  <a:lnTo>
                    <a:pt x="32816" y="423088"/>
                  </a:lnTo>
                  <a:lnTo>
                    <a:pt x="34577" y="466209"/>
                  </a:lnTo>
                  <a:lnTo>
                    <a:pt x="35046" y="509067"/>
                  </a:lnTo>
                  <a:lnTo>
                    <a:pt x="34653" y="551750"/>
                  </a:lnTo>
                  <a:lnTo>
                    <a:pt x="33686" y="594317"/>
                  </a:lnTo>
                  <a:lnTo>
                    <a:pt x="31628" y="635395"/>
                  </a:lnTo>
                  <a:lnTo>
                    <a:pt x="28846" y="675480"/>
                  </a:lnTo>
                  <a:lnTo>
                    <a:pt x="25581" y="714903"/>
                  </a:lnTo>
                  <a:lnTo>
                    <a:pt x="21993" y="751063"/>
                  </a:lnTo>
                  <a:lnTo>
                    <a:pt x="18190" y="785048"/>
                  </a:lnTo>
                  <a:lnTo>
                    <a:pt x="14243" y="817582"/>
                  </a:lnTo>
                  <a:lnTo>
                    <a:pt x="11612" y="847032"/>
                  </a:lnTo>
                  <a:lnTo>
                    <a:pt x="9858" y="874427"/>
                  </a:lnTo>
                  <a:lnTo>
                    <a:pt x="8688" y="900451"/>
                  </a:lnTo>
                  <a:lnTo>
                    <a:pt x="7389" y="942538"/>
                  </a:lnTo>
                  <a:lnTo>
                    <a:pt x="6811" y="976294"/>
                  </a:lnTo>
                  <a:lnTo>
                    <a:pt x="6441" y="1021066"/>
                  </a:lnTo>
                  <a:lnTo>
                    <a:pt x="6410" y="1027844"/>
                  </a:lnTo>
                  <a:lnTo>
                    <a:pt x="5685" y="1030952"/>
                  </a:lnTo>
                  <a:lnTo>
                    <a:pt x="4495" y="1031612"/>
                  </a:lnTo>
                  <a:lnTo>
                    <a:pt x="0" y="1028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522">
              <a:extLst>
                <a:ext uri="{FF2B5EF4-FFF2-40B4-BE49-F238E27FC236}">
                  <a16:creationId xmlns:a16="http://schemas.microsoft.com/office/drawing/2014/main" xmlns="" id="{00C1D862-2464-4BF6-A3BB-064BF5D531A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398000" y="2281758"/>
              <a:ext cx="142061" cy="218841"/>
            </a:xfrm>
            <a:custGeom>
              <a:avLst/>
              <a:gdLst/>
              <a:ahLst/>
              <a:cxnLst/>
              <a:rect l="0" t="0" r="0" b="0"/>
              <a:pathLst>
                <a:path w="142061" h="218841">
                  <a:moveTo>
                    <a:pt x="76200" y="23292"/>
                  </a:moveTo>
                  <a:lnTo>
                    <a:pt x="76200" y="23292"/>
                  </a:lnTo>
                  <a:lnTo>
                    <a:pt x="69458" y="19921"/>
                  </a:lnTo>
                  <a:lnTo>
                    <a:pt x="67472" y="18222"/>
                  </a:lnTo>
                  <a:lnTo>
                    <a:pt x="65265" y="14454"/>
                  </a:lnTo>
                  <a:lnTo>
                    <a:pt x="66087" y="11755"/>
                  </a:lnTo>
                  <a:lnTo>
                    <a:pt x="70765" y="4994"/>
                  </a:lnTo>
                  <a:lnTo>
                    <a:pt x="83191" y="1049"/>
                  </a:lnTo>
                  <a:lnTo>
                    <a:pt x="99062" y="0"/>
                  </a:lnTo>
                  <a:lnTo>
                    <a:pt x="113172" y="1886"/>
                  </a:lnTo>
                  <a:lnTo>
                    <a:pt x="122735" y="6958"/>
                  </a:lnTo>
                  <a:lnTo>
                    <a:pt x="126274" y="10286"/>
                  </a:lnTo>
                  <a:lnTo>
                    <a:pt x="127221" y="15327"/>
                  </a:lnTo>
                  <a:lnTo>
                    <a:pt x="124511" y="28454"/>
                  </a:lnTo>
                  <a:lnTo>
                    <a:pt x="100437" y="68143"/>
                  </a:lnTo>
                  <a:lnTo>
                    <a:pt x="80542" y="99283"/>
                  </a:lnTo>
                  <a:lnTo>
                    <a:pt x="78129" y="105984"/>
                  </a:lnTo>
                  <a:lnTo>
                    <a:pt x="80308" y="108759"/>
                  </a:lnTo>
                  <a:lnTo>
                    <a:pt x="96859" y="116035"/>
                  </a:lnTo>
                  <a:lnTo>
                    <a:pt x="118932" y="124071"/>
                  </a:lnTo>
                  <a:lnTo>
                    <a:pt x="132586" y="133699"/>
                  </a:lnTo>
                  <a:lnTo>
                    <a:pt x="140066" y="145034"/>
                  </a:lnTo>
                  <a:lnTo>
                    <a:pt x="142060" y="151020"/>
                  </a:lnTo>
                  <a:lnTo>
                    <a:pt x="141274" y="157833"/>
                  </a:lnTo>
                  <a:lnTo>
                    <a:pt x="134755" y="172929"/>
                  </a:lnTo>
                  <a:lnTo>
                    <a:pt x="102330" y="200665"/>
                  </a:lnTo>
                  <a:lnTo>
                    <a:pt x="60346" y="217742"/>
                  </a:lnTo>
                  <a:lnTo>
                    <a:pt x="35052" y="218840"/>
                  </a:lnTo>
                  <a:lnTo>
                    <a:pt x="0" y="2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523">
              <a:extLst>
                <a:ext uri="{FF2B5EF4-FFF2-40B4-BE49-F238E27FC236}">
                  <a16:creationId xmlns:a16="http://schemas.microsoft.com/office/drawing/2014/main" xmlns="" id="{09A72080-3478-4A06-8BD4-1708A39D649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417050" y="2362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524">
              <a:extLst>
                <a:ext uri="{FF2B5EF4-FFF2-40B4-BE49-F238E27FC236}">
                  <a16:creationId xmlns:a16="http://schemas.microsoft.com/office/drawing/2014/main" xmlns="" id="{BC52150F-FACE-4B06-A08B-C77A0B41B8E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236618" y="2293644"/>
              <a:ext cx="91162" cy="126449"/>
            </a:xfrm>
            <a:custGeom>
              <a:avLst/>
              <a:gdLst/>
              <a:ahLst/>
              <a:cxnLst/>
              <a:rect l="0" t="0" r="0" b="0"/>
              <a:pathLst>
                <a:path w="91162" h="126449">
                  <a:moveTo>
                    <a:pt x="72482" y="5056"/>
                  </a:moveTo>
                  <a:lnTo>
                    <a:pt x="72482" y="5056"/>
                  </a:lnTo>
                  <a:lnTo>
                    <a:pt x="69111" y="1685"/>
                  </a:lnTo>
                  <a:lnTo>
                    <a:pt x="63693" y="30"/>
                  </a:lnTo>
                  <a:lnTo>
                    <a:pt x="55875" y="0"/>
                  </a:lnTo>
                  <a:lnTo>
                    <a:pt x="45346" y="2339"/>
                  </a:lnTo>
                  <a:lnTo>
                    <a:pt x="33609" y="13256"/>
                  </a:lnTo>
                  <a:lnTo>
                    <a:pt x="8829" y="49009"/>
                  </a:lnTo>
                  <a:lnTo>
                    <a:pt x="0" y="82990"/>
                  </a:lnTo>
                  <a:lnTo>
                    <a:pt x="754" y="113128"/>
                  </a:lnTo>
                  <a:lnTo>
                    <a:pt x="3497" y="119437"/>
                  </a:lnTo>
                  <a:lnTo>
                    <a:pt x="7442" y="123644"/>
                  </a:lnTo>
                  <a:lnTo>
                    <a:pt x="12189" y="126448"/>
                  </a:lnTo>
                  <a:lnTo>
                    <a:pt x="28751" y="125801"/>
                  </a:lnTo>
                  <a:lnTo>
                    <a:pt x="39095" y="123652"/>
                  </a:lnTo>
                  <a:lnTo>
                    <a:pt x="58114" y="111858"/>
                  </a:lnTo>
                  <a:lnTo>
                    <a:pt x="74562" y="94151"/>
                  </a:lnTo>
                  <a:lnTo>
                    <a:pt x="86577" y="72171"/>
                  </a:lnTo>
                  <a:lnTo>
                    <a:pt x="90975" y="50172"/>
                  </a:lnTo>
                  <a:lnTo>
                    <a:pt x="91161" y="39367"/>
                  </a:lnTo>
                  <a:lnTo>
                    <a:pt x="85722" y="23598"/>
                  </a:lnTo>
                  <a:lnTo>
                    <a:pt x="81309" y="17417"/>
                  </a:lnTo>
                  <a:lnTo>
                    <a:pt x="75545" y="14002"/>
                  </a:lnTo>
                  <a:lnTo>
                    <a:pt x="61613" y="12089"/>
                  </a:lnTo>
                  <a:lnTo>
                    <a:pt x="56769" y="13273"/>
                  </a:lnTo>
                  <a:lnTo>
                    <a:pt x="53541" y="15473"/>
                  </a:lnTo>
                  <a:lnTo>
                    <a:pt x="47082" y="24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525">
              <a:extLst>
                <a:ext uri="{FF2B5EF4-FFF2-40B4-BE49-F238E27FC236}">
                  <a16:creationId xmlns:a16="http://schemas.microsoft.com/office/drawing/2014/main" xmlns="" id="{E2CB55DB-03C3-46AE-AC87-0211CC594A1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292698" y="2178050"/>
              <a:ext cx="651403" cy="19048"/>
            </a:xfrm>
            <a:custGeom>
              <a:avLst/>
              <a:gdLst/>
              <a:ahLst/>
              <a:cxnLst/>
              <a:rect l="0" t="0" r="0" b="0"/>
              <a:pathLst>
                <a:path w="651403" h="19048">
                  <a:moveTo>
                    <a:pt x="16402" y="0"/>
                  </a:moveTo>
                  <a:lnTo>
                    <a:pt x="16402" y="0"/>
                  </a:lnTo>
                  <a:lnTo>
                    <a:pt x="0" y="5467"/>
                  </a:lnTo>
                  <a:lnTo>
                    <a:pt x="529" y="6467"/>
                  </a:lnTo>
                  <a:lnTo>
                    <a:pt x="4879" y="9460"/>
                  </a:lnTo>
                  <a:lnTo>
                    <a:pt x="43681" y="16424"/>
                  </a:lnTo>
                  <a:lnTo>
                    <a:pt x="82853" y="17883"/>
                  </a:lnTo>
                  <a:lnTo>
                    <a:pt x="108681" y="18272"/>
                  </a:lnTo>
                  <a:lnTo>
                    <a:pt x="137893" y="18531"/>
                  </a:lnTo>
                  <a:lnTo>
                    <a:pt x="169362" y="18704"/>
                  </a:lnTo>
                  <a:lnTo>
                    <a:pt x="204453" y="18819"/>
                  </a:lnTo>
                  <a:lnTo>
                    <a:pt x="241958" y="18896"/>
                  </a:lnTo>
                  <a:lnTo>
                    <a:pt x="281073" y="18947"/>
                  </a:lnTo>
                  <a:lnTo>
                    <a:pt x="321966" y="18982"/>
                  </a:lnTo>
                  <a:lnTo>
                    <a:pt x="364045" y="19004"/>
                  </a:lnTo>
                  <a:lnTo>
                    <a:pt x="406914" y="19019"/>
                  </a:lnTo>
                  <a:lnTo>
                    <a:pt x="445370" y="19030"/>
                  </a:lnTo>
                  <a:lnTo>
                    <a:pt x="480887" y="19036"/>
                  </a:lnTo>
                  <a:lnTo>
                    <a:pt x="514441" y="19041"/>
                  </a:lnTo>
                  <a:lnTo>
                    <a:pt x="541751" y="19044"/>
                  </a:lnTo>
                  <a:lnTo>
                    <a:pt x="585264" y="19047"/>
                  </a:lnTo>
                  <a:lnTo>
                    <a:pt x="627416" y="15678"/>
                  </a:lnTo>
                  <a:lnTo>
                    <a:pt x="651402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945">
            <a:extLst>
              <a:ext uri="{FF2B5EF4-FFF2-40B4-BE49-F238E27FC236}">
                <a16:creationId xmlns:a16="http://schemas.microsoft.com/office/drawing/2014/main" xmlns="" id="{163EECD2-7F1E-48D9-ADBE-C98CC068B27C}"/>
              </a:ext>
            </a:extLst>
          </p:cNvPr>
          <p:cNvGrpSpPr/>
          <p:nvPr/>
        </p:nvGrpSpPr>
        <p:grpSpPr>
          <a:xfrm>
            <a:off x="9626600" y="1521501"/>
            <a:ext cx="730251" cy="421600"/>
            <a:chOff x="9626600" y="1521501"/>
            <a:chExt cx="730251" cy="421600"/>
          </a:xfrm>
        </p:grpSpPr>
        <p:sp>
          <p:nvSpPr>
            <p:cNvPr id="43" name="SMARTInkShape-4526">
              <a:extLst>
                <a:ext uri="{FF2B5EF4-FFF2-40B4-BE49-F238E27FC236}">
                  <a16:creationId xmlns:a16="http://schemas.microsoft.com/office/drawing/2014/main" xmlns="" id="{51F2847F-5E6D-424D-A6E8-B84E3B3EED3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989432" y="1673709"/>
              <a:ext cx="64537" cy="32247"/>
            </a:xfrm>
            <a:custGeom>
              <a:avLst/>
              <a:gdLst/>
              <a:ahLst/>
              <a:cxnLst/>
              <a:rect l="0" t="0" r="0" b="0"/>
              <a:pathLst>
                <a:path w="64537" h="32247">
                  <a:moveTo>
                    <a:pt x="5468" y="2691"/>
                  </a:moveTo>
                  <a:lnTo>
                    <a:pt x="5468" y="2691"/>
                  </a:lnTo>
                  <a:lnTo>
                    <a:pt x="2098" y="2691"/>
                  </a:lnTo>
                  <a:lnTo>
                    <a:pt x="1105" y="3397"/>
                  </a:lnTo>
                  <a:lnTo>
                    <a:pt x="442" y="4572"/>
                  </a:lnTo>
                  <a:lnTo>
                    <a:pt x="0" y="6062"/>
                  </a:lnTo>
                  <a:lnTo>
                    <a:pt x="412" y="7760"/>
                  </a:lnTo>
                  <a:lnTo>
                    <a:pt x="2750" y="11529"/>
                  </a:lnTo>
                  <a:lnTo>
                    <a:pt x="18925" y="21790"/>
                  </a:lnTo>
                  <a:lnTo>
                    <a:pt x="22906" y="23890"/>
                  </a:lnTo>
                  <a:lnTo>
                    <a:pt x="32973" y="24343"/>
                  </a:lnTo>
                  <a:lnTo>
                    <a:pt x="43797" y="21486"/>
                  </a:lnTo>
                  <a:lnTo>
                    <a:pt x="63232" y="7587"/>
                  </a:lnTo>
                  <a:lnTo>
                    <a:pt x="64439" y="5250"/>
                  </a:lnTo>
                  <a:lnTo>
                    <a:pt x="64536" y="2986"/>
                  </a:lnTo>
                  <a:lnTo>
                    <a:pt x="63897" y="771"/>
                  </a:lnTo>
                  <a:lnTo>
                    <a:pt x="61353" y="0"/>
                  </a:lnTo>
                  <a:lnTo>
                    <a:pt x="52884" y="1025"/>
                  </a:lnTo>
                  <a:lnTo>
                    <a:pt x="22809" y="14405"/>
                  </a:lnTo>
                  <a:lnTo>
                    <a:pt x="19145" y="16850"/>
                  </a:lnTo>
                  <a:lnTo>
                    <a:pt x="16704" y="19892"/>
                  </a:lnTo>
                  <a:lnTo>
                    <a:pt x="13988" y="27034"/>
                  </a:lnTo>
                  <a:lnTo>
                    <a:pt x="14677" y="29503"/>
                  </a:lnTo>
                  <a:lnTo>
                    <a:pt x="16546" y="31149"/>
                  </a:lnTo>
                  <a:lnTo>
                    <a:pt x="19204" y="32246"/>
                  </a:lnTo>
                  <a:lnTo>
                    <a:pt x="27801" y="31584"/>
                  </a:lnTo>
                  <a:lnTo>
                    <a:pt x="47196" y="25410"/>
                  </a:lnTo>
                  <a:lnTo>
                    <a:pt x="49513" y="24187"/>
                  </a:lnTo>
                  <a:lnTo>
                    <a:pt x="50354" y="23372"/>
                  </a:lnTo>
                  <a:lnTo>
                    <a:pt x="50209" y="22828"/>
                  </a:lnTo>
                  <a:lnTo>
                    <a:pt x="49406" y="22466"/>
                  </a:lnTo>
                  <a:lnTo>
                    <a:pt x="37218" y="2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527">
              <a:extLst>
                <a:ext uri="{FF2B5EF4-FFF2-40B4-BE49-F238E27FC236}">
                  <a16:creationId xmlns:a16="http://schemas.microsoft.com/office/drawing/2014/main" xmlns="" id="{3BB2CFD9-1422-4095-BABB-60601B9AE86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626600" y="1521501"/>
              <a:ext cx="730251" cy="421600"/>
            </a:xfrm>
            <a:custGeom>
              <a:avLst/>
              <a:gdLst/>
              <a:ahLst/>
              <a:cxnLst/>
              <a:rect l="0" t="0" r="0" b="0"/>
              <a:pathLst>
                <a:path w="730251" h="421600">
                  <a:moveTo>
                    <a:pt x="0" y="421599"/>
                  </a:moveTo>
                  <a:lnTo>
                    <a:pt x="0" y="421599"/>
                  </a:lnTo>
                  <a:lnTo>
                    <a:pt x="6742" y="414857"/>
                  </a:lnTo>
                  <a:lnTo>
                    <a:pt x="50901" y="393842"/>
                  </a:lnTo>
                  <a:lnTo>
                    <a:pt x="92160" y="365969"/>
                  </a:lnTo>
                  <a:lnTo>
                    <a:pt x="129377" y="344438"/>
                  </a:lnTo>
                  <a:lnTo>
                    <a:pt x="175525" y="316343"/>
                  </a:lnTo>
                  <a:lnTo>
                    <a:pt x="208303" y="296032"/>
                  </a:lnTo>
                  <a:lnTo>
                    <a:pt x="245449" y="273363"/>
                  </a:lnTo>
                  <a:lnTo>
                    <a:pt x="283361" y="250589"/>
                  </a:lnTo>
                  <a:lnTo>
                    <a:pt x="316673" y="231059"/>
                  </a:lnTo>
                  <a:lnTo>
                    <a:pt x="359824" y="204198"/>
                  </a:lnTo>
                  <a:lnTo>
                    <a:pt x="406162" y="174994"/>
                  </a:lnTo>
                  <a:lnTo>
                    <a:pt x="438986" y="156304"/>
                  </a:lnTo>
                  <a:lnTo>
                    <a:pt x="472388" y="138590"/>
                  </a:lnTo>
                  <a:lnTo>
                    <a:pt x="506047" y="121310"/>
                  </a:lnTo>
                  <a:lnTo>
                    <a:pt x="549990" y="95715"/>
                  </a:lnTo>
                  <a:lnTo>
                    <a:pt x="586449" y="73628"/>
                  </a:lnTo>
                  <a:lnTo>
                    <a:pt x="622967" y="53678"/>
                  </a:lnTo>
                  <a:lnTo>
                    <a:pt x="660598" y="34361"/>
                  </a:lnTo>
                  <a:lnTo>
                    <a:pt x="700394" y="14646"/>
                  </a:lnTo>
                  <a:lnTo>
                    <a:pt x="720462" y="5706"/>
                  </a:lnTo>
                  <a:lnTo>
                    <a:pt x="727350" y="0"/>
                  </a:lnTo>
                  <a:lnTo>
                    <a:pt x="728317" y="127"/>
                  </a:lnTo>
                  <a:lnTo>
                    <a:pt x="730250" y="2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946">
            <a:extLst>
              <a:ext uri="{FF2B5EF4-FFF2-40B4-BE49-F238E27FC236}">
                <a16:creationId xmlns:a16="http://schemas.microsoft.com/office/drawing/2014/main" xmlns="" id="{09914D11-C124-4180-9799-8F7CE3CEC93F}"/>
              </a:ext>
            </a:extLst>
          </p:cNvPr>
          <p:cNvGrpSpPr/>
          <p:nvPr/>
        </p:nvGrpSpPr>
        <p:grpSpPr>
          <a:xfrm>
            <a:off x="9893299" y="1145692"/>
            <a:ext cx="266702" cy="996867"/>
            <a:chOff x="9893299" y="1145692"/>
            <a:chExt cx="266702" cy="996867"/>
          </a:xfrm>
        </p:grpSpPr>
        <p:sp>
          <p:nvSpPr>
            <p:cNvPr id="46" name="SMARTInkShape-4528">
              <a:extLst>
                <a:ext uri="{FF2B5EF4-FFF2-40B4-BE49-F238E27FC236}">
                  <a16:creationId xmlns:a16="http://schemas.microsoft.com/office/drawing/2014/main" xmlns="" id="{386E08B4-863E-45F2-9D59-0FCA1C85FA7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102850" y="153670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12991" y="4690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29">
              <a:extLst>
                <a:ext uri="{FF2B5EF4-FFF2-40B4-BE49-F238E27FC236}">
                  <a16:creationId xmlns:a16="http://schemas.microsoft.com/office/drawing/2014/main" xmlns="" id="{1032F8B4-E019-489C-BAD5-DE349B36728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53657" y="1524000"/>
              <a:ext cx="42844" cy="57151"/>
            </a:xfrm>
            <a:custGeom>
              <a:avLst/>
              <a:gdLst/>
              <a:ahLst/>
              <a:cxnLst/>
              <a:rect l="0" t="0" r="0" b="0"/>
              <a:pathLst>
                <a:path w="42844" h="57151">
                  <a:moveTo>
                    <a:pt x="17443" y="0"/>
                  </a:moveTo>
                  <a:lnTo>
                    <a:pt x="17443" y="0"/>
                  </a:lnTo>
                  <a:lnTo>
                    <a:pt x="14073" y="0"/>
                  </a:lnTo>
                  <a:lnTo>
                    <a:pt x="1863" y="6742"/>
                  </a:lnTo>
                  <a:lnTo>
                    <a:pt x="0" y="9434"/>
                  </a:lnTo>
                  <a:lnTo>
                    <a:pt x="171" y="11934"/>
                  </a:lnTo>
                  <a:lnTo>
                    <a:pt x="1694" y="14306"/>
                  </a:lnTo>
                  <a:lnTo>
                    <a:pt x="28473" y="38637"/>
                  </a:lnTo>
                  <a:lnTo>
                    <a:pt x="42843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30">
              <a:extLst>
                <a:ext uri="{FF2B5EF4-FFF2-40B4-BE49-F238E27FC236}">
                  <a16:creationId xmlns:a16="http://schemas.microsoft.com/office/drawing/2014/main" xmlns="" id="{00E0848A-3490-4C15-A969-2120CF10C56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096500" y="1145692"/>
              <a:ext cx="44383" cy="448159"/>
            </a:xfrm>
            <a:custGeom>
              <a:avLst/>
              <a:gdLst/>
              <a:ahLst/>
              <a:cxnLst/>
              <a:rect l="0" t="0" r="0" b="0"/>
              <a:pathLst>
                <a:path w="44383" h="448159">
                  <a:moveTo>
                    <a:pt x="31750" y="3658"/>
                  </a:moveTo>
                  <a:lnTo>
                    <a:pt x="31750" y="3658"/>
                  </a:lnTo>
                  <a:lnTo>
                    <a:pt x="28380" y="287"/>
                  </a:lnTo>
                  <a:lnTo>
                    <a:pt x="27387" y="0"/>
                  </a:lnTo>
                  <a:lnTo>
                    <a:pt x="26724" y="513"/>
                  </a:lnTo>
                  <a:lnTo>
                    <a:pt x="26282" y="1562"/>
                  </a:lnTo>
                  <a:lnTo>
                    <a:pt x="25661" y="9779"/>
                  </a:lnTo>
                  <a:lnTo>
                    <a:pt x="40512" y="45003"/>
                  </a:lnTo>
                  <a:lnTo>
                    <a:pt x="43672" y="88103"/>
                  </a:lnTo>
                  <a:lnTo>
                    <a:pt x="44219" y="128241"/>
                  </a:lnTo>
                  <a:lnTo>
                    <a:pt x="44382" y="174784"/>
                  </a:lnTo>
                  <a:lnTo>
                    <a:pt x="33131" y="209536"/>
                  </a:lnTo>
                  <a:lnTo>
                    <a:pt x="18958" y="244032"/>
                  </a:lnTo>
                  <a:lnTo>
                    <a:pt x="13535" y="286546"/>
                  </a:lnTo>
                  <a:lnTo>
                    <a:pt x="7977" y="329112"/>
                  </a:lnTo>
                  <a:lnTo>
                    <a:pt x="7270" y="359208"/>
                  </a:lnTo>
                  <a:lnTo>
                    <a:pt x="15818" y="392467"/>
                  </a:lnTo>
                  <a:lnTo>
                    <a:pt x="14721" y="413861"/>
                  </a:lnTo>
                  <a:lnTo>
                    <a:pt x="8030" y="435530"/>
                  </a:lnTo>
                  <a:lnTo>
                    <a:pt x="0" y="448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531">
              <a:extLst>
                <a:ext uri="{FF2B5EF4-FFF2-40B4-BE49-F238E27FC236}">
                  <a16:creationId xmlns:a16="http://schemas.microsoft.com/office/drawing/2014/main" xmlns="" id="{565B2391-1420-4CD2-AF25-D55F41111DB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937750" y="20828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32">
              <a:extLst>
                <a:ext uri="{FF2B5EF4-FFF2-40B4-BE49-F238E27FC236}">
                  <a16:creationId xmlns:a16="http://schemas.microsoft.com/office/drawing/2014/main" xmlns="" id="{6975C22D-7752-488E-8D63-D797BAE8D08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893299" y="2101850"/>
              <a:ext cx="50802" cy="12701"/>
            </a:xfrm>
            <a:custGeom>
              <a:avLst/>
              <a:gdLst/>
              <a:ahLst/>
              <a:cxnLst/>
              <a:rect l="0" t="0" r="0" b="0"/>
              <a:pathLst>
                <a:path w="50802" h="127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764" y="6907"/>
                  </a:lnTo>
                  <a:lnTo>
                    <a:pt x="6743" y="8838"/>
                  </a:lnTo>
                  <a:lnTo>
                    <a:pt x="21048" y="11556"/>
                  </a:lnTo>
                  <a:lnTo>
                    <a:pt x="50801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33">
              <a:extLst>
                <a:ext uri="{FF2B5EF4-FFF2-40B4-BE49-F238E27FC236}">
                  <a16:creationId xmlns:a16="http://schemas.microsoft.com/office/drawing/2014/main" xmlns="" id="{921A0C1C-8045-4BB5-81CC-8EAD00FDF6E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12350" y="1758950"/>
              <a:ext cx="50801" cy="383609"/>
            </a:xfrm>
            <a:custGeom>
              <a:avLst/>
              <a:gdLst/>
              <a:ahLst/>
              <a:cxnLst/>
              <a:rect l="0" t="0" r="0" b="0"/>
              <a:pathLst>
                <a:path w="50801" h="383609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6" y="705"/>
                  </a:lnTo>
                  <a:lnTo>
                    <a:pt x="45773" y="1881"/>
                  </a:lnTo>
                  <a:lnTo>
                    <a:pt x="45038" y="6481"/>
                  </a:lnTo>
                  <a:lnTo>
                    <a:pt x="44484" y="53618"/>
                  </a:lnTo>
                  <a:lnTo>
                    <a:pt x="44456" y="100432"/>
                  </a:lnTo>
                  <a:lnTo>
                    <a:pt x="44452" y="142725"/>
                  </a:lnTo>
                  <a:lnTo>
                    <a:pt x="41080" y="186536"/>
                  </a:lnTo>
                  <a:lnTo>
                    <a:pt x="35661" y="217901"/>
                  </a:lnTo>
                  <a:lnTo>
                    <a:pt x="26558" y="263530"/>
                  </a:lnTo>
                  <a:lnTo>
                    <a:pt x="19393" y="301979"/>
                  </a:lnTo>
                  <a:lnTo>
                    <a:pt x="10651" y="346576"/>
                  </a:lnTo>
                  <a:lnTo>
                    <a:pt x="6727" y="382795"/>
                  </a:lnTo>
                  <a:lnTo>
                    <a:pt x="5896" y="383608"/>
                  </a:lnTo>
                  <a:lnTo>
                    <a:pt x="4636" y="38344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34">
              <a:extLst>
                <a:ext uri="{FF2B5EF4-FFF2-40B4-BE49-F238E27FC236}">
                  <a16:creationId xmlns:a16="http://schemas.microsoft.com/office/drawing/2014/main" xmlns="" id="{AB9C5C23-2AC0-4138-A0AC-259D4518E42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910146" y="1740783"/>
              <a:ext cx="78405" cy="92010"/>
            </a:xfrm>
            <a:custGeom>
              <a:avLst/>
              <a:gdLst/>
              <a:ahLst/>
              <a:cxnLst/>
              <a:rect l="0" t="0" r="0" b="0"/>
              <a:pathLst>
                <a:path w="78405" h="92010">
                  <a:moveTo>
                    <a:pt x="33954" y="5467"/>
                  </a:moveTo>
                  <a:lnTo>
                    <a:pt x="33954" y="5467"/>
                  </a:lnTo>
                  <a:lnTo>
                    <a:pt x="33954" y="0"/>
                  </a:lnTo>
                  <a:lnTo>
                    <a:pt x="33954" y="2750"/>
                  </a:lnTo>
                  <a:lnTo>
                    <a:pt x="19649" y="43953"/>
                  </a:lnTo>
                  <a:lnTo>
                    <a:pt x="1015" y="89590"/>
                  </a:lnTo>
                  <a:lnTo>
                    <a:pt x="0" y="91888"/>
                  </a:lnTo>
                  <a:lnTo>
                    <a:pt x="29" y="92009"/>
                  </a:lnTo>
                  <a:lnTo>
                    <a:pt x="28145" y="46951"/>
                  </a:lnTo>
                  <a:lnTo>
                    <a:pt x="47309" y="19005"/>
                  </a:lnTo>
                  <a:lnTo>
                    <a:pt x="54236" y="15012"/>
                  </a:lnTo>
                  <a:lnTo>
                    <a:pt x="58058" y="13947"/>
                  </a:lnTo>
                  <a:lnTo>
                    <a:pt x="61313" y="15353"/>
                  </a:lnTo>
                  <a:lnTo>
                    <a:pt x="66810" y="22561"/>
                  </a:lnTo>
                  <a:lnTo>
                    <a:pt x="75382" y="48799"/>
                  </a:lnTo>
                  <a:lnTo>
                    <a:pt x="78404" y="88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4535">
            <a:extLst>
              <a:ext uri="{FF2B5EF4-FFF2-40B4-BE49-F238E27FC236}">
                <a16:creationId xmlns:a16="http://schemas.microsoft.com/office/drawing/2014/main" xmlns="" id="{33336003-65E9-4776-8C8D-C22F23BFA3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056266" y="1150233"/>
            <a:ext cx="103735" cy="53465"/>
          </a:xfrm>
          <a:custGeom>
            <a:avLst/>
            <a:gdLst/>
            <a:ahLst/>
            <a:cxnLst/>
            <a:rect l="0" t="0" r="0" b="0"/>
            <a:pathLst>
              <a:path w="103735" h="53465">
                <a:moveTo>
                  <a:pt x="27534" y="5467"/>
                </a:moveTo>
                <a:lnTo>
                  <a:pt x="27534" y="5467"/>
                </a:lnTo>
                <a:lnTo>
                  <a:pt x="27533" y="0"/>
                </a:lnTo>
                <a:lnTo>
                  <a:pt x="27533" y="14775"/>
                </a:lnTo>
                <a:lnTo>
                  <a:pt x="20792" y="31743"/>
                </a:lnTo>
                <a:lnTo>
                  <a:pt x="9857" y="46806"/>
                </a:lnTo>
                <a:lnTo>
                  <a:pt x="3684" y="52062"/>
                </a:lnTo>
                <a:lnTo>
                  <a:pt x="1050" y="53464"/>
                </a:lnTo>
                <a:lnTo>
                  <a:pt x="0" y="52987"/>
                </a:lnTo>
                <a:lnTo>
                  <a:pt x="6" y="51258"/>
                </a:lnTo>
                <a:lnTo>
                  <a:pt x="715" y="48694"/>
                </a:lnTo>
                <a:lnTo>
                  <a:pt x="17063" y="30077"/>
                </a:lnTo>
                <a:lnTo>
                  <a:pt x="40674" y="13960"/>
                </a:lnTo>
                <a:lnTo>
                  <a:pt x="53129" y="9242"/>
                </a:lnTo>
                <a:lnTo>
                  <a:pt x="65721" y="7145"/>
                </a:lnTo>
                <a:lnTo>
                  <a:pt x="76491" y="9976"/>
                </a:lnTo>
                <a:lnTo>
                  <a:pt x="94903" y="23291"/>
                </a:lnTo>
                <a:lnTo>
                  <a:pt x="99809" y="31263"/>
                </a:lnTo>
                <a:lnTo>
                  <a:pt x="103734" y="435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948">
            <a:extLst>
              <a:ext uri="{FF2B5EF4-FFF2-40B4-BE49-F238E27FC236}">
                <a16:creationId xmlns:a16="http://schemas.microsoft.com/office/drawing/2014/main" xmlns="" id="{61DDD0EF-28BE-4CAD-94B1-5A20AC5AE481}"/>
              </a:ext>
            </a:extLst>
          </p:cNvPr>
          <p:cNvGrpSpPr/>
          <p:nvPr/>
        </p:nvGrpSpPr>
        <p:grpSpPr>
          <a:xfrm>
            <a:off x="4980291" y="2038350"/>
            <a:ext cx="131460" cy="412751"/>
            <a:chOff x="4980291" y="2038350"/>
            <a:chExt cx="131460" cy="412751"/>
          </a:xfrm>
        </p:grpSpPr>
        <p:sp>
          <p:nvSpPr>
            <p:cNvPr id="55" name="SMARTInkShape-4536">
              <a:extLst>
                <a:ext uri="{FF2B5EF4-FFF2-40B4-BE49-F238E27FC236}">
                  <a16:creationId xmlns:a16="http://schemas.microsoft.com/office/drawing/2014/main" xmlns="" id="{0F53D663-4E52-40B0-A25F-26741F46976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16500" y="2349500"/>
              <a:ext cx="88901" cy="101601"/>
            </a:xfrm>
            <a:custGeom>
              <a:avLst/>
              <a:gdLst/>
              <a:ahLst/>
              <a:cxnLst/>
              <a:rect l="0" t="0" r="0" b="0"/>
              <a:pathLst>
                <a:path w="88901" h="101601">
                  <a:moveTo>
                    <a:pt x="88900" y="0"/>
                  </a:moveTo>
                  <a:lnTo>
                    <a:pt x="88900" y="0"/>
                  </a:lnTo>
                  <a:lnTo>
                    <a:pt x="47678" y="27437"/>
                  </a:lnTo>
                  <a:lnTo>
                    <a:pt x="13125" y="6953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37">
              <a:extLst>
                <a:ext uri="{FF2B5EF4-FFF2-40B4-BE49-F238E27FC236}">
                  <a16:creationId xmlns:a16="http://schemas.microsoft.com/office/drawing/2014/main" xmlns="" id="{8C91A894-C9B0-47F2-91C5-8326C690898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97450" y="2349500"/>
              <a:ext cx="69851" cy="57151"/>
            </a:xfrm>
            <a:custGeom>
              <a:avLst/>
              <a:gdLst/>
              <a:ahLst/>
              <a:cxnLst/>
              <a:rect l="0" t="0" r="0" b="0"/>
              <a:pathLst>
                <a:path w="69851" h="571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3763" y="19773"/>
                  </a:lnTo>
                  <a:lnTo>
                    <a:pt x="10845" y="27838"/>
                  </a:lnTo>
                  <a:lnTo>
                    <a:pt x="26732" y="39606"/>
                  </a:lnTo>
                  <a:lnTo>
                    <a:pt x="698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38">
              <a:extLst>
                <a:ext uri="{FF2B5EF4-FFF2-40B4-BE49-F238E27FC236}">
                  <a16:creationId xmlns:a16="http://schemas.microsoft.com/office/drawing/2014/main" xmlns="" id="{0C8621F1-D785-43E6-934B-9EDEBBAA098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030083" y="2057400"/>
              <a:ext cx="23514" cy="366579"/>
            </a:xfrm>
            <a:custGeom>
              <a:avLst/>
              <a:gdLst/>
              <a:ahLst/>
              <a:cxnLst/>
              <a:rect l="0" t="0" r="0" b="0"/>
              <a:pathLst>
                <a:path w="23514" h="366579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5056" y="44735"/>
                  </a:lnTo>
                  <a:lnTo>
                    <a:pt x="17951" y="79577"/>
                  </a:lnTo>
                  <a:lnTo>
                    <a:pt x="22258" y="125727"/>
                  </a:lnTo>
                  <a:lnTo>
                    <a:pt x="23513" y="161006"/>
                  </a:lnTo>
                  <a:lnTo>
                    <a:pt x="22189" y="199734"/>
                  </a:lnTo>
                  <a:lnTo>
                    <a:pt x="19954" y="238349"/>
                  </a:lnTo>
                  <a:lnTo>
                    <a:pt x="18962" y="271974"/>
                  </a:lnTo>
                  <a:lnTo>
                    <a:pt x="18402" y="315300"/>
                  </a:lnTo>
                  <a:lnTo>
                    <a:pt x="18198" y="361251"/>
                  </a:lnTo>
                  <a:lnTo>
                    <a:pt x="18181" y="366578"/>
                  </a:lnTo>
                  <a:lnTo>
                    <a:pt x="18167" y="355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39">
              <a:extLst>
                <a:ext uri="{FF2B5EF4-FFF2-40B4-BE49-F238E27FC236}">
                  <a16:creationId xmlns:a16="http://schemas.microsoft.com/office/drawing/2014/main" xmlns="" id="{E929218C-9C1B-41FF-A5FB-88B89B7AF8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80291" y="2038350"/>
              <a:ext cx="131460" cy="107619"/>
            </a:xfrm>
            <a:custGeom>
              <a:avLst/>
              <a:gdLst/>
              <a:ahLst/>
              <a:cxnLst/>
              <a:rect l="0" t="0" r="0" b="0"/>
              <a:pathLst>
                <a:path w="131460" h="107619">
                  <a:moveTo>
                    <a:pt x="55259" y="0"/>
                  </a:moveTo>
                  <a:lnTo>
                    <a:pt x="55259" y="0"/>
                  </a:lnTo>
                  <a:lnTo>
                    <a:pt x="55259" y="10113"/>
                  </a:lnTo>
                  <a:lnTo>
                    <a:pt x="32115" y="56990"/>
                  </a:lnTo>
                  <a:lnTo>
                    <a:pt x="4492" y="103125"/>
                  </a:lnTo>
                  <a:lnTo>
                    <a:pt x="946" y="107452"/>
                  </a:lnTo>
                  <a:lnTo>
                    <a:pt x="0" y="107618"/>
                  </a:lnTo>
                  <a:lnTo>
                    <a:pt x="21293" y="65298"/>
                  </a:lnTo>
                  <a:lnTo>
                    <a:pt x="54828" y="21238"/>
                  </a:lnTo>
                  <a:lnTo>
                    <a:pt x="67767" y="12967"/>
                  </a:lnTo>
                  <a:lnTo>
                    <a:pt x="79868" y="9996"/>
                  </a:lnTo>
                  <a:lnTo>
                    <a:pt x="89950" y="11028"/>
                  </a:lnTo>
                  <a:lnTo>
                    <a:pt x="99134" y="17601"/>
                  </a:lnTo>
                  <a:lnTo>
                    <a:pt x="112239" y="35084"/>
                  </a:lnTo>
                  <a:lnTo>
                    <a:pt x="119389" y="50165"/>
                  </a:lnTo>
                  <a:lnTo>
                    <a:pt x="125312" y="88063"/>
                  </a:lnTo>
                  <a:lnTo>
                    <a:pt x="126655" y="90459"/>
                  </a:lnTo>
                  <a:lnTo>
                    <a:pt x="131459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49">
            <a:extLst>
              <a:ext uri="{FF2B5EF4-FFF2-40B4-BE49-F238E27FC236}">
                <a16:creationId xmlns:a16="http://schemas.microsoft.com/office/drawing/2014/main" xmlns="" id="{E7C183E5-D200-4B73-A9B2-07FB587EEC99}"/>
              </a:ext>
            </a:extLst>
          </p:cNvPr>
          <p:cNvGrpSpPr/>
          <p:nvPr/>
        </p:nvGrpSpPr>
        <p:grpSpPr>
          <a:xfrm>
            <a:off x="5401732" y="547051"/>
            <a:ext cx="173569" cy="951550"/>
            <a:chOff x="5401732" y="547051"/>
            <a:chExt cx="173569" cy="951550"/>
          </a:xfrm>
        </p:grpSpPr>
        <p:sp>
          <p:nvSpPr>
            <p:cNvPr id="60" name="SMARTInkShape-4540">
              <a:extLst>
                <a:ext uri="{FF2B5EF4-FFF2-40B4-BE49-F238E27FC236}">
                  <a16:creationId xmlns:a16="http://schemas.microsoft.com/office/drawing/2014/main" xmlns="" id="{9E8FB3F5-6AFA-4CD4-84A7-C41FC33997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401732" y="547051"/>
              <a:ext cx="116419" cy="113618"/>
            </a:xfrm>
            <a:custGeom>
              <a:avLst/>
              <a:gdLst/>
              <a:ahLst/>
              <a:cxnLst/>
              <a:rect l="0" t="0" r="0" b="0"/>
              <a:pathLst>
                <a:path w="116419" h="113618">
                  <a:moveTo>
                    <a:pt x="33868" y="37149"/>
                  </a:moveTo>
                  <a:lnTo>
                    <a:pt x="33868" y="37149"/>
                  </a:lnTo>
                  <a:lnTo>
                    <a:pt x="30497" y="37149"/>
                  </a:lnTo>
                  <a:lnTo>
                    <a:pt x="29504" y="37855"/>
                  </a:lnTo>
                  <a:lnTo>
                    <a:pt x="28842" y="39030"/>
                  </a:lnTo>
                  <a:lnTo>
                    <a:pt x="6613" y="85944"/>
                  </a:lnTo>
                  <a:lnTo>
                    <a:pt x="0" y="104994"/>
                  </a:lnTo>
                  <a:lnTo>
                    <a:pt x="706" y="112693"/>
                  </a:lnTo>
                  <a:lnTo>
                    <a:pt x="1177" y="113617"/>
                  </a:lnTo>
                  <a:lnTo>
                    <a:pt x="1491" y="112822"/>
                  </a:lnTo>
                  <a:lnTo>
                    <a:pt x="1700" y="110881"/>
                  </a:lnTo>
                  <a:lnTo>
                    <a:pt x="29693" y="64184"/>
                  </a:lnTo>
                  <a:lnTo>
                    <a:pt x="58443" y="18814"/>
                  </a:lnTo>
                  <a:lnTo>
                    <a:pt x="71332" y="1534"/>
                  </a:lnTo>
                  <a:lnTo>
                    <a:pt x="74366" y="0"/>
                  </a:lnTo>
                  <a:lnTo>
                    <a:pt x="77094" y="389"/>
                  </a:lnTo>
                  <a:lnTo>
                    <a:pt x="79619" y="2059"/>
                  </a:lnTo>
                  <a:lnTo>
                    <a:pt x="101901" y="49297"/>
                  </a:lnTo>
                  <a:lnTo>
                    <a:pt x="116418" y="942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541">
              <a:extLst>
                <a:ext uri="{FF2B5EF4-FFF2-40B4-BE49-F238E27FC236}">
                  <a16:creationId xmlns:a16="http://schemas.microsoft.com/office/drawing/2014/main" xmlns="" id="{67BDBF2B-E03C-4528-ADB9-0E7136DF981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73745" y="1417010"/>
              <a:ext cx="44406" cy="27271"/>
            </a:xfrm>
            <a:custGeom>
              <a:avLst/>
              <a:gdLst/>
              <a:ahLst/>
              <a:cxnLst/>
              <a:rect l="0" t="0" r="0" b="0"/>
              <a:pathLst>
                <a:path w="44406" h="27271">
                  <a:moveTo>
                    <a:pt x="12655" y="11740"/>
                  </a:moveTo>
                  <a:lnTo>
                    <a:pt x="12655" y="11740"/>
                  </a:lnTo>
                  <a:lnTo>
                    <a:pt x="1721" y="6273"/>
                  </a:lnTo>
                  <a:lnTo>
                    <a:pt x="1132" y="5273"/>
                  </a:lnTo>
                  <a:lnTo>
                    <a:pt x="110" y="0"/>
                  </a:lnTo>
                  <a:lnTo>
                    <a:pt x="0" y="2695"/>
                  </a:lnTo>
                  <a:lnTo>
                    <a:pt x="1857" y="6074"/>
                  </a:lnTo>
                  <a:lnTo>
                    <a:pt x="14883" y="20247"/>
                  </a:lnTo>
                  <a:lnTo>
                    <a:pt x="24525" y="26568"/>
                  </a:lnTo>
                  <a:lnTo>
                    <a:pt x="28330" y="27270"/>
                  </a:lnTo>
                  <a:lnTo>
                    <a:pt x="44405" y="24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42">
              <a:extLst>
                <a:ext uri="{FF2B5EF4-FFF2-40B4-BE49-F238E27FC236}">
                  <a16:creationId xmlns:a16="http://schemas.microsoft.com/office/drawing/2014/main" xmlns="" id="{BDDA2F1A-FDE0-4E12-BF35-DF1D5979E0E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70329" y="565150"/>
              <a:ext cx="51051" cy="933451"/>
            </a:xfrm>
            <a:custGeom>
              <a:avLst/>
              <a:gdLst/>
              <a:ahLst/>
              <a:cxnLst/>
              <a:rect l="0" t="0" r="0" b="0"/>
              <a:pathLst>
                <a:path w="51051" h="93345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0" y="12209"/>
                  </a:lnTo>
                  <a:lnTo>
                    <a:pt x="4321" y="52686"/>
                  </a:lnTo>
                  <a:lnTo>
                    <a:pt x="15397" y="100248"/>
                  </a:lnTo>
                  <a:lnTo>
                    <a:pt x="20339" y="146041"/>
                  </a:lnTo>
                  <a:lnTo>
                    <a:pt x="21496" y="180618"/>
                  </a:lnTo>
                  <a:lnTo>
                    <a:pt x="22010" y="217153"/>
                  </a:lnTo>
                  <a:lnTo>
                    <a:pt x="22238" y="254557"/>
                  </a:lnTo>
                  <a:lnTo>
                    <a:pt x="22339" y="292347"/>
                  </a:lnTo>
                  <a:lnTo>
                    <a:pt x="22385" y="330310"/>
                  </a:lnTo>
                  <a:lnTo>
                    <a:pt x="22405" y="368349"/>
                  </a:lnTo>
                  <a:lnTo>
                    <a:pt x="20532" y="404540"/>
                  </a:lnTo>
                  <a:lnTo>
                    <a:pt x="17348" y="439440"/>
                  </a:lnTo>
                  <a:lnTo>
                    <a:pt x="13581" y="473766"/>
                  </a:lnTo>
                  <a:lnTo>
                    <a:pt x="11436" y="507837"/>
                  </a:lnTo>
                  <a:lnTo>
                    <a:pt x="10483" y="541794"/>
                  </a:lnTo>
                  <a:lnTo>
                    <a:pt x="10060" y="575701"/>
                  </a:lnTo>
                  <a:lnTo>
                    <a:pt x="13192" y="623153"/>
                  </a:lnTo>
                  <a:lnTo>
                    <a:pt x="15218" y="665121"/>
                  </a:lnTo>
                  <a:lnTo>
                    <a:pt x="25336" y="711453"/>
                  </a:lnTo>
                  <a:lnTo>
                    <a:pt x="37064" y="757243"/>
                  </a:lnTo>
                  <a:lnTo>
                    <a:pt x="40600" y="800258"/>
                  </a:lnTo>
                  <a:lnTo>
                    <a:pt x="41356" y="842759"/>
                  </a:lnTo>
                  <a:lnTo>
                    <a:pt x="46520" y="883826"/>
                  </a:lnTo>
                  <a:lnTo>
                    <a:pt x="43986" y="896482"/>
                  </a:lnTo>
                  <a:lnTo>
                    <a:pt x="45646" y="902438"/>
                  </a:lnTo>
                  <a:lnTo>
                    <a:pt x="51050" y="911306"/>
                  </a:lnTo>
                  <a:lnTo>
                    <a:pt x="50679" y="912337"/>
                  </a:lnTo>
                  <a:lnTo>
                    <a:pt x="49726" y="913025"/>
                  </a:lnTo>
                  <a:lnTo>
                    <a:pt x="48668" y="915670"/>
                  </a:lnTo>
                  <a:lnTo>
                    <a:pt x="47821" y="933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43">
              <a:extLst>
                <a:ext uri="{FF2B5EF4-FFF2-40B4-BE49-F238E27FC236}">
                  <a16:creationId xmlns:a16="http://schemas.microsoft.com/office/drawing/2014/main" xmlns="" id="{070AD573-B1C9-4565-8942-B70CADE0E06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505450" y="1377950"/>
              <a:ext cx="69851" cy="88901"/>
            </a:xfrm>
            <a:custGeom>
              <a:avLst/>
              <a:gdLst/>
              <a:ahLst/>
              <a:cxnLst/>
              <a:rect l="0" t="0" r="0" b="0"/>
              <a:pathLst>
                <a:path w="69851" h="889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42714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71739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950">
            <a:extLst>
              <a:ext uri="{FF2B5EF4-FFF2-40B4-BE49-F238E27FC236}">
                <a16:creationId xmlns:a16="http://schemas.microsoft.com/office/drawing/2014/main" xmlns="" id="{C3139EFE-E3D3-4A15-A39B-FABAE46573C4}"/>
              </a:ext>
            </a:extLst>
          </p:cNvPr>
          <p:cNvGrpSpPr/>
          <p:nvPr/>
        </p:nvGrpSpPr>
        <p:grpSpPr>
          <a:xfrm>
            <a:off x="1352550" y="621171"/>
            <a:ext cx="577851" cy="458330"/>
            <a:chOff x="1352550" y="621171"/>
            <a:chExt cx="577851" cy="458330"/>
          </a:xfrm>
        </p:grpSpPr>
        <p:sp>
          <p:nvSpPr>
            <p:cNvPr id="2" name="SMARTInkShape-4544">
              <a:extLst>
                <a:ext uri="{FF2B5EF4-FFF2-40B4-BE49-F238E27FC236}">
                  <a16:creationId xmlns:a16="http://schemas.microsoft.com/office/drawing/2014/main" xmlns="" id="{3714CE77-8D50-4B7B-B2EF-1DA1AAA36E8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790700" y="8064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42376" y="1065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45">
              <a:extLst>
                <a:ext uri="{FF2B5EF4-FFF2-40B4-BE49-F238E27FC236}">
                  <a16:creationId xmlns:a16="http://schemas.microsoft.com/office/drawing/2014/main" xmlns="" id="{AECF3ACB-7F47-410F-98AC-74AABCC544B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784350" y="8890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6087" y="15287"/>
                  </a:lnTo>
                  <a:lnTo>
                    <a:pt x="66133" y="9616"/>
                  </a:lnTo>
                  <a:lnTo>
                    <a:pt x="105358" y="474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46">
              <a:extLst>
                <a:ext uri="{FF2B5EF4-FFF2-40B4-BE49-F238E27FC236}">
                  <a16:creationId xmlns:a16="http://schemas.microsoft.com/office/drawing/2014/main" xmlns="" id="{BE08CBEE-4E68-47F2-9DE4-A268B8798D3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1551165" y="927100"/>
              <a:ext cx="99836" cy="127001"/>
            </a:xfrm>
            <a:custGeom>
              <a:avLst/>
              <a:gdLst/>
              <a:ahLst/>
              <a:cxnLst/>
              <a:rect l="0" t="0" r="0" b="0"/>
              <a:pathLst>
                <a:path w="99836" h="12700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5811" y="41442"/>
                  </a:lnTo>
                  <a:lnTo>
                    <a:pt x="75334" y="82711"/>
                  </a:lnTo>
                  <a:lnTo>
                    <a:pt x="9983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47">
              <a:extLst>
                <a:ext uri="{FF2B5EF4-FFF2-40B4-BE49-F238E27FC236}">
                  <a16:creationId xmlns:a16="http://schemas.microsoft.com/office/drawing/2014/main" xmlns="" id="{C601244A-D9D3-4F66-896F-13EFC03A5FA0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568450" y="938024"/>
              <a:ext cx="95251" cy="141477"/>
            </a:xfrm>
            <a:custGeom>
              <a:avLst/>
              <a:gdLst/>
              <a:ahLst/>
              <a:cxnLst/>
              <a:rect l="0" t="0" r="0" b="0"/>
              <a:pathLst>
                <a:path w="95251" h="141477">
                  <a:moveTo>
                    <a:pt x="95250" y="14476"/>
                  </a:moveTo>
                  <a:lnTo>
                    <a:pt x="95250" y="14476"/>
                  </a:lnTo>
                  <a:lnTo>
                    <a:pt x="86522" y="5042"/>
                  </a:lnTo>
                  <a:lnTo>
                    <a:pt x="84315" y="170"/>
                  </a:lnTo>
                  <a:lnTo>
                    <a:pt x="83021" y="0"/>
                  </a:lnTo>
                  <a:lnTo>
                    <a:pt x="79702" y="3574"/>
                  </a:lnTo>
                  <a:lnTo>
                    <a:pt x="55460" y="46451"/>
                  </a:lnTo>
                  <a:lnTo>
                    <a:pt x="27052" y="90564"/>
                  </a:lnTo>
                  <a:lnTo>
                    <a:pt x="5971" y="124154"/>
                  </a:lnTo>
                  <a:lnTo>
                    <a:pt x="0" y="14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48">
              <a:extLst>
                <a:ext uri="{FF2B5EF4-FFF2-40B4-BE49-F238E27FC236}">
                  <a16:creationId xmlns:a16="http://schemas.microsoft.com/office/drawing/2014/main" xmlns="" id="{01E0B7D9-942B-4E52-9DFD-D055FECBBEB9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352550" y="621171"/>
              <a:ext cx="158736" cy="354930"/>
            </a:xfrm>
            <a:custGeom>
              <a:avLst/>
              <a:gdLst/>
              <a:ahLst/>
              <a:cxnLst/>
              <a:rect l="0" t="0" r="0" b="0"/>
              <a:pathLst>
                <a:path w="158736" h="354930">
                  <a:moveTo>
                    <a:pt x="0" y="83679"/>
                  </a:moveTo>
                  <a:lnTo>
                    <a:pt x="0" y="83679"/>
                  </a:lnTo>
                  <a:lnTo>
                    <a:pt x="0" y="72744"/>
                  </a:lnTo>
                  <a:lnTo>
                    <a:pt x="5070" y="114434"/>
                  </a:lnTo>
                  <a:lnTo>
                    <a:pt x="10126" y="160603"/>
                  </a:lnTo>
                  <a:lnTo>
                    <a:pt x="11556" y="200888"/>
                  </a:lnTo>
                  <a:lnTo>
                    <a:pt x="12192" y="240900"/>
                  </a:lnTo>
                  <a:lnTo>
                    <a:pt x="12474" y="276322"/>
                  </a:lnTo>
                  <a:lnTo>
                    <a:pt x="12670" y="321385"/>
                  </a:lnTo>
                  <a:lnTo>
                    <a:pt x="12691" y="328383"/>
                  </a:lnTo>
                  <a:lnTo>
                    <a:pt x="11993" y="292438"/>
                  </a:lnTo>
                  <a:lnTo>
                    <a:pt x="9328" y="255718"/>
                  </a:lnTo>
                  <a:lnTo>
                    <a:pt x="9041" y="232944"/>
                  </a:lnTo>
                  <a:lnTo>
                    <a:pt x="9555" y="207883"/>
                  </a:lnTo>
                  <a:lnTo>
                    <a:pt x="10603" y="181299"/>
                  </a:lnTo>
                  <a:lnTo>
                    <a:pt x="13419" y="153698"/>
                  </a:lnTo>
                  <a:lnTo>
                    <a:pt x="17413" y="125419"/>
                  </a:lnTo>
                  <a:lnTo>
                    <a:pt x="22192" y="96689"/>
                  </a:lnTo>
                  <a:lnTo>
                    <a:pt x="35028" y="53478"/>
                  </a:lnTo>
                  <a:lnTo>
                    <a:pt x="50140" y="22984"/>
                  </a:lnTo>
                  <a:lnTo>
                    <a:pt x="66264" y="4728"/>
                  </a:lnTo>
                  <a:lnTo>
                    <a:pt x="74515" y="706"/>
                  </a:lnTo>
                  <a:lnTo>
                    <a:pt x="91208" y="0"/>
                  </a:lnTo>
                  <a:lnTo>
                    <a:pt x="99611" y="5315"/>
                  </a:lnTo>
                  <a:lnTo>
                    <a:pt x="116474" y="24391"/>
                  </a:lnTo>
                  <a:lnTo>
                    <a:pt x="131494" y="58740"/>
                  </a:lnTo>
                  <a:lnTo>
                    <a:pt x="144519" y="103639"/>
                  </a:lnTo>
                  <a:lnTo>
                    <a:pt x="149968" y="129442"/>
                  </a:lnTo>
                  <a:lnTo>
                    <a:pt x="155012" y="156521"/>
                  </a:lnTo>
                  <a:lnTo>
                    <a:pt x="157669" y="182335"/>
                  </a:lnTo>
                  <a:lnTo>
                    <a:pt x="158735" y="207305"/>
                  </a:lnTo>
                  <a:lnTo>
                    <a:pt x="157332" y="253629"/>
                  </a:lnTo>
                  <a:lnTo>
                    <a:pt x="152005" y="293033"/>
                  </a:lnTo>
                  <a:lnTo>
                    <a:pt x="141171" y="321835"/>
                  </a:lnTo>
                  <a:lnTo>
                    <a:pt x="134330" y="333466"/>
                  </a:lnTo>
                  <a:lnTo>
                    <a:pt x="113560" y="348271"/>
                  </a:lnTo>
                  <a:lnTo>
                    <a:pt x="101107" y="353207"/>
                  </a:lnTo>
                  <a:lnTo>
                    <a:pt x="72218" y="354929"/>
                  </a:lnTo>
                  <a:lnTo>
                    <a:pt x="56612" y="353412"/>
                  </a:lnTo>
                  <a:lnTo>
                    <a:pt x="31746" y="342320"/>
                  </a:lnTo>
                  <a:lnTo>
                    <a:pt x="2900" y="316567"/>
                  </a:lnTo>
                  <a:lnTo>
                    <a:pt x="2639" y="310904"/>
                  </a:lnTo>
                  <a:lnTo>
                    <a:pt x="5287" y="305012"/>
                  </a:lnTo>
                  <a:lnTo>
                    <a:pt x="19050" y="28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4549">
            <a:extLst>
              <a:ext uri="{FF2B5EF4-FFF2-40B4-BE49-F238E27FC236}">
                <a16:creationId xmlns:a16="http://schemas.microsoft.com/office/drawing/2014/main" xmlns="" id="{23786D00-19E1-4FC8-B804-C960A47274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3631" y="564067"/>
            <a:ext cx="176820" cy="472946"/>
          </a:xfrm>
          <a:custGeom>
            <a:avLst/>
            <a:gdLst/>
            <a:ahLst/>
            <a:cxnLst/>
            <a:rect l="0" t="0" r="0" b="0"/>
            <a:pathLst>
              <a:path w="176820" h="472946">
                <a:moveTo>
                  <a:pt x="176819" y="26483"/>
                </a:moveTo>
                <a:lnTo>
                  <a:pt x="176819" y="26483"/>
                </a:lnTo>
                <a:lnTo>
                  <a:pt x="165269" y="16344"/>
                </a:lnTo>
                <a:lnTo>
                  <a:pt x="142901" y="5526"/>
                </a:lnTo>
                <a:lnTo>
                  <a:pt x="119176" y="0"/>
                </a:lnTo>
                <a:lnTo>
                  <a:pt x="74681" y="3036"/>
                </a:lnTo>
                <a:lnTo>
                  <a:pt x="35862" y="16243"/>
                </a:lnTo>
                <a:lnTo>
                  <a:pt x="12130" y="33562"/>
                </a:lnTo>
                <a:lnTo>
                  <a:pt x="9171" y="40374"/>
                </a:lnTo>
                <a:lnTo>
                  <a:pt x="9646" y="55470"/>
                </a:lnTo>
                <a:lnTo>
                  <a:pt x="18323" y="71586"/>
                </a:lnTo>
                <a:lnTo>
                  <a:pt x="59992" y="114058"/>
                </a:lnTo>
                <a:lnTo>
                  <a:pt x="104685" y="161078"/>
                </a:lnTo>
                <a:lnTo>
                  <a:pt x="111128" y="180377"/>
                </a:lnTo>
                <a:lnTo>
                  <a:pt x="111858" y="190462"/>
                </a:lnTo>
                <a:lnTo>
                  <a:pt x="108817" y="200008"/>
                </a:lnTo>
                <a:lnTo>
                  <a:pt x="96031" y="218141"/>
                </a:lnTo>
                <a:lnTo>
                  <a:pt x="72370" y="237473"/>
                </a:lnTo>
                <a:lnTo>
                  <a:pt x="36317" y="252276"/>
                </a:lnTo>
                <a:lnTo>
                  <a:pt x="30412" y="253835"/>
                </a:lnTo>
                <a:lnTo>
                  <a:pt x="29826" y="254251"/>
                </a:lnTo>
                <a:lnTo>
                  <a:pt x="30140" y="254528"/>
                </a:lnTo>
                <a:lnTo>
                  <a:pt x="37325" y="254919"/>
                </a:lnTo>
                <a:lnTo>
                  <a:pt x="51761" y="261776"/>
                </a:lnTo>
                <a:lnTo>
                  <a:pt x="66073" y="272745"/>
                </a:lnTo>
                <a:lnTo>
                  <a:pt x="71154" y="286451"/>
                </a:lnTo>
                <a:lnTo>
                  <a:pt x="72509" y="295045"/>
                </a:lnTo>
                <a:lnTo>
                  <a:pt x="68370" y="314001"/>
                </a:lnTo>
                <a:lnTo>
                  <a:pt x="50377" y="350151"/>
                </a:lnTo>
                <a:lnTo>
                  <a:pt x="24584" y="392848"/>
                </a:lnTo>
                <a:lnTo>
                  <a:pt x="698" y="438459"/>
                </a:lnTo>
                <a:lnTo>
                  <a:pt x="0" y="455117"/>
                </a:lnTo>
                <a:lnTo>
                  <a:pt x="1790" y="462522"/>
                </a:lnTo>
                <a:lnTo>
                  <a:pt x="7922" y="467459"/>
                </a:lnTo>
                <a:lnTo>
                  <a:pt x="27905" y="472945"/>
                </a:lnTo>
                <a:lnTo>
                  <a:pt x="73665" y="472662"/>
                </a:lnTo>
                <a:lnTo>
                  <a:pt x="109100" y="469848"/>
                </a:lnTo>
                <a:lnTo>
                  <a:pt x="164119" y="4646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952">
            <a:extLst>
              <a:ext uri="{FF2B5EF4-FFF2-40B4-BE49-F238E27FC236}">
                <a16:creationId xmlns:a16="http://schemas.microsoft.com/office/drawing/2014/main" xmlns="" id="{3254E536-8EDB-4D14-851B-8C810C625F67}"/>
              </a:ext>
            </a:extLst>
          </p:cNvPr>
          <p:cNvGrpSpPr/>
          <p:nvPr/>
        </p:nvGrpSpPr>
        <p:grpSpPr>
          <a:xfrm>
            <a:off x="2592969" y="661806"/>
            <a:ext cx="277232" cy="379595"/>
            <a:chOff x="2592969" y="661806"/>
            <a:chExt cx="277232" cy="379595"/>
          </a:xfrm>
        </p:grpSpPr>
        <p:sp>
          <p:nvSpPr>
            <p:cNvPr id="9" name="SMARTInkShape-4550">
              <a:extLst>
                <a:ext uri="{FF2B5EF4-FFF2-40B4-BE49-F238E27FC236}">
                  <a16:creationId xmlns:a16="http://schemas.microsoft.com/office/drawing/2014/main" xmlns="" id="{7B028D94-3DA8-451D-987D-D51734E4BF6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592969" y="661806"/>
              <a:ext cx="117555" cy="304747"/>
            </a:xfrm>
            <a:custGeom>
              <a:avLst/>
              <a:gdLst/>
              <a:ahLst/>
              <a:cxnLst/>
              <a:rect l="0" t="0" r="0" b="0"/>
              <a:pathLst>
                <a:path w="117555" h="304747">
                  <a:moveTo>
                    <a:pt x="112131" y="17644"/>
                  </a:moveTo>
                  <a:lnTo>
                    <a:pt x="112131" y="17644"/>
                  </a:lnTo>
                  <a:lnTo>
                    <a:pt x="112131" y="3338"/>
                  </a:lnTo>
                  <a:lnTo>
                    <a:pt x="111425" y="1757"/>
                  </a:lnTo>
                  <a:lnTo>
                    <a:pt x="110249" y="703"/>
                  </a:lnTo>
                  <a:lnTo>
                    <a:pt x="108760" y="0"/>
                  </a:lnTo>
                  <a:lnTo>
                    <a:pt x="103342" y="2982"/>
                  </a:lnTo>
                  <a:lnTo>
                    <a:pt x="99922" y="5752"/>
                  </a:lnTo>
                  <a:lnTo>
                    <a:pt x="68379" y="52872"/>
                  </a:lnTo>
                  <a:lnTo>
                    <a:pt x="46119" y="91627"/>
                  </a:lnTo>
                  <a:lnTo>
                    <a:pt x="25877" y="134722"/>
                  </a:lnTo>
                  <a:lnTo>
                    <a:pt x="9590" y="178334"/>
                  </a:lnTo>
                  <a:lnTo>
                    <a:pt x="0" y="218884"/>
                  </a:lnTo>
                  <a:lnTo>
                    <a:pt x="912" y="250547"/>
                  </a:lnTo>
                  <a:lnTo>
                    <a:pt x="9078" y="274968"/>
                  </a:lnTo>
                  <a:lnTo>
                    <a:pt x="22115" y="292877"/>
                  </a:lnTo>
                  <a:lnTo>
                    <a:pt x="41079" y="302247"/>
                  </a:lnTo>
                  <a:lnTo>
                    <a:pt x="52063" y="304746"/>
                  </a:lnTo>
                  <a:lnTo>
                    <a:pt x="75556" y="298115"/>
                  </a:lnTo>
                  <a:lnTo>
                    <a:pt x="87748" y="291408"/>
                  </a:lnTo>
                  <a:lnTo>
                    <a:pt x="105057" y="272667"/>
                  </a:lnTo>
                  <a:lnTo>
                    <a:pt x="115337" y="250932"/>
                  </a:lnTo>
                  <a:lnTo>
                    <a:pt x="117554" y="229513"/>
                  </a:lnTo>
                  <a:lnTo>
                    <a:pt x="115041" y="220979"/>
                  </a:lnTo>
                  <a:lnTo>
                    <a:pt x="104722" y="207733"/>
                  </a:lnTo>
                  <a:lnTo>
                    <a:pt x="95903" y="204343"/>
                  </a:lnTo>
                  <a:lnTo>
                    <a:pt x="72933" y="202456"/>
                  </a:lnTo>
                  <a:lnTo>
                    <a:pt x="38977" y="212103"/>
                  </a:lnTo>
                  <a:lnTo>
                    <a:pt x="22938" y="224485"/>
                  </a:lnTo>
                  <a:lnTo>
                    <a:pt x="4181" y="24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51">
              <a:extLst>
                <a:ext uri="{FF2B5EF4-FFF2-40B4-BE49-F238E27FC236}">
                  <a16:creationId xmlns:a16="http://schemas.microsoft.com/office/drawing/2014/main" xmlns="" id="{3560BB45-5967-4C38-8DB1-94E99E61E59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806700" y="97155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45469" y="2605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953">
            <a:extLst>
              <a:ext uri="{FF2B5EF4-FFF2-40B4-BE49-F238E27FC236}">
                <a16:creationId xmlns:a16="http://schemas.microsoft.com/office/drawing/2014/main" xmlns="" id="{FE04AD19-52B1-4590-97B7-8B67DA46B8BA}"/>
              </a:ext>
            </a:extLst>
          </p:cNvPr>
          <p:cNvGrpSpPr/>
          <p:nvPr/>
        </p:nvGrpSpPr>
        <p:grpSpPr>
          <a:xfrm>
            <a:off x="3206750" y="657912"/>
            <a:ext cx="292101" cy="396189"/>
            <a:chOff x="3206750" y="657912"/>
            <a:chExt cx="292101" cy="396189"/>
          </a:xfrm>
        </p:grpSpPr>
        <p:sp>
          <p:nvSpPr>
            <p:cNvPr id="12" name="SMARTInkShape-4552">
              <a:extLst>
                <a:ext uri="{FF2B5EF4-FFF2-40B4-BE49-F238E27FC236}">
                  <a16:creationId xmlns:a16="http://schemas.microsoft.com/office/drawing/2014/main" xmlns="" id="{551623C5-9A97-4EBB-9416-FC2FDA4F15BB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206750" y="657912"/>
              <a:ext cx="150888" cy="284535"/>
            </a:xfrm>
            <a:custGeom>
              <a:avLst/>
              <a:gdLst/>
              <a:ahLst/>
              <a:cxnLst/>
              <a:rect l="0" t="0" r="0" b="0"/>
              <a:pathLst>
                <a:path w="150888" h="284535">
                  <a:moveTo>
                    <a:pt x="0" y="8838"/>
                  </a:moveTo>
                  <a:lnTo>
                    <a:pt x="0" y="8838"/>
                  </a:lnTo>
                  <a:lnTo>
                    <a:pt x="3371" y="5467"/>
                  </a:lnTo>
                  <a:lnTo>
                    <a:pt x="18951" y="0"/>
                  </a:lnTo>
                  <a:lnTo>
                    <a:pt x="48184" y="653"/>
                  </a:lnTo>
                  <a:lnTo>
                    <a:pt x="76914" y="12057"/>
                  </a:lnTo>
                  <a:lnTo>
                    <a:pt x="103301" y="35584"/>
                  </a:lnTo>
                  <a:lnTo>
                    <a:pt x="108378" y="45013"/>
                  </a:lnTo>
                  <a:lnTo>
                    <a:pt x="112138" y="64897"/>
                  </a:lnTo>
                  <a:lnTo>
                    <a:pt x="105813" y="85494"/>
                  </a:lnTo>
                  <a:lnTo>
                    <a:pt x="78757" y="124090"/>
                  </a:lnTo>
                  <a:lnTo>
                    <a:pt x="49212" y="151254"/>
                  </a:lnTo>
                  <a:lnTo>
                    <a:pt x="49035" y="152466"/>
                  </a:lnTo>
                  <a:lnTo>
                    <a:pt x="49624" y="153273"/>
                  </a:lnTo>
                  <a:lnTo>
                    <a:pt x="87325" y="170326"/>
                  </a:lnTo>
                  <a:lnTo>
                    <a:pt x="127812" y="193529"/>
                  </a:lnTo>
                  <a:lnTo>
                    <a:pt x="143589" y="205928"/>
                  </a:lnTo>
                  <a:lnTo>
                    <a:pt x="147937" y="212904"/>
                  </a:lnTo>
                  <a:lnTo>
                    <a:pt x="150887" y="228180"/>
                  </a:lnTo>
                  <a:lnTo>
                    <a:pt x="147863" y="236205"/>
                  </a:lnTo>
                  <a:lnTo>
                    <a:pt x="135096" y="252647"/>
                  </a:lnTo>
                  <a:lnTo>
                    <a:pt x="101333" y="274400"/>
                  </a:lnTo>
                  <a:lnTo>
                    <a:pt x="63421" y="284138"/>
                  </a:lnTo>
                  <a:lnTo>
                    <a:pt x="47472" y="284534"/>
                  </a:lnTo>
                  <a:lnTo>
                    <a:pt x="31750" y="28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553">
              <a:extLst>
                <a:ext uri="{FF2B5EF4-FFF2-40B4-BE49-F238E27FC236}">
                  <a16:creationId xmlns:a16="http://schemas.microsoft.com/office/drawing/2014/main" xmlns="" id="{1D8BDA9B-2525-43F5-896D-A834CFA9BEA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371850" y="984250"/>
              <a:ext cx="127001" cy="69851"/>
            </a:xfrm>
            <a:custGeom>
              <a:avLst/>
              <a:gdLst/>
              <a:ahLst/>
              <a:cxnLst/>
              <a:rect l="0" t="0" r="0" b="0"/>
              <a:pathLst>
                <a:path w="127001" h="69851">
                  <a:moveTo>
                    <a:pt x="127000" y="0"/>
                  </a:moveTo>
                  <a:lnTo>
                    <a:pt x="127000" y="0"/>
                  </a:lnTo>
                  <a:lnTo>
                    <a:pt x="93290" y="16855"/>
                  </a:lnTo>
                  <a:lnTo>
                    <a:pt x="57926" y="364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954">
            <a:extLst>
              <a:ext uri="{FF2B5EF4-FFF2-40B4-BE49-F238E27FC236}">
                <a16:creationId xmlns:a16="http://schemas.microsoft.com/office/drawing/2014/main" xmlns="" id="{633C5715-C842-4D0B-B78F-038BBFB5444C}"/>
              </a:ext>
            </a:extLst>
          </p:cNvPr>
          <p:cNvGrpSpPr/>
          <p:nvPr/>
        </p:nvGrpSpPr>
        <p:grpSpPr>
          <a:xfrm>
            <a:off x="3889480" y="525444"/>
            <a:ext cx="252805" cy="579457"/>
            <a:chOff x="3889480" y="525444"/>
            <a:chExt cx="252805" cy="579457"/>
          </a:xfrm>
        </p:grpSpPr>
        <p:sp>
          <p:nvSpPr>
            <p:cNvPr id="15" name="SMARTInkShape-4554">
              <a:extLst>
                <a:ext uri="{FF2B5EF4-FFF2-40B4-BE49-F238E27FC236}">
                  <a16:creationId xmlns:a16="http://schemas.microsoft.com/office/drawing/2014/main" xmlns="" id="{C9DCF800-475F-434A-B16F-DDE32446B5D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889480" y="656742"/>
              <a:ext cx="15771" cy="283059"/>
            </a:xfrm>
            <a:custGeom>
              <a:avLst/>
              <a:gdLst/>
              <a:ahLst/>
              <a:cxnLst/>
              <a:rect l="0" t="0" r="0" b="0"/>
              <a:pathLst>
                <a:path w="15771" h="283059">
                  <a:moveTo>
                    <a:pt x="9420" y="3658"/>
                  </a:moveTo>
                  <a:lnTo>
                    <a:pt x="9420" y="3658"/>
                  </a:lnTo>
                  <a:lnTo>
                    <a:pt x="6049" y="287"/>
                  </a:lnTo>
                  <a:lnTo>
                    <a:pt x="4351" y="0"/>
                  </a:lnTo>
                  <a:lnTo>
                    <a:pt x="2513" y="514"/>
                  </a:lnTo>
                  <a:lnTo>
                    <a:pt x="582" y="1562"/>
                  </a:lnTo>
                  <a:lnTo>
                    <a:pt x="0" y="5083"/>
                  </a:lnTo>
                  <a:lnTo>
                    <a:pt x="2526" y="52311"/>
                  </a:lnTo>
                  <a:lnTo>
                    <a:pt x="2828" y="86430"/>
                  </a:lnTo>
                  <a:lnTo>
                    <a:pt x="2963" y="124407"/>
                  </a:lnTo>
                  <a:lnTo>
                    <a:pt x="3022" y="162452"/>
                  </a:lnTo>
                  <a:lnTo>
                    <a:pt x="4930" y="196764"/>
                  </a:lnTo>
                  <a:lnTo>
                    <a:pt x="8090" y="240086"/>
                  </a:lnTo>
                  <a:lnTo>
                    <a:pt x="10907" y="267738"/>
                  </a:lnTo>
                  <a:lnTo>
                    <a:pt x="1577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555">
              <a:extLst>
                <a:ext uri="{FF2B5EF4-FFF2-40B4-BE49-F238E27FC236}">
                  <a16:creationId xmlns:a16="http://schemas.microsoft.com/office/drawing/2014/main" xmlns="" id="{775CFB11-DFF1-416C-BA37-0C3553C214C7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038600" y="525444"/>
              <a:ext cx="103685" cy="579457"/>
            </a:xfrm>
            <a:custGeom>
              <a:avLst/>
              <a:gdLst/>
              <a:ahLst/>
              <a:cxnLst/>
              <a:rect l="0" t="0" r="0" b="0"/>
              <a:pathLst>
                <a:path w="103685" h="579457">
                  <a:moveTo>
                    <a:pt x="0" y="14306"/>
                  </a:moveTo>
                  <a:lnTo>
                    <a:pt x="0" y="14306"/>
                  </a:lnTo>
                  <a:lnTo>
                    <a:pt x="0" y="7564"/>
                  </a:lnTo>
                  <a:lnTo>
                    <a:pt x="2822" y="4872"/>
                  </a:lnTo>
                  <a:lnTo>
                    <a:pt x="13484" y="0"/>
                  </a:lnTo>
                  <a:lnTo>
                    <a:pt x="38724" y="33"/>
                  </a:lnTo>
                  <a:lnTo>
                    <a:pt x="58368" y="10314"/>
                  </a:lnTo>
                  <a:lnTo>
                    <a:pt x="68546" y="17995"/>
                  </a:lnTo>
                  <a:lnTo>
                    <a:pt x="81735" y="37818"/>
                  </a:lnTo>
                  <a:lnTo>
                    <a:pt x="88538" y="62856"/>
                  </a:lnTo>
                  <a:lnTo>
                    <a:pt x="89209" y="95150"/>
                  </a:lnTo>
                  <a:lnTo>
                    <a:pt x="75507" y="142290"/>
                  </a:lnTo>
                  <a:lnTo>
                    <a:pt x="50203" y="187537"/>
                  </a:lnTo>
                  <a:lnTo>
                    <a:pt x="23733" y="228852"/>
                  </a:lnTo>
                  <a:lnTo>
                    <a:pt x="8130" y="264534"/>
                  </a:lnTo>
                  <a:lnTo>
                    <a:pt x="5780" y="297449"/>
                  </a:lnTo>
                  <a:lnTo>
                    <a:pt x="9552" y="326173"/>
                  </a:lnTo>
                  <a:lnTo>
                    <a:pt x="20708" y="343884"/>
                  </a:lnTo>
                  <a:lnTo>
                    <a:pt x="53244" y="381621"/>
                  </a:lnTo>
                  <a:lnTo>
                    <a:pt x="84731" y="428821"/>
                  </a:lnTo>
                  <a:lnTo>
                    <a:pt x="96994" y="469128"/>
                  </a:lnTo>
                  <a:lnTo>
                    <a:pt x="103684" y="504041"/>
                  </a:lnTo>
                  <a:lnTo>
                    <a:pt x="101120" y="535317"/>
                  </a:lnTo>
                  <a:lnTo>
                    <a:pt x="95272" y="551372"/>
                  </a:lnTo>
                  <a:lnTo>
                    <a:pt x="82324" y="563682"/>
                  </a:lnTo>
                  <a:lnTo>
                    <a:pt x="64811" y="572445"/>
                  </a:lnTo>
                  <a:lnTo>
                    <a:pt x="21173" y="578533"/>
                  </a:lnTo>
                  <a:lnTo>
                    <a:pt x="6350" y="579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55">
            <a:extLst>
              <a:ext uri="{FF2B5EF4-FFF2-40B4-BE49-F238E27FC236}">
                <a16:creationId xmlns:a16="http://schemas.microsoft.com/office/drawing/2014/main" xmlns="" id="{3930BB6E-874D-4BA2-AADE-D939DC21B345}"/>
              </a:ext>
            </a:extLst>
          </p:cNvPr>
          <p:cNvGrpSpPr/>
          <p:nvPr/>
        </p:nvGrpSpPr>
        <p:grpSpPr>
          <a:xfrm>
            <a:off x="7269776" y="565733"/>
            <a:ext cx="712175" cy="558218"/>
            <a:chOff x="7269776" y="565733"/>
            <a:chExt cx="712175" cy="558218"/>
          </a:xfrm>
        </p:grpSpPr>
        <p:sp>
          <p:nvSpPr>
            <p:cNvPr id="18" name="SMARTInkShape-4556">
              <a:extLst>
                <a:ext uri="{FF2B5EF4-FFF2-40B4-BE49-F238E27FC236}">
                  <a16:creationId xmlns:a16="http://schemas.microsoft.com/office/drawing/2014/main" xmlns="" id="{DEBD66CC-8672-4174-80AC-09410752720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269776" y="565733"/>
              <a:ext cx="182519" cy="405857"/>
            </a:xfrm>
            <a:custGeom>
              <a:avLst/>
              <a:gdLst/>
              <a:ahLst/>
              <a:cxnLst/>
              <a:rect l="0" t="0" r="0" b="0"/>
              <a:pathLst>
                <a:path w="182519" h="405857">
                  <a:moveTo>
                    <a:pt x="13674" y="101017"/>
                  </a:moveTo>
                  <a:lnTo>
                    <a:pt x="13674" y="101017"/>
                  </a:lnTo>
                  <a:lnTo>
                    <a:pt x="10721" y="134962"/>
                  </a:lnTo>
                  <a:lnTo>
                    <a:pt x="14948" y="170902"/>
                  </a:lnTo>
                  <a:lnTo>
                    <a:pt x="19650" y="212745"/>
                  </a:lnTo>
                  <a:lnTo>
                    <a:pt x="23385" y="257213"/>
                  </a:lnTo>
                  <a:lnTo>
                    <a:pt x="25045" y="302847"/>
                  </a:lnTo>
                  <a:lnTo>
                    <a:pt x="25783" y="343354"/>
                  </a:lnTo>
                  <a:lnTo>
                    <a:pt x="26199" y="388485"/>
                  </a:lnTo>
                  <a:lnTo>
                    <a:pt x="26321" y="405856"/>
                  </a:lnTo>
                  <a:lnTo>
                    <a:pt x="26339" y="405843"/>
                  </a:lnTo>
                  <a:lnTo>
                    <a:pt x="22002" y="361738"/>
                  </a:lnTo>
                  <a:lnTo>
                    <a:pt x="20903" y="318258"/>
                  </a:lnTo>
                  <a:lnTo>
                    <a:pt x="22726" y="289589"/>
                  </a:lnTo>
                  <a:lnTo>
                    <a:pt x="26059" y="257070"/>
                  </a:lnTo>
                  <a:lnTo>
                    <a:pt x="30397" y="221986"/>
                  </a:lnTo>
                  <a:lnTo>
                    <a:pt x="35406" y="185896"/>
                  </a:lnTo>
                  <a:lnTo>
                    <a:pt x="40862" y="149136"/>
                  </a:lnTo>
                  <a:lnTo>
                    <a:pt x="46615" y="111930"/>
                  </a:lnTo>
                  <a:lnTo>
                    <a:pt x="52569" y="82187"/>
                  </a:lnTo>
                  <a:lnTo>
                    <a:pt x="64827" y="35968"/>
                  </a:lnTo>
                  <a:lnTo>
                    <a:pt x="77331" y="10253"/>
                  </a:lnTo>
                  <a:lnTo>
                    <a:pt x="83629" y="2408"/>
                  </a:lnTo>
                  <a:lnTo>
                    <a:pt x="91355" y="0"/>
                  </a:lnTo>
                  <a:lnTo>
                    <a:pt x="100033" y="1217"/>
                  </a:lnTo>
                  <a:lnTo>
                    <a:pt x="109346" y="4850"/>
                  </a:lnTo>
                  <a:lnTo>
                    <a:pt x="142680" y="43674"/>
                  </a:lnTo>
                  <a:lnTo>
                    <a:pt x="163203" y="83998"/>
                  </a:lnTo>
                  <a:lnTo>
                    <a:pt x="172626" y="106604"/>
                  </a:lnTo>
                  <a:lnTo>
                    <a:pt x="178203" y="132258"/>
                  </a:lnTo>
                  <a:lnTo>
                    <a:pt x="181216" y="159945"/>
                  </a:lnTo>
                  <a:lnTo>
                    <a:pt x="182518" y="188985"/>
                  </a:lnTo>
                  <a:lnTo>
                    <a:pt x="179858" y="216813"/>
                  </a:lnTo>
                  <a:lnTo>
                    <a:pt x="174558" y="243831"/>
                  </a:lnTo>
                  <a:lnTo>
                    <a:pt x="167496" y="270309"/>
                  </a:lnTo>
                  <a:lnTo>
                    <a:pt x="142717" y="316664"/>
                  </a:lnTo>
                  <a:lnTo>
                    <a:pt x="110537" y="354904"/>
                  </a:lnTo>
                  <a:lnTo>
                    <a:pt x="75068" y="381308"/>
                  </a:lnTo>
                  <a:lnTo>
                    <a:pt x="29513" y="398555"/>
                  </a:lnTo>
                  <a:lnTo>
                    <a:pt x="18588" y="398154"/>
                  </a:lnTo>
                  <a:lnTo>
                    <a:pt x="9894" y="395064"/>
                  </a:lnTo>
                  <a:lnTo>
                    <a:pt x="2688" y="390181"/>
                  </a:lnTo>
                  <a:lnTo>
                    <a:pt x="0" y="384810"/>
                  </a:lnTo>
                  <a:lnTo>
                    <a:pt x="324" y="379112"/>
                  </a:lnTo>
                  <a:lnTo>
                    <a:pt x="7324" y="36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557">
              <a:extLst>
                <a:ext uri="{FF2B5EF4-FFF2-40B4-BE49-F238E27FC236}">
                  <a16:creationId xmlns:a16="http://schemas.microsoft.com/office/drawing/2014/main" xmlns="" id="{83C6D73D-D815-4567-99DB-0186338709C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508391" y="889883"/>
              <a:ext cx="86210" cy="94368"/>
            </a:xfrm>
            <a:custGeom>
              <a:avLst/>
              <a:gdLst/>
              <a:ahLst/>
              <a:cxnLst/>
              <a:rect l="0" t="0" r="0" b="0"/>
              <a:pathLst>
                <a:path w="86210" h="943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13151" y="6120"/>
                  </a:lnTo>
                  <a:lnTo>
                    <a:pt x="48384" y="52138"/>
                  </a:lnTo>
                  <a:lnTo>
                    <a:pt x="86209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58">
              <a:extLst>
                <a:ext uri="{FF2B5EF4-FFF2-40B4-BE49-F238E27FC236}">
                  <a16:creationId xmlns:a16="http://schemas.microsoft.com/office/drawing/2014/main" xmlns="" id="{F685EBBA-1FA1-4433-8BB0-A649B7E43A7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590688" y="870211"/>
              <a:ext cx="73763" cy="253740"/>
            </a:xfrm>
            <a:custGeom>
              <a:avLst/>
              <a:gdLst/>
              <a:ahLst/>
              <a:cxnLst/>
              <a:rect l="0" t="0" r="0" b="0"/>
              <a:pathLst>
                <a:path w="73763" h="253740">
                  <a:moveTo>
                    <a:pt x="73762" y="6089"/>
                  </a:moveTo>
                  <a:lnTo>
                    <a:pt x="73762" y="6089"/>
                  </a:lnTo>
                  <a:lnTo>
                    <a:pt x="73762" y="622"/>
                  </a:lnTo>
                  <a:lnTo>
                    <a:pt x="73056" y="327"/>
                  </a:lnTo>
                  <a:lnTo>
                    <a:pt x="70391" y="0"/>
                  </a:lnTo>
                  <a:lnTo>
                    <a:pt x="61552" y="6558"/>
                  </a:lnTo>
                  <a:lnTo>
                    <a:pt x="45923" y="27897"/>
                  </a:lnTo>
                  <a:lnTo>
                    <a:pt x="25036" y="74743"/>
                  </a:lnTo>
                  <a:lnTo>
                    <a:pt x="8843" y="117043"/>
                  </a:lnTo>
                  <a:lnTo>
                    <a:pt x="0" y="163551"/>
                  </a:lnTo>
                  <a:lnTo>
                    <a:pt x="1414" y="206918"/>
                  </a:lnTo>
                  <a:lnTo>
                    <a:pt x="3912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59">
              <a:extLst>
                <a:ext uri="{FF2B5EF4-FFF2-40B4-BE49-F238E27FC236}">
                  <a16:creationId xmlns:a16="http://schemas.microsoft.com/office/drawing/2014/main" xmlns="" id="{641B0DA8-2221-4207-9CA7-DDE5513E453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867650" y="7366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866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60">
              <a:extLst>
                <a:ext uri="{FF2B5EF4-FFF2-40B4-BE49-F238E27FC236}">
                  <a16:creationId xmlns:a16="http://schemas.microsoft.com/office/drawing/2014/main" xmlns="" id="{B68A049D-D7FB-4EE5-98A6-0AD757304DA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7870341" y="863600"/>
              <a:ext cx="111610" cy="11818"/>
            </a:xfrm>
            <a:custGeom>
              <a:avLst/>
              <a:gdLst/>
              <a:ahLst/>
              <a:cxnLst/>
              <a:rect l="0" t="0" r="0" b="0"/>
              <a:pathLst>
                <a:path w="11161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1562" y="11817"/>
                  </a:lnTo>
                  <a:lnTo>
                    <a:pt x="40848" y="11115"/>
                  </a:lnTo>
                  <a:lnTo>
                    <a:pt x="87507" y="3920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4561">
            <a:extLst>
              <a:ext uri="{FF2B5EF4-FFF2-40B4-BE49-F238E27FC236}">
                <a16:creationId xmlns:a16="http://schemas.microsoft.com/office/drawing/2014/main" xmlns="" id="{33DF7D4A-0A8D-4ED3-AA03-671E554EB6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344060" y="470316"/>
            <a:ext cx="133191" cy="482185"/>
          </a:xfrm>
          <a:custGeom>
            <a:avLst/>
            <a:gdLst/>
            <a:ahLst/>
            <a:cxnLst/>
            <a:rect l="0" t="0" r="0" b="0"/>
            <a:pathLst>
              <a:path w="133191" h="482185">
                <a:moveTo>
                  <a:pt x="114140" y="18634"/>
                </a:moveTo>
                <a:lnTo>
                  <a:pt x="114140" y="18634"/>
                </a:lnTo>
                <a:lnTo>
                  <a:pt x="114140" y="11892"/>
                </a:lnTo>
                <a:lnTo>
                  <a:pt x="112023" y="9200"/>
                </a:lnTo>
                <a:lnTo>
                  <a:pt x="104027" y="4328"/>
                </a:lnTo>
                <a:lnTo>
                  <a:pt x="76576" y="521"/>
                </a:lnTo>
                <a:lnTo>
                  <a:pt x="60520" y="0"/>
                </a:lnTo>
                <a:lnTo>
                  <a:pt x="43978" y="5414"/>
                </a:lnTo>
                <a:lnTo>
                  <a:pt x="28629" y="14875"/>
                </a:lnTo>
                <a:lnTo>
                  <a:pt x="12055" y="32807"/>
                </a:lnTo>
                <a:lnTo>
                  <a:pt x="2682" y="47746"/>
                </a:lnTo>
                <a:lnTo>
                  <a:pt x="1734" y="55681"/>
                </a:lnTo>
                <a:lnTo>
                  <a:pt x="6326" y="72023"/>
                </a:lnTo>
                <a:lnTo>
                  <a:pt x="30885" y="110580"/>
                </a:lnTo>
                <a:lnTo>
                  <a:pt x="56850" y="152168"/>
                </a:lnTo>
                <a:lnTo>
                  <a:pt x="72236" y="183788"/>
                </a:lnTo>
                <a:lnTo>
                  <a:pt x="75621" y="194354"/>
                </a:lnTo>
                <a:lnTo>
                  <a:pt x="75055" y="204219"/>
                </a:lnTo>
                <a:lnTo>
                  <a:pt x="66901" y="222707"/>
                </a:lnTo>
                <a:lnTo>
                  <a:pt x="40080" y="255455"/>
                </a:lnTo>
                <a:lnTo>
                  <a:pt x="25090" y="267230"/>
                </a:lnTo>
                <a:lnTo>
                  <a:pt x="18588" y="270232"/>
                </a:lnTo>
                <a:lnTo>
                  <a:pt x="17278" y="269622"/>
                </a:lnTo>
                <a:lnTo>
                  <a:pt x="17109" y="267804"/>
                </a:lnTo>
                <a:lnTo>
                  <a:pt x="17703" y="265180"/>
                </a:lnTo>
                <a:lnTo>
                  <a:pt x="22125" y="260384"/>
                </a:lnTo>
                <a:lnTo>
                  <a:pt x="25280" y="258118"/>
                </a:lnTo>
                <a:lnTo>
                  <a:pt x="36311" y="257480"/>
                </a:lnTo>
                <a:lnTo>
                  <a:pt x="43204" y="258298"/>
                </a:lnTo>
                <a:lnTo>
                  <a:pt x="66389" y="269562"/>
                </a:lnTo>
                <a:lnTo>
                  <a:pt x="71722" y="275525"/>
                </a:lnTo>
                <a:lnTo>
                  <a:pt x="77649" y="289676"/>
                </a:lnTo>
                <a:lnTo>
                  <a:pt x="77614" y="316881"/>
                </a:lnTo>
                <a:lnTo>
                  <a:pt x="56778" y="362043"/>
                </a:lnTo>
                <a:lnTo>
                  <a:pt x="29667" y="405666"/>
                </a:lnTo>
                <a:lnTo>
                  <a:pt x="1259" y="448014"/>
                </a:lnTo>
                <a:lnTo>
                  <a:pt x="0" y="459001"/>
                </a:lnTo>
                <a:lnTo>
                  <a:pt x="2063" y="463906"/>
                </a:lnTo>
                <a:lnTo>
                  <a:pt x="10000" y="473120"/>
                </a:lnTo>
                <a:lnTo>
                  <a:pt x="29990" y="478155"/>
                </a:lnTo>
                <a:lnTo>
                  <a:pt x="76742" y="480990"/>
                </a:lnTo>
                <a:lnTo>
                  <a:pt x="133190" y="4821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957">
            <a:extLst>
              <a:ext uri="{FF2B5EF4-FFF2-40B4-BE49-F238E27FC236}">
                <a16:creationId xmlns:a16="http://schemas.microsoft.com/office/drawing/2014/main" xmlns="" id="{54C291D1-7626-4FF9-9B90-59575AFF29B8}"/>
              </a:ext>
            </a:extLst>
          </p:cNvPr>
          <p:cNvGrpSpPr/>
          <p:nvPr/>
        </p:nvGrpSpPr>
        <p:grpSpPr>
          <a:xfrm>
            <a:off x="8686800" y="592402"/>
            <a:ext cx="298451" cy="455349"/>
            <a:chOff x="8686800" y="592402"/>
            <a:chExt cx="298451" cy="455349"/>
          </a:xfrm>
        </p:grpSpPr>
        <p:sp>
          <p:nvSpPr>
            <p:cNvPr id="25" name="SMARTInkShape-4562">
              <a:extLst>
                <a:ext uri="{FF2B5EF4-FFF2-40B4-BE49-F238E27FC236}">
                  <a16:creationId xmlns:a16="http://schemas.microsoft.com/office/drawing/2014/main" xmlns="" id="{D0C67C3B-C0DF-4986-8720-37F41D7227A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686800" y="592402"/>
              <a:ext cx="196851" cy="302949"/>
            </a:xfrm>
            <a:custGeom>
              <a:avLst/>
              <a:gdLst/>
              <a:ahLst/>
              <a:cxnLst/>
              <a:rect l="0" t="0" r="0" b="0"/>
              <a:pathLst>
                <a:path w="196851" h="302949">
                  <a:moveTo>
                    <a:pt x="0" y="48948"/>
                  </a:moveTo>
                  <a:lnTo>
                    <a:pt x="0" y="48948"/>
                  </a:lnTo>
                  <a:lnTo>
                    <a:pt x="0" y="45577"/>
                  </a:lnTo>
                  <a:lnTo>
                    <a:pt x="1881" y="42040"/>
                  </a:lnTo>
                  <a:lnTo>
                    <a:pt x="6480" y="37411"/>
                  </a:lnTo>
                  <a:lnTo>
                    <a:pt x="39345" y="15539"/>
                  </a:lnTo>
                  <a:lnTo>
                    <a:pt x="75471" y="4398"/>
                  </a:lnTo>
                  <a:lnTo>
                    <a:pt x="107342" y="0"/>
                  </a:lnTo>
                  <a:lnTo>
                    <a:pt x="127671" y="6497"/>
                  </a:lnTo>
                  <a:lnTo>
                    <a:pt x="138030" y="12181"/>
                  </a:lnTo>
                  <a:lnTo>
                    <a:pt x="144936" y="20203"/>
                  </a:lnTo>
                  <a:lnTo>
                    <a:pt x="152611" y="40406"/>
                  </a:lnTo>
                  <a:lnTo>
                    <a:pt x="150377" y="71022"/>
                  </a:lnTo>
                  <a:lnTo>
                    <a:pt x="140918" y="107442"/>
                  </a:lnTo>
                  <a:lnTo>
                    <a:pt x="124954" y="144795"/>
                  </a:lnTo>
                  <a:lnTo>
                    <a:pt x="102336" y="180682"/>
                  </a:lnTo>
                  <a:lnTo>
                    <a:pt x="77232" y="214035"/>
                  </a:lnTo>
                  <a:lnTo>
                    <a:pt x="45383" y="254496"/>
                  </a:lnTo>
                  <a:lnTo>
                    <a:pt x="28185" y="279420"/>
                  </a:lnTo>
                  <a:lnTo>
                    <a:pt x="26167" y="288493"/>
                  </a:lnTo>
                  <a:lnTo>
                    <a:pt x="28733" y="291900"/>
                  </a:lnTo>
                  <a:lnTo>
                    <a:pt x="39112" y="297567"/>
                  </a:lnTo>
                  <a:lnTo>
                    <a:pt x="83977" y="301885"/>
                  </a:lnTo>
                  <a:lnTo>
                    <a:pt x="127344" y="302633"/>
                  </a:lnTo>
                  <a:lnTo>
                    <a:pt x="173434" y="302855"/>
                  </a:lnTo>
                  <a:lnTo>
                    <a:pt x="196850" y="30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63">
              <a:extLst>
                <a:ext uri="{FF2B5EF4-FFF2-40B4-BE49-F238E27FC236}">
                  <a16:creationId xmlns:a16="http://schemas.microsoft.com/office/drawing/2014/main" xmlns="" id="{B5F5FBB2-294B-4B30-B4B3-FDC131A9725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915400" y="92710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46776" y="43338"/>
                  </a:lnTo>
                  <a:lnTo>
                    <a:pt x="19718" y="880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958">
            <a:extLst>
              <a:ext uri="{FF2B5EF4-FFF2-40B4-BE49-F238E27FC236}">
                <a16:creationId xmlns:a16="http://schemas.microsoft.com/office/drawing/2014/main" xmlns="" id="{AEE5A746-D853-4455-9FA6-38631D29C846}"/>
              </a:ext>
            </a:extLst>
          </p:cNvPr>
          <p:cNvGrpSpPr/>
          <p:nvPr/>
        </p:nvGrpSpPr>
        <p:grpSpPr>
          <a:xfrm>
            <a:off x="9271000" y="614500"/>
            <a:ext cx="254001" cy="407851"/>
            <a:chOff x="9271000" y="614500"/>
            <a:chExt cx="254001" cy="407851"/>
          </a:xfrm>
        </p:grpSpPr>
        <p:sp>
          <p:nvSpPr>
            <p:cNvPr id="28" name="SMARTInkShape-4564">
              <a:extLst>
                <a:ext uri="{FF2B5EF4-FFF2-40B4-BE49-F238E27FC236}">
                  <a16:creationId xmlns:a16="http://schemas.microsoft.com/office/drawing/2014/main" xmlns="" id="{4C16A6A3-C149-45C8-8DD8-87666299326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271000" y="614500"/>
              <a:ext cx="134838" cy="287201"/>
            </a:xfrm>
            <a:custGeom>
              <a:avLst/>
              <a:gdLst/>
              <a:ahLst/>
              <a:cxnLst/>
              <a:rect l="0" t="0" r="0" b="0"/>
              <a:pathLst>
                <a:path w="134838" h="287201">
                  <a:moveTo>
                    <a:pt x="6350" y="33200"/>
                  </a:moveTo>
                  <a:lnTo>
                    <a:pt x="6350" y="33200"/>
                  </a:lnTo>
                  <a:lnTo>
                    <a:pt x="2979" y="26458"/>
                  </a:lnTo>
                  <a:lnTo>
                    <a:pt x="3397" y="23766"/>
                  </a:lnTo>
                  <a:lnTo>
                    <a:pt x="5087" y="21267"/>
                  </a:lnTo>
                  <a:lnTo>
                    <a:pt x="17938" y="8814"/>
                  </a:lnTo>
                  <a:lnTo>
                    <a:pt x="43415" y="261"/>
                  </a:lnTo>
                  <a:lnTo>
                    <a:pt x="77775" y="0"/>
                  </a:lnTo>
                  <a:lnTo>
                    <a:pt x="108024" y="11133"/>
                  </a:lnTo>
                  <a:lnTo>
                    <a:pt x="114350" y="17078"/>
                  </a:lnTo>
                  <a:lnTo>
                    <a:pt x="121378" y="31209"/>
                  </a:lnTo>
                  <a:lnTo>
                    <a:pt x="118857" y="48778"/>
                  </a:lnTo>
                  <a:lnTo>
                    <a:pt x="109269" y="67640"/>
                  </a:lnTo>
                  <a:lnTo>
                    <a:pt x="71138" y="107942"/>
                  </a:lnTo>
                  <a:lnTo>
                    <a:pt x="57722" y="115808"/>
                  </a:lnTo>
                  <a:lnTo>
                    <a:pt x="46821" y="120009"/>
                  </a:lnTo>
                  <a:lnTo>
                    <a:pt x="41976" y="124228"/>
                  </a:lnTo>
                  <a:lnTo>
                    <a:pt x="41389" y="125635"/>
                  </a:lnTo>
                  <a:lnTo>
                    <a:pt x="41704" y="126574"/>
                  </a:lnTo>
                  <a:lnTo>
                    <a:pt x="42619" y="127199"/>
                  </a:lnTo>
                  <a:lnTo>
                    <a:pt x="65549" y="133930"/>
                  </a:lnTo>
                  <a:lnTo>
                    <a:pt x="106238" y="158303"/>
                  </a:lnTo>
                  <a:lnTo>
                    <a:pt x="130961" y="182059"/>
                  </a:lnTo>
                  <a:lnTo>
                    <a:pt x="134579" y="190295"/>
                  </a:lnTo>
                  <a:lnTo>
                    <a:pt x="134837" y="206972"/>
                  </a:lnTo>
                  <a:lnTo>
                    <a:pt x="126485" y="223791"/>
                  </a:lnTo>
                  <a:lnTo>
                    <a:pt x="111954" y="240674"/>
                  </a:lnTo>
                  <a:lnTo>
                    <a:pt x="79268" y="264634"/>
                  </a:lnTo>
                  <a:lnTo>
                    <a:pt x="40734" y="279887"/>
                  </a:lnTo>
                  <a:lnTo>
                    <a:pt x="0" y="28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565">
              <a:extLst>
                <a:ext uri="{FF2B5EF4-FFF2-40B4-BE49-F238E27FC236}">
                  <a16:creationId xmlns:a16="http://schemas.microsoft.com/office/drawing/2014/main" xmlns="" id="{EA6FB24F-562F-4E14-BA60-9F587E820009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9378950" y="958850"/>
              <a:ext cx="146051" cy="63501"/>
            </a:xfrm>
            <a:custGeom>
              <a:avLst/>
              <a:gdLst/>
              <a:ahLst/>
              <a:cxnLst/>
              <a:rect l="0" t="0" r="0" b="0"/>
              <a:pathLst>
                <a:path w="146051" h="63501">
                  <a:moveTo>
                    <a:pt x="146050" y="0"/>
                  </a:moveTo>
                  <a:lnTo>
                    <a:pt x="146050" y="0"/>
                  </a:lnTo>
                  <a:lnTo>
                    <a:pt x="104787" y="19573"/>
                  </a:lnTo>
                  <a:lnTo>
                    <a:pt x="71972" y="31982"/>
                  </a:lnTo>
                  <a:lnTo>
                    <a:pt x="27910" y="508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959">
            <a:extLst>
              <a:ext uri="{FF2B5EF4-FFF2-40B4-BE49-F238E27FC236}">
                <a16:creationId xmlns:a16="http://schemas.microsoft.com/office/drawing/2014/main" xmlns="" id="{C6C23744-2191-4B0E-9AAA-F4103E59193F}"/>
              </a:ext>
            </a:extLst>
          </p:cNvPr>
          <p:cNvGrpSpPr/>
          <p:nvPr/>
        </p:nvGrpSpPr>
        <p:grpSpPr>
          <a:xfrm>
            <a:off x="9893300" y="469900"/>
            <a:ext cx="523876" cy="615951"/>
            <a:chOff x="9893300" y="469900"/>
            <a:chExt cx="523876" cy="615951"/>
          </a:xfrm>
        </p:grpSpPr>
        <p:sp>
          <p:nvSpPr>
            <p:cNvPr id="31" name="SMARTInkShape-4566">
              <a:extLst>
                <a:ext uri="{FF2B5EF4-FFF2-40B4-BE49-F238E27FC236}">
                  <a16:creationId xmlns:a16="http://schemas.microsoft.com/office/drawing/2014/main" xmlns="" id="{8D33AB5C-6D96-4E42-9DC4-F816125E11B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893300" y="605794"/>
              <a:ext cx="185965" cy="334007"/>
            </a:xfrm>
            <a:custGeom>
              <a:avLst/>
              <a:gdLst/>
              <a:ahLst/>
              <a:cxnLst/>
              <a:rect l="0" t="0" r="0" b="0"/>
              <a:pathLst>
                <a:path w="185965" h="334007">
                  <a:moveTo>
                    <a:pt x="0" y="48256"/>
                  </a:moveTo>
                  <a:lnTo>
                    <a:pt x="0" y="48256"/>
                  </a:lnTo>
                  <a:lnTo>
                    <a:pt x="38988" y="27991"/>
                  </a:lnTo>
                  <a:lnTo>
                    <a:pt x="81715" y="14657"/>
                  </a:lnTo>
                  <a:lnTo>
                    <a:pt x="127301" y="3180"/>
                  </a:lnTo>
                  <a:lnTo>
                    <a:pt x="149947" y="0"/>
                  </a:lnTo>
                  <a:lnTo>
                    <a:pt x="167538" y="4231"/>
                  </a:lnTo>
                  <a:lnTo>
                    <a:pt x="175192" y="8323"/>
                  </a:lnTo>
                  <a:lnTo>
                    <a:pt x="180295" y="16695"/>
                  </a:lnTo>
                  <a:lnTo>
                    <a:pt x="185964" y="41049"/>
                  </a:lnTo>
                  <a:lnTo>
                    <a:pt x="182839" y="72570"/>
                  </a:lnTo>
                  <a:lnTo>
                    <a:pt x="173690" y="109156"/>
                  </a:lnTo>
                  <a:lnTo>
                    <a:pt x="160215" y="151288"/>
                  </a:lnTo>
                  <a:lnTo>
                    <a:pt x="142939" y="192120"/>
                  </a:lnTo>
                  <a:lnTo>
                    <a:pt x="124912" y="230729"/>
                  </a:lnTo>
                  <a:lnTo>
                    <a:pt x="109844" y="266703"/>
                  </a:lnTo>
                  <a:lnTo>
                    <a:pt x="90110" y="313395"/>
                  </a:lnTo>
                  <a:lnTo>
                    <a:pt x="88900" y="33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67">
              <a:extLst>
                <a:ext uri="{FF2B5EF4-FFF2-40B4-BE49-F238E27FC236}">
                  <a16:creationId xmlns:a16="http://schemas.microsoft.com/office/drawing/2014/main" xmlns="" id="{56E5CA5B-A81A-47C4-91B4-399F1689F12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940729" y="768350"/>
              <a:ext cx="193872" cy="44451"/>
            </a:xfrm>
            <a:custGeom>
              <a:avLst/>
              <a:gdLst/>
              <a:ahLst/>
              <a:cxnLst/>
              <a:rect l="0" t="0" r="0" b="0"/>
              <a:pathLst>
                <a:path w="19387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3990" y="40687"/>
                  </a:lnTo>
                  <a:lnTo>
                    <a:pt x="8017" y="37708"/>
                  </a:lnTo>
                  <a:lnTo>
                    <a:pt x="40652" y="26773"/>
                  </a:lnTo>
                  <a:lnTo>
                    <a:pt x="74033" y="20601"/>
                  </a:lnTo>
                  <a:lnTo>
                    <a:pt x="112388" y="14800"/>
                  </a:lnTo>
                  <a:lnTo>
                    <a:pt x="152953" y="7519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68">
              <a:extLst>
                <a:ext uri="{FF2B5EF4-FFF2-40B4-BE49-F238E27FC236}">
                  <a16:creationId xmlns:a16="http://schemas.microsoft.com/office/drawing/2014/main" xmlns="" id="{531DF3C2-205B-42D8-A5BB-EF3B102B47D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0153650" y="469900"/>
              <a:ext cx="139361" cy="615951"/>
            </a:xfrm>
            <a:custGeom>
              <a:avLst/>
              <a:gdLst/>
              <a:ahLst/>
              <a:cxnLst/>
              <a:rect l="0" t="0" r="0" b="0"/>
              <a:pathLst>
                <a:path w="139361" h="615951">
                  <a:moveTo>
                    <a:pt x="69850" y="0"/>
                  </a:moveTo>
                  <a:lnTo>
                    <a:pt x="69850" y="0"/>
                  </a:lnTo>
                  <a:lnTo>
                    <a:pt x="102488" y="1881"/>
                  </a:lnTo>
                  <a:lnTo>
                    <a:pt x="108542" y="3371"/>
                  </a:lnTo>
                  <a:lnTo>
                    <a:pt x="127176" y="15580"/>
                  </a:lnTo>
                  <a:lnTo>
                    <a:pt x="136015" y="30443"/>
                  </a:lnTo>
                  <a:lnTo>
                    <a:pt x="139360" y="39345"/>
                  </a:lnTo>
                  <a:lnTo>
                    <a:pt x="139315" y="62407"/>
                  </a:lnTo>
                  <a:lnTo>
                    <a:pt x="129473" y="103158"/>
                  </a:lnTo>
                  <a:lnTo>
                    <a:pt x="115033" y="144630"/>
                  </a:lnTo>
                  <a:lnTo>
                    <a:pt x="98054" y="185611"/>
                  </a:lnTo>
                  <a:lnTo>
                    <a:pt x="78911" y="227151"/>
                  </a:lnTo>
                  <a:lnTo>
                    <a:pt x="63173" y="272372"/>
                  </a:lnTo>
                  <a:lnTo>
                    <a:pt x="62305" y="299739"/>
                  </a:lnTo>
                  <a:lnTo>
                    <a:pt x="68614" y="315250"/>
                  </a:lnTo>
                  <a:lnTo>
                    <a:pt x="90853" y="359093"/>
                  </a:lnTo>
                  <a:lnTo>
                    <a:pt x="104155" y="400322"/>
                  </a:lnTo>
                  <a:lnTo>
                    <a:pt x="107200" y="442437"/>
                  </a:lnTo>
                  <a:lnTo>
                    <a:pt x="101320" y="489091"/>
                  </a:lnTo>
                  <a:lnTo>
                    <a:pt x="83121" y="531128"/>
                  </a:lnTo>
                  <a:lnTo>
                    <a:pt x="56390" y="574729"/>
                  </a:lnTo>
                  <a:lnTo>
                    <a:pt x="36463" y="595270"/>
                  </a:lnTo>
                  <a:lnTo>
                    <a:pt x="0" y="61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69">
              <a:extLst>
                <a:ext uri="{FF2B5EF4-FFF2-40B4-BE49-F238E27FC236}">
                  <a16:creationId xmlns:a16="http://schemas.microsoft.com/office/drawing/2014/main" xmlns="" id="{AE23FABF-57AE-46B1-9757-0120EE8CB47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0407650" y="101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960">
            <a:extLst>
              <a:ext uri="{FF2B5EF4-FFF2-40B4-BE49-F238E27FC236}">
                <a16:creationId xmlns:a16="http://schemas.microsoft.com/office/drawing/2014/main" xmlns="" id="{E097F938-68A7-4BD1-9E5C-069BB05A2E23}"/>
              </a:ext>
            </a:extLst>
          </p:cNvPr>
          <p:cNvGrpSpPr/>
          <p:nvPr/>
        </p:nvGrpSpPr>
        <p:grpSpPr>
          <a:xfrm>
            <a:off x="3599262" y="1915855"/>
            <a:ext cx="4590028" cy="3068896"/>
            <a:chOff x="3599262" y="1915855"/>
            <a:chExt cx="4590028" cy="3068896"/>
          </a:xfrm>
        </p:grpSpPr>
        <p:sp>
          <p:nvSpPr>
            <p:cNvPr id="36" name="SMARTInkShape-4570">
              <a:extLst>
                <a:ext uri="{FF2B5EF4-FFF2-40B4-BE49-F238E27FC236}">
                  <a16:creationId xmlns:a16="http://schemas.microsoft.com/office/drawing/2014/main" xmlns="" id="{CCD66501-21FC-4E2B-999D-D3D2C956B93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728333" y="1962566"/>
              <a:ext cx="106697" cy="3022185"/>
            </a:xfrm>
            <a:custGeom>
              <a:avLst/>
              <a:gdLst/>
              <a:ahLst/>
              <a:cxnLst/>
              <a:rect l="0" t="0" r="0" b="0"/>
              <a:pathLst>
                <a:path w="106697" h="3022185">
                  <a:moveTo>
                    <a:pt x="5467" y="18634"/>
                  </a:moveTo>
                  <a:lnTo>
                    <a:pt x="5467" y="18634"/>
                  </a:lnTo>
                  <a:lnTo>
                    <a:pt x="441" y="6700"/>
                  </a:lnTo>
                  <a:lnTo>
                    <a:pt x="0" y="4328"/>
                  </a:lnTo>
                  <a:lnTo>
                    <a:pt x="411" y="2747"/>
                  </a:lnTo>
                  <a:lnTo>
                    <a:pt x="1391" y="1693"/>
                  </a:lnTo>
                  <a:lnTo>
                    <a:pt x="4662" y="0"/>
                  </a:lnTo>
                  <a:lnTo>
                    <a:pt x="4930" y="567"/>
                  </a:lnTo>
                  <a:lnTo>
                    <a:pt x="10913" y="42311"/>
                  </a:lnTo>
                  <a:lnTo>
                    <a:pt x="18291" y="83897"/>
                  </a:lnTo>
                  <a:lnTo>
                    <a:pt x="25513" y="121253"/>
                  </a:lnTo>
                  <a:lnTo>
                    <a:pt x="34132" y="164431"/>
                  </a:lnTo>
                  <a:lnTo>
                    <a:pt x="45018" y="211844"/>
                  </a:lnTo>
                  <a:lnTo>
                    <a:pt x="49473" y="237046"/>
                  </a:lnTo>
                  <a:lnTo>
                    <a:pt x="53149" y="263020"/>
                  </a:lnTo>
                  <a:lnTo>
                    <a:pt x="56305" y="289508"/>
                  </a:lnTo>
                  <a:lnTo>
                    <a:pt x="60525" y="319867"/>
                  </a:lnTo>
                  <a:lnTo>
                    <a:pt x="65456" y="352806"/>
                  </a:lnTo>
                  <a:lnTo>
                    <a:pt x="70860" y="387465"/>
                  </a:lnTo>
                  <a:lnTo>
                    <a:pt x="74462" y="425388"/>
                  </a:lnTo>
                  <a:lnTo>
                    <a:pt x="76864" y="465487"/>
                  </a:lnTo>
                  <a:lnTo>
                    <a:pt x="78465" y="507036"/>
                  </a:lnTo>
                  <a:lnTo>
                    <a:pt x="80238" y="550963"/>
                  </a:lnTo>
                  <a:lnTo>
                    <a:pt x="82125" y="596475"/>
                  </a:lnTo>
                  <a:lnTo>
                    <a:pt x="84089" y="643045"/>
                  </a:lnTo>
                  <a:lnTo>
                    <a:pt x="86104" y="693141"/>
                  </a:lnTo>
                  <a:lnTo>
                    <a:pt x="88153" y="745589"/>
                  </a:lnTo>
                  <a:lnTo>
                    <a:pt x="90224" y="799604"/>
                  </a:lnTo>
                  <a:lnTo>
                    <a:pt x="92311" y="857486"/>
                  </a:lnTo>
                  <a:lnTo>
                    <a:pt x="94407" y="917947"/>
                  </a:lnTo>
                  <a:lnTo>
                    <a:pt x="96510" y="980125"/>
                  </a:lnTo>
                  <a:lnTo>
                    <a:pt x="98618" y="1044156"/>
                  </a:lnTo>
                  <a:lnTo>
                    <a:pt x="100729" y="1109421"/>
                  </a:lnTo>
                  <a:lnTo>
                    <a:pt x="102841" y="1175509"/>
                  </a:lnTo>
                  <a:lnTo>
                    <a:pt x="104250" y="1244262"/>
                  </a:lnTo>
                  <a:lnTo>
                    <a:pt x="105189" y="1314791"/>
                  </a:lnTo>
                  <a:lnTo>
                    <a:pt x="105815" y="1386506"/>
                  </a:lnTo>
                  <a:lnTo>
                    <a:pt x="106232" y="1457598"/>
                  </a:lnTo>
                  <a:lnTo>
                    <a:pt x="106511" y="1528277"/>
                  </a:lnTo>
                  <a:lnTo>
                    <a:pt x="106696" y="1598679"/>
                  </a:lnTo>
                  <a:lnTo>
                    <a:pt x="106114" y="1668898"/>
                  </a:lnTo>
                  <a:lnTo>
                    <a:pt x="105021" y="1738993"/>
                  </a:lnTo>
                  <a:lnTo>
                    <a:pt x="103586" y="1809007"/>
                  </a:lnTo>
                  <a:lnTo>
                    <a:pt x="101924" y="1879671"/>
                  </a:lnTo>
                  <a:lnTo>
                    <a:pt x="100110" y="1950770"/>
                  </a:lnTo>
                  <a:lnTo>
                    <a:pt x="98196" y="2022158"/>
                  </a:lnTo>
                  <a:lnTo>
                    <a:pt x="96214" y="2091622"/>
                  </a:lnTo>
                  <a:lnTo>
                    <a:pt x="94187" y="2159804"/>
                  </a:lnTo>
                  <a:lnTo>
                    <a:pt x="92130" y="2227131"/>
                  </a:lnTo>
                  <a:lnTo>
                    <a:pt x="90054" y="2291770"/>
                  </a:lnTo>
                  <a:lnTo>
                    <a:pt x="87964" y="2354619"/>
                  </a:lnTo>
                  <a:lnTo>
                    <a:pt x="85864" y="2416274"/>
                  </a:lnTo>
                  <a:lnTo>
                    <a:pt x="82349" y="2475017"/>
                  </a:lnTo>
                  <a:lnTo>
                    <a:pt x="77888" y="2531817"/>
                  </a:lnTo>
                  <a:lnTo>
                    <a:pt x="72798" y="2587322"/>
                  </a:lnTo>
                  <a:lnTo>
                    <a:pt x="67993" y="2638437"/>
                  </a:lnTo>
                  <a:lnTo>
                    <a:pt x="63379" y="2686625"/>
                  </a:lnTo>
                  <a:lnTo>
                    <a:pt x="58891" y="2732861"/>
                  </a:lnTo>
                  <a:lnTo>
                    <a:pt x="54489" y="2773564"/>
                  </a:lnTo>
                  <a:lnTo>
                    <a:pt x="50142" y="2810576"/>
                  </a:lnTo>
                  <a:lnTo>
                    <a:pt x="45834" y="2845129"/>
                  </a:lnTo>
                  <a:lnTo>
                    <a:pt x="42256" y="2875219"/>
                  </a:lnTo>
                  <a:lnTo>
                    <a:pt x="39165" y="2902335"/>
                  </a:lnTo>
                  <a:lnTo>
                    <a:pt x="34555" y="2948457"/>
                  </a:lnTo>
                  <a:lnTo>
                    <a:pt x="31960" y="2994694"/>
                  </a:lnTo>
                  <a:lnTo>
                    <a:pt x="30867" y="302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571">
              <a:extLst>
                <a:ext uri="{FF2B5EF4-FFF2-40B4-BE49-F238E27FC236}">
                  <a16:creationId xmlns:a16="http://schemas.microsoft.com/office/drawing/2014/main" xmlns="" id="{1BEE6CA8-2C96-493E-A878-0E516D2ABDD4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599262" y="4725880"/>
              <a:ext cx="4573189" cy="125521"/>
            </a:xfrm>
            <a:custGeom>
              <a:avLst/>
              <a:gdLst/>
              <a:ahLst/>
              <a:cxnLst/>
              <a:rect l="0" t="0" r="0" b="0"/>
              <a:pathLst>
                <a:path w="4573189" h="125521">
                  <a:moveTo>
                    <a:pt x="20238" y="125520"/>
                  </a:moveTo>
                  <a:lnTo>
                    <a:pt x="20238" y="125520"/>
                  </a:lnTo>
                  <a:lnTo>
                    <a:pt x="0" y="125520"/>
                  </a:lnTo>
                  <a:lnTo>
                    <a:pt x="47155" y="125520"/>
                  </a:lnTo>
                  <a:lnTo>
                    <a:pt x="79473" y="124814"/>
                  </a:lnTo>
                  <a:lnTo>
                    <a:pt x="122059" y="122149"/>
                  </a:lnTo>
                  <a:lnTo>
                    <a:pt x="148796" y="121156"/>
                  </a:lnTo>
                  <a:lnTo>
                    <a:pt x="178616" y="120494"/>
                  </a:lnTo>
                  <a:lnTo>
                    <a:pt x="210490" y="120053"/>
                  </a:lnTo>
                  <a:lnTo>
                    <a:pt x="248673" y="118347"/>
                  </a:lnTo>
                  <a:lnTo>
                    <a:pt x="291061" y="115799"/>
                  </a:lnTo>
                  <a:lnTo>
                    <a:pt x="336253" y="112689"/>
                  </a:lnTo>
                  <a:lnTo>
                    <a:pt x="387548" y="109205"/>
                  </a:lnTo>
                  <a:lnTo>
                    <a:pt x="442911" y="105471"/>
                  </a:lnTo>
                  <a:lnTo>
                    <a:pt x="500987" y="101571"/>
                  </a:lnTo>
                  <a:lnTo>
                    <a:pt x="565809" y="96854"/>
                  </a:lnTo>
                  <a:lnTo>
                    <a:pt x="635130" y="91593"/>
                  </a:lnTo>
                  <a:lnTo>
                    <a:pt x="707450" y="85968"/>
                  </a:lnTo>
                  <a:lnTo>
                    <a:pt x="786001" y="79397"/>
                  </a:lnTo>
                  <a:lnTo>
                    <a:pt x="868708" y="72193"/>
                  </a:lnTo>
                  <a:lnTo>
                    <a:pt x="954184" y="64569"/>
                  </a:lnTo>
                  <a:lnTo>
                    <a:pt x="1044330" y="57370"/>
                  </a:lnTo>
                  <a:lnTo>
                    <a:pt x="1137588" y="50453"/>
                  </a:lnTo>
                  <a:lnTo>
                    <a:pt x="1232921" y="43725"/>
                  </a:lnTo>
                  <a:lnTo>
                    <a:pt x="1331049" y="37123"/>
                  </a:lnTo>
                  <a:lnTo>
                    <a:pt x="1431039" y="30605"/>
                  </a:lnTo>
                  <a:lnTo>
                    <a:pt x="1532272" y="24144"/>
                  </a:lnTo>
                  <a:lnTo>
                    <a:pt x="1638566" y="19130"/>
                  </a:lnTo>
                  <a:lnTo>
                    <a:pt x="1748235" y="15082"/>
                  </a:lnTo>
                  <a:lnTo>
                    <a:pt x="1860152" y="11678"/>
                  </a:lnTo>
                  <a:lnTo>
                    <a:pt x="1972159" y="8703"/>
                  </a:lnTo>
                  <a:lnTo>
                    <a:pt x="2084224" y="6015"/>
                  </a:lnTo>
                  <a:lnTo>
                    <a:pt x="2196328" y="3516"/>
                  </a:lnTo>
                  <a:lnTo>
                    <a:pt x="2307753" y="1851"/>
                  </a:lnTo>
                  <a:lnTo>
                    <a:pt x="2418726" y="740"/>
                  </a:lnTo>
                  <a:lnTo>
                    <a:pt x="2529397" y="0"/>
                  </a:lnTo>
                  <a:lnTo>
                    <a:pt x="2639866" y="212"/>
                  </a:lnTo>
                  <a:lnTo>
                    <a:pt x="2750202" y="1059"/>
                  </a:lnTo>
                  <a:lnTo>
                    <a:pt x="2860447" y="2329"/>
                  </a:lnTo>
                  <a:lnTo>
                    <a:pt x="2967811" y="3882"/>
                  </a:lnTo>
                  <a:lnTo>
                    <a:pt x="3073252" y="5622"/>
                  </a:lnTo>
                  <a:lnTo>
                    <a:pt x="3177414" y="7488"/>
                  </a:lnTo>
                  <a:lnTo>
                    <a:pt x="3277900" y="8732"/>
                  </a:lnTo>
                  <a:lnTo>
                    <a:pt x="3375935" y="9562"/>
                  </a:lnTo>
                  <a:lnTo>
                    <a:pt x="3472336" y="10114"/>
                  </a:lnTo>
                  <a:lnTo>
                    <a:pt x="3565531" y="11894"/>
                  </a:lnTo>
                  <a:lnTo>
                    <a:pt x="3656589" y="14492"/>
                  </a:lnTo>
                  <a:lnTo>
                    <a:pt x="3746221" y="17634"/>
                  </a:lnTo>
                  <a:lnTo>
                    <a:pt x="3829966" y="20435"/>
                  </a:lnTo>
                  <a:lnTo>
                    <a:pt x="3909784" y="23008"/>
                  </a:lnTo>
                  <a:lnTo>
                    <a:pt x="3986986" y="25428"/>
                  </a:lnTo>
                  <a:lnTo>
                    <a:pt x="4057503" y="27043"/>
                  </a:lnTo>
                  <a:lnTo>
                    <a:pt x="4123564" y="28118"/>
                  </a:lnTo>
                  <a:lnTo>
                    <a:pt x="4186656" y="28836"/>
                  </a:lnTo>
                  <a:lnTo>
                    <a:pt x="4243534" y="29313"/>
                  </a:lnTo>
                  <a:lnTo>
                    <a:pt x="4296268" y="29632"/>
                  </a:lnTo>
                  <a:lnTo>
                    <a:pt x="4346241" y="29845"/>
                  </a:lnTo>
                  <a:lnTo>
                    <a:pt x="4388023" y="29987"/>
                  </a:lnTo>
                  <a:lnTo>
                    <a:pt x="4424345" y="30081"/>
                  </a:lnTo>
                  <a:lnTo>
                    <a:pt x="4457026" y="30144"/>
                  </a:lnTo>
                  <a:lnTo>
                    <a:pt x="4484458" y="30186"/>
                  </a:lnTo>
                  <a:lnTo>
                    <a:pt x="4529989" y="30233"/>
                  </a:lnTo>
                  <a:lnTo>
                    <a:pt x="4573188" y="3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572">
              <a:extLst>
                <a:ext uri="{FF2B5EF4-FFF2-40B4-BE49-F238E27FC236}">
                  <a16:creationId xmlns:a16="http://schemas.microsoft.com/office/drawing/2014/main" xmlns="" id="{3E7A52FC-BF8A-47FE-A8E3-A82B12E08C7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125155" y="4631842"/>
              <a:ext cx="64135" cy="187809"/>
            </a:xfrm>
            <a:custGeom>
              <a:avLst/>
              <a:gdLst/>
              <a:ahLst/>
              <a:cxnLst/>
              <a:rect l="0" t="0" r="0" b="0"/>
              <a:pathLst>
                <a:path w="64135" h="187809">
                  <a:moveTo>
                    <a:pt x="21895" y="3658"/>
                  </a:moveTo>
                  <a:lnTo>
                    <a:pt x="21895" y="3658"/>
                  </a:lnTo>
                  <a:lnTo>
                    <a:pt x="18524" y="287"/>
                  </a:lnTo>
                  <a:lnTo>
                    <a:pt x="16826" y="0"/>
                  </a:lnTo>
                  <a:lnTo>
                    <a:pt x="14988" y="514"/>
                  </a:lnTo>
                  <a:lnTo>
                    <a:pt x="11063" y="2260"/>
                  </a:lnTo>
                  <a:lnTo>
                    <a:pt x="6967" y="3037"/>
                  </a:lnTo>
                  <a:lnTo>
                    <a:pt x="2795" y="7145"/>
                  </a:lnTo>
                  <a:lnTo>
                    <a:pt x="696" y="10215"/>
                  </a:lnTo>
                  <a:lnTo>
                    <a:pt x="0" y="13674"/>
                  </a:lnTo>
                  <a:lnTo>
                    <a:pt x="1109" y="21280"/>
                  </a:lnTo>
                  <a:lnTo>
                    <a:pt x="13347" y="47094"/>
                  </a:lnTo>
                  <a:lnTo>
                    <a:pt x="50612" y="90483"/>
                  </a:lnTo>
                  <a:lnTo>
                    <a:pt x="61369" y="110993"/>
                  </a:lnTo>
                  <a:lnTo>
                    <a:pt x="64134" y="124035"/>
                  </a:lnTo>
                  <a:lnTo>
                    <a:pt x="61599" y="136887"/>
                  </a:lnTo>
                  <a:lnTo>
                    <a:pt x="55064" y="149654"/>
                  </a:lnTo>
                  <a:lnTo>
                    <a:pt x="33621" y="173215"/>
                  </a:lnTo>
                  <a:lnTo>
                    <a:pt x="15545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573">
              <a:extLst>
                <a:ext uri="{FF2B5EF4-FFF2-40B4-BE49-F238E27FC236}">
                  <a16:creationId xmlns:a16="http://schemas.microsoft.com/office/drawing/2014/main" xmlns="" id="{2A80A659-1697-42ED-B462-ADAABC8CD9FA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665540" y="1915855"/>
              <a:ext cx="214311" cy="116146"/>
            </a:xfrm>
            <a:custGeom>
              <a:avLst/>
              <a:gdLst/>
              <a:ahLst/>
              <a:cxnLst/>
              <a:rect l="0" t="0" r="0" b="0"/>
              <a:pathLst>
                <a:path w="214311" h="116146">
                  <a:moveTo>
                    <a:pt x="42860" y="14545"/>
                  </a:moveTo>
                  <a:lnTo>
                    <a:pt x="42860" y="14545"/>
                  </a:lnTo>
                  <a:lnTo>
                    <a:pt x="39489" y="17916"/>
                  </a:lnTo>
                  <a:lnTo>
                    <a:pt x="24562" y="59358"/>
                  </a:lnTo>
                  <a:lnTo>
                    <a:pt x="0" y="106759"/>
                  </a:lnTo>
                  <a:lnTo>
                    <a:pt x="10758" y="67433"/>
                  </a:lnTo>
                  <a:lnTo>
                    <a:pt x="30639" y="26534"/>
                  </a:lnTo>
                  <a:lnTo>
                    <a:pt x="44492" y="5632"/>
                  </a:lnTo>
                  <a:lnTo>
                    <a:pt x="53228" y="0"/>
                  </a:lnTo>
                  <a:lnTo>
                    <a:pt x="58239" y="615"/>
                  </a:lnTo>
                  <a:lnTo>
                    <a:pt x="69451" y="6943"/>
                  </a:lnTo>
                  <a:lnTo>
                    <a:pt x="109835" y="52602"/>
                  </a:lnTo>
                  <a:lnTo>
                    <a:pt x="152870" y="89903"/>
                  </a:lnTo>
                  <a:lnTo>
                    <a:pt x="183170" y="105783"/>
                  </a:lnTo>
                  <a:lnTo>
                    <a:pt x="214310" y="116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961">
            <a:extLst>
              <a:ext uri="{FF2B5EF4-FFF2-40B4-BE49-F238E27FC236}">
                <a16:creationId xmlns:a16="http://schemas.microsoft.com/office/drawing/2014/main" xmlns="" id="{33245653-42EB-4EA8-86CD-BB6F50C030C8}"/>
              </a:ext>
            </a:extLst>
          </p:cNvPr>
          <p:cNvGrpSpPr/>
          <p:nvPr/>
        </p:nvGrpSpPr>
        <p:grpSpPr>
          <a:xfrm>
            <a:off x="4400628" y="4743712"/>
            <a:ext cx="69773" cy="469639"/>
            <a:chOff x="4400628" y="4743712"/>
            <a:chExt cx="69773" cy="469639"/>
          </a:xfrm>
        </p:grpSpPr>
        <p:sp>
          <p:nvSpPr>
            <p:cNvPr id="41" name="SMARTInkShape-4574">
              <a:extLst>
                <a:ext uri="{FF2B5EF4-FFF2-40B4-BE49-F238E27FC236}">
                  <a16:creationId xmlns:a16="http://schemas.microsoft.com/office/drawing/2014/main" xmlns="" id="{44AFE62E-0F21-4374-A61F-4D78ABB30A5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400628" y="4743712"/>
              <a:ext cx="44373" cy="152139"/>
            </a:xfrm>
            <a:custGeom>
              <a:avLst/>
              <a:gdLst/>
              <a:ahLst/>
              <a:cxnLst/>
              <a:rect l="0" t="0" r="0" b="0"/>
              <a:pathLst>
                <a:path w="44373" h="152139">
                  <a:moveTo>
                    <a:pt x="6272" y="6088"/>
                  </a:moveTo>
                  <a:lnTo>
                    <a:pt x="6272" y="6088"/>
                  </a:lnTo>
                  <a:lnTo>
                    <a:pt x="2901" y="6088"/>
                  </a:lnTo>
                  <a:lnTo>
                    <a:pt x="1908" y="5382"/>
                  </a:lnTo>
                  <a:lnTo>
                    <a:pt x="1246" y="4206"/>
                  </a:lnTo>
                  <a:lnTo>
                    <a:pt x="0" y="0"/>
                  </a:lnTo>
                  <a:lnTo>
                    <a:pt x="3316" y="3187"/>
                  </a:lnTo>
                  <a:lnTo>
                    <a:pt x="12138" y="18712"/>
                  </a:lnTo>
                  <a:lnTo>
                    <a:pt x="22692" y="57970"/>
                  </a:lnTo>
                  <a:lnTo>
                    <a:pt x="31570" y="96247"/>
                  </a:lnTo>
                  <a:lnTo>
                    <a:pt x="41536" y="140178"/>
                  </a:lnTo>
                  <a:lnTo>
                    <a:pt x="44372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575">
              <a:extLst>
                <a:ext uri="{FF2B5EF4-FFF2-40B4-BE49-F238E27FC236}">
                  <a16:creationId xmlns:a16="http://schemas.microsoft.com/office/drawing/2014/main" xmlns="" id="{27BF1DB4-9301-45E1-9565-C2648449D6A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445000" y="5048250"/>
              <a:ext cx="25401" cy="165101"/>
            </a:xfrm>
            <a:custGeom>
              <a:avLst/>
              <a:gdLst/>
              <a:ahLst/>
              <a:cxnLst/>
              <a:rect l="0" t="0" r="0" b="0"/>
              <a:pathLst>
                <a:path w="25401" h="165101">
                  <a:moveTo>
                    <a:pt x="0" y="0"/>
                  </a:moveTo>
                  <a:lnTo>
                    <a:pt x="0" y="0"/>
                  </a:lnTo>
                  <a:lnTo>
                    <a:pt x="705" y="46304"/>
                  </a:lnTo>
                  <a:lnTo>
                    <a:pt x="6907" y="93735"/>
                  </a:lnTo>
                  <a:lnTo>
                    <a:pt x="14927" y="137284"/>
                  </a:lnTo>
                  <a:lnTo>
                    <a:pt x="254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962">
            <a:extLst>
              <a:ext uri="{FF2B5EF4-FFF2-40B4-BE49-F238E27FC236}">
                <a16:creationId xmlns:a16="http://schemas.microsoft.com/office/drawing/2014/main" xmlns="" id="{A54BC0A2-5239-4A45-BCDD-30BE27560543}"/>
              </a:ext>
            </a:extLst>
          </p:cNvPr>
          <p:cNvGrpSpPr/>
          <p:nvPr/>
        </p:nvGrpSpPr>
        <p:grpSpPr>
          <a:xfrm>
            <a:off x="5130800" y="4712583"/>
            <a:ext cx="165101" cy="503367"/>
            <a:chOff x="5130800" y="4712583"/>
            <a:chExt cx="165101" cy="503367"/>
          </a:xfrm>
        </p:grpSpPr>
        <p:sp>
          <p:nvSpPr>
            <p:cNvPr id="44" name="SMARTInkShape-4576">
              <a:extLst>
                <a:ext uri="{FF2B5EF4-FFF2-40B4-BE49-F238E27FC236}">
                  <a16:creationId xmlns:a16="http://schemas.microsoft.com/office/drawing/2014/main" xmlns="" id="{C03FF132-303C-422C-A8F0-59E16E9AF9E2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144383" y="5034077"/>
              <a:ext cx="151518" cy="181873"/>
            </a:xfrm>
            <a:custGeom>
              <a:avLst/>
              <a:gdLst/>
              <a:ahLst/>
              <a:cxnLst/>
              <a:rect l="0" t="0" r="0" b="0"/>
              <a:pathLst>
                <a:path w="151518" h="181873">
                  <a:moveTo>
                    <a:pt x="5467" y="26873"/>
                  </a:moveTo>
                  <a:lnTo>
                    <a:pt x="5467" y="26873"/>
                  </a:lnTo>
                  <a:lnTo>
                    <a:pt x="2096" y="26873"/>
                  </a:lnTo>
                  <a:lnTo>
                    <a:pt x="1103" y="26168"/>
                  </a:lnTo>
                  <a:lnTo>
                    <a:pt x="441" y="24991"/>
                  </a:lnTo>
                  <a:lnTo>
                    <a:pt x="0" y="23502"/>
                  </a:lnTo>
                  <a:lnTo>
                    <a:pt x="411" y="21804"/>
                  </a:lnTo>
                  <a:lnTo>
                    <a:pt x="5067" y="15336"/>
                  </a:lnTo>
                  <a:lnTo>
                    <a:pt x="15775" y="5503"/>
                  </a:lnTo>
                  <a:lnTo>
                    <a:pt x="26276" y="206"/>
                  </a:lnTo>
                  <a:lnTo>
                    <a:pt x="50830" y="0"/>
                  </a:lnTo>
                  <a:lnTo>
                    <a:pt x="77077" y="4407"/>
                  </a:lnTo>
                  <a:lnTo>
                    <a:pt x="90445" y="11949"/>
                  </a:lnTo>
                  <a:lnTo>
                    <a:pt x="95986" y="16924"/>
                  </a:lnTo>
                  <a:lnTo>
                    <a:pt x="98974" y="23062"/>
                  </a:lnTo>
                  <a:lnTo>
                    <a:pt x="100412" y="37409"/>
                  </a:lnTo>
                  <a:lnTo>
                    <a:pt x="86862" y="79827"/>
                  </a:lnTo>
                  <a:lnTo>
                    <a:pt x="71212" y="110061"/>
                  </a:lnTo>
                  <a:lnTo>
                    <a:pt x="42325" y="157029"/>
                  </a:lnTo>
                  <a:lnTo>
                    <a:pt x="41368" y="166094"/>
                  </a:lnTo>
                  <a:lnTo>
                    <a:pt x="43296" y="173416"/>
                  </a:lnTo>
                  <a:lnTo>
                    <a:pt x="44797" y="175368"/>
                  </a:lnTo>
                  <a:lnTo>
                    <a:pt x="46504" y="176669"/>
                  </a:lnTo>
                  <a:lnTo>
                    <a:pt x="62390" y="181872"/>
                  </a:lnTo>
                  <a:lnTo>
                    <a:pt x="78979" y="180193"/>
                  </a:lnTo>
                  <a:lnTo>
                    <a:pt x="126599" y="168810"/>
                  </a:lnTo>
                  <a:lnTo>
                    <a:pt x="143507" y="163786"/>
                  </a:lnTo>
                  <a:lnTo>
                    <a:pt x="146177" y="164010"/>
                  </a:lnTo>
                  <a:lnTo>
                    <a:pt x="151517" y="166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577">
              <a:extLst>
                <a:ext uri="{FF2B5EF4-FFF2-40B4-BE49-F238E27FC236}">
                  <a16:creationId xmlns:a16="http://schemas.microsoft.com/office/drawing/2014/main" xmlns="" id="{E875BD51-7D0E-4273-AC97-8DB2BF4EB26C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130800" y="4712583"/>
              <a:ext cx="5468" cy="107068"/>
            </a:xfrm>
            <a:custGeom>
              <a:avLst/>
              <a:gdLst/>
              <a:ahLst/>
              <a:cxnLst/>
              <a:rect l="0" t="0" r="0" b="0"/>
              <a:pathLst>
                <a:path w="5468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5467" y="43952"/>
                  </a:lnTo>
                  <a:lnTo>
                    <a:pt x="1812" y="89478"/>
                  </a:lnTo>
                  <a:lnTo>
                    <a:pt x="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963">
            <a:extLst>
              <a:ext uri="{FF2B5EF4-FFF2-40B4-BE49-F238E27FC236}">
                <a16:creationId xmlns:a16="http://schemas.microsoft.com/office/drawing/2014/main" xmlns="" id="{DDC3BA44-D92B-4500-A519-4084A1D06B5C}"/>
              </a:ext>
            </a:extLst>
          </p:cNvPr>
          <p:cNvGrpSpPr/>
          <p:nvPr/>
        </p:nvGrpSpPr>
        <p:grpSpPr>
          <a:xfrm>
            <a:off x="5918199" y="4648200"/>
            <a:ext cx="142826" cy="473399"/>
            <a:chOff x="5918199" y="4648200"/>
            <a:chExt cx="142826" cy="473399"/>
          </a:xfrm>
        </p:grpSpPr>
        <p:sp>
          <p:nvSpPr>
            <p:cNvPr id="47" name="SMARTInkShape-4578">
              <a:extLst>
                <a:ext uri="{FF2B5EF4-FFF2-40B4-BE49-F238E27FC236}">
                  <a16:creationId xmlns:a16="http://schemas.microsoft.com/office/drawing/2014/main" xmlns="" id="{26358187-EFC7-4E50-95EB-5B1AB1EA364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924550" y="46482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4860" y="48334"/>
                  </a:lnTo>
                  <a:lnTo>
                    <a:pt x="1441" y="8370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79">
              <a:extLst>
                <a:ext uri="{FF2B5EF4-FFF2-40B4-BE49-F238E27FC236}">
                  <a16:creationId xmlns:a16="http://schemas.microsoft.com/office/drawing/2014/main" xmlns="" id="{8E8D5C61-16D2-4528-B063-73BF658E0B5E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918199" y="4944501"/>
              <a:ext cx="142826" cy="177098"/>
            </a:xfrm>
            <a:custGeom>
              <a:avLst/>
              <a:gdLst/>
              <a:ahLst/>
              <a:cxnLst/>
              <a:rect l="0" t="0" r="0" b="0"/>
              <a:pathLst>
                <a:path w="142826" h="177098">
                  <a:moveTo>
                    <a:pt x="1" y="21199"/>
                  </a:moveTo>
                  <a:lnTo>
                    <a:pt x="1" y="21199"/>
                  </a:lnTo>
                  <a:lnTo>
                    <a:pt x="0" y="12360"/>
                  </a:lnTo>
                  <a:lnTo>
                    <a:pt x="1412" y="10367"/>
                  </a:lnTo>
                  <a:lnTo>
                    <a:pt x="6743" y="6272"/>
                  </a:lnTo>
                  <a:lnTo>
                    <a:pt x="21049" y="0"/>
                  </a:lnTo>
                  <a:lnTo>
                    <a:pt x="45435" y="415"/>
                  </a:lnTo>
                  <a:lnTo>
                    <a:pt x="68261" y="8377"/>
                  </a:lnTo>
                  <a:lnTo>
                    <a:pt x="73024" y="12651"/>
                  </a:lnTo>
                  <a:lnTo>
                    <a:pt x="78317" y="23044"/>
                  </a:lnTo>
                  <a:lnTo>
                    <a:pt x="78788" y="32837"/>
                  </a:lnTo>
                  <a:lnTo>
                    <a:pt x="77926" y="37424"/>
                  </a:lnTo>
                  <a:lnTo>
                    <a:pt x="71323" y="46284"/>
                  </a:lnTo>
                  <a:lnTo>
                    <a:pt x="53947" y="61949"/>
                  </a:lnTo>
                  <a:lnTo>
                    <a:pt x="45841" y="65162"/>
                  </a:lnTo>
                  <a:lnTo>
                    <a:pt x="48831" y="67314"/>
                  </a:lnTo>
                  <a:lnTo>
                    <a:pt x="62212" y="72493"/>
                  </a:lnTo>
                  <a:lnTo>
                    <a:pt x="108395" y="89768"/>
                  </a:lnTo>
                  <a:lnTo>
                    <a:pt x="123670" y="96124"/>
                  </a:lnTo>
                  <a:lnTo>
                    <a:pt x="135163" y="106005"/>
                  </a:lnTo>
                  <a:lnTo>
                    <a:pt x="141212" y="115570"/>
                  </a:lnTo>
                  <a:lnTo>
                    <a:pt x="142825" y="120096"/>
                  </a:lnTo>
                  <a:lnTo>
                    <a:pt x="141783" y="125231"/>
                  </a:lnTo>
                  <a:lnTo>
                    <a:pt x="130205" y="142569"/>
                  </a:lnTo>
                  <a:lnTo>
                    <a:pt x="112663" y="160406"/>
                  </a:lnTo>
                  <a:lnTo>
                    <a:pt x="97816" y="170323"/>
                  </a:lnTo>
                  <a:lnTo>
                    <a:pt x="73589" y="177097"/>
                  </a:lnTo>
                  <a:lnTo>
                    <a:pt x="58812" y="174918"/>
                  </a:lnTo>
                  <a:lnTo>
                    <a:pt x="38101" y="167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964">
            <a:extLst>
              <a:ext uri="{FF2B5EF4-FFF2-40B4-BE49-F238E27FC236}">
                <a16:creationId xmlns:a16="http://schemas.microsoft.com/office/drawing/2014/main" xmlns="" id="{C388C9D4-E8F3-41A2-8D3D-F06B162B3733}"/>
              </a:ext>
            </a:extLst>
          </p:cNvPr>
          <p:cNvGrpSpPr/>
          <p:nvPr/>
        </p:nvGrpSpPr>
        <p:grpSpPr>
          <a:xfrm>
            <a:off x="7537969" y="4673600"/>
            <a:ext cx="94732" cy="473078"/>
            <a:chOff x="7537969" y="4673600"/>
            <a:chExt cx="94732" cy="473078"/>
          </a:xfrm>
        </p:grpSpPr>
        <p:sp>
          <p:nvSpPr>
            <p:cNvPr id="50" name="SMARTInkShape-4580">
              <a:extLst>
                <a:ext uri="{FF2B5EF4-FFF2-40B4-BE49-F238E27FC236}">
                  <a16:creationId xmlns:a16="http://schemas.microsoft.com/office/drawing/2014/main" xmlns="" id="{98DEF6FF-FCF5-4634-9EBD-0A5F86532ED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588250" y="4673600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0"/>
                  </a:moveTo>
                  <a:lnTo>
                    <a:pt x="0" y="0"/>
                  </a:lnTo>
                  <a:lnTo>
                    <a:pt x="5069" y="42645"/>
                  </a:lnTo>
                  <a:lnTo>
                    <a:pt x="10831" y="82407"/>
                  </a:lnTo>
                  <a:lnTo>
                    <a:pt x="16301" y="124763"/>
                  </a:lnTo>
                  <a:lnTo>
                    <a:pt x="18235" y="163731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81">
              <a:extLst>
                <a:ext uri="{FF2B5EF4-FFF2-40B4-BE49-F238E27FC236}">
                  <a16:creationId xmlns:a16="http://schemas.microsoft.com/office/drawing/2014/main" xmlns="" id="{01625CC2-5610-49CB-89AF-4647CA962D2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537969" y="4984750"/>
              <a:ext cx="94732" cy="161928"/>
            </a:xfrm>
            <a:custGeom>
              <a:avLst/>
              <a:gdLst/>
              <a:ahLst/>
              <a:cxnLst/>
              <a:rect l="0" t="0" r="0" b="0"/>
              <a:pathLst>
                <a:path w="94732" h="161928">
                  <a:moveTo>
                    <a:pt x="94731" y="0"/>
                  </a:moveTo>
                  <a:lnTo>
                    <a:pt x="94731" y="0"/>
                  </a:lnTo>
                  <a:lnTo>
                    <a:pt x="83886" y="705"/>
                  </a:lnTo>
                  <a:lnTo>
                    <a:pt x="73683" y="3371"/>
                  </a:lnTo>
                  <a:lnTo>
                    <a:pt x="56038" y="18951"/>
                  </a:lnTo>
                  <a:lnTo>
                    <a:pt x="19777" y="64601"/>
                  </a:lnTo>
                  <a:lnTo>
                    <a:pt x="7796" y="85862"/>
                  </a:lnTo>
                  <a:lnTo>
                    <a:pt x="119" y="109422"/>
                  </a:lnTo>
                  <a:lnTo>
                    <a:pt x="0" y="128359"/>
                  </a:lnTo>
                  <a:lnTo>
                    <a:pt x="1943" y="136373"/>
                  </a:lnTo>
                  <a:lnTo>
                    <a:pt x="9747" y="149040"/>
                  </a:lnTo>
                  <a:lnTo>
                    <a:pt x="14792" y="154393"/>
                  </a:lnTo>
                  <a:lnTo>
                    <a:pt x="27923" y="160341"/>
                  </a:lnTo>
                  <a:lnTo>
                    <a:pt x="35376" y="161927"/>
                  </a:lnTo>
                  <a:lnTo>
                    <a:pt x="51182" y="159927"/>
                  </a:lnTo>
                  <a:lnTo>
                    <a:pt x="74213" y="150516"/>
                  </a:lnTo>
                  <a:lnTo>
                    <a:pt x="76818" y="147616"/>
                  </a:lnTo>
                  <a:lnTo>
                    <a:pt x="79714" y="140631"/>
                  </a:lnTo>
                  <a:lnTo>
                    <a:pt x="78370" y="138204"/>
                  </a:lnTo>
                  <a:lnTo>
                    <a:pt x="75357" y="136586"/>
                  </a:lnTo>
                  <a:lnTo>
                    <a:pt x="31412" y="131753"/>
                  </a:lnTo>
                  <a:lnTo>
                    <a:pt x="583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965">
            <a:extLst>
              <a:ext uri="{FF2B5EF4-FFF2-40B4-BE49-F238E27FC236}">
                <a16:creationId xmlns:a16="http://schemas.microsoft.com/office/drawing/2014/main" xmlns="" id="{655C7ACB-5430-47EE-A954-6F8523257713}"/>
              </a:ext>
            </a:extLst>
          </p:cNvPr>
          <p:cNvGrpSpPr/>
          <p:nvPr/>
        </p:nvGrpSpPr>
        <p:grpSpPr>
          <a:xfrm>
            <a:off x="8058150" y="4724400"/>
            <a:ext cx="152401" cy="469901"/>
            <a:chOff x="8058150" y="4724400"/>
            <a:chExt cx="152401" cy="469901"/>
          </a:xfrm>
        </p:grpSpPr>
        <p:sp>
          <p:nvSpPr>
            <p:cNvPr id="53" name="SMARTInkShape-4582">
              <a:extLst>
                <a:ext uri="{FF2B5EF4-FFF2-40B4-BE49-F238E27FC236}">
                  <a16:creationId xmlns:a16="http://schemas.microsoft.com/office/drawing/2014/main" xmlns="" id="{F1A0F1AE-163E-49C7-971D-5376CD5F450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058150" y="47244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7526"/>
                  </a:lnTo>
                  <a:lnTo>
                    <a:pt x="10125" y="21689"/>
                  </a:lnTo>
                  <a:lnTo>
                    <a:pt x="12192" y="65275"/>
                  </a:lnTo>
                  <a:lnTo>
                    <a:pt x="12549" y="102126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583">
              <a:extLst>
                <a:ext uri="{FF2B5EF4-FFF2-40B4-BE49-F238E27FC236}">
                  <a16:creationId xmlns:a16="http://schemas.microsoft.com/office/drawing/2014/main" xmlns="" id="{BFD41DA7-9743-4E9B-8281-3526A6FB6A56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077200" y="5017744"/>
              <a:ext cx="93166" cy="176557"/>
            </a:xfrm>
            <a:custGeom>
              <a:avLst/>
              <a:gdLst/>
              <a:ahLst/>
              <a:cxnLst/>
              <a:rect l="0" t="0" r="0" b="0"/>
              <a:pathLst>
                <a:path w="93166" h="176557">
                  <a:moveTo>
                    <a:pt x="0" y="24156"/>
                  </a:moveTo>
                  <a:lnTo>
                    <a:pt x="0" y="24156"/>
                  </a:lnTo>
                  <a:lnTo>
                    <a:pt x="5774" y="19087"/>
                  </a:lnTo>
                  <a:lnTo>
                    <a:pt x="17311" y="13324"/>
                  </a:lnTo>
                  <a:lnTo>
                    <a:pt x="61268" y="1556"/>
                  </a:lnTo>
                  <a:lnTo>
                    <a:pt x="75207" y="0"/>
                  </a:lnTo>
                  <a:lnTo>
                    <a:pt x="80477" y="997"/>
                  </a:lnTo>
                  <a:lnTo>
                    <a:pt x="88213" y="5867"/>
                  </a:lnTo>
                  <a:lnTo>
                    <a:pt x="92122" y="14616"/>
                  </a:lnTo>
                  <a:lnTo>
                    <a:pt x="93165" y="19913"/>
                  </a:lnTo>
                  <a:lnTo>
                    <a:pt x="90560" y="31442"/>
                  </a:lnTo>
                  <a:lnTo>
                    <a:pt x="74464" y="77478"/>
                  </a:lnTo>
                  <a:lnTo>
                    <a:pt x="62294" y="117787"/>
                  </a:lnTo>
                  <a:lnTo>
                    <a:pt x="48763" y="165253"/>
                  </a:lnTo>
                  <a:lnTo>
                    <a:pt x="48030" y="169021"/>
                  </a:lnTo>
                  <a:lnTo>
                    <a:pt x="48248" y="171532"/>
                  </a:lnTo>
                  <a:lnTo>
                    <a:pt x="50800" y="176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84">
              <a:extLst>
                <a:ext uri="{FF2B5EF4-FFF2-40B4-BE49-F238E27FC236}">
                  <a16:creationId xmlns:a16="http://schemas.microsoft.com/office/drawing/2014/main" xmlns="" id="{9883C2B1-6304-41FF-9310-E02AA9DB49F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083550" y="5118100"/>
              <a:ext cx="127001" cy="11407"/>
            </a:xfrm>
            <a:custGeom>
              <a:avLst/>
              <a:gdLst/>
              <a:ahLst/>
              <a:cxnLst/>
              <a:rect l="0" t="0" r="0" b="0"/>
              <a:pathLst>
                <a:path w="127001" h="11407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38282" y="11406"/>
                  </a:lnTo>
                  <a:lnTo>
                    <a:pt x="75940" y="745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4585">
            <a:extLst>
              <a:ext uri="{FF2B5EF4-FFF2-40B4-BE49-F238E27FC236}">
                <a16:creationId xmlns:a16="http://schemas.microsoft.com/office/drawing/2014/main" xmlns="" id="{046ADC2E-CD8A-45EE-BA6F-B4D3A8C68D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86051" y="1264924"/>
            <a:ext cx="352250" cy="71575"/>
          </a:xfrm>
          <a:custGeom>
            <a:avLst/>
            <a:gdLst/>
            <a:ahLst/>
            <a:cxnLst/>
            <a:rect l="0" t="0" r="0" b="0"/>
            <a:pathLst>
              <a:path w="352250" h="71575">
                <a:moveTo>
                  <a:pt x="72849" y="36826"/>
                </a:moveTo>
                <a:lnTo>
                  <a:pt x="72849" y="36826"/>
                </a:lnTo>
                <a:lnTo>
                  <a:pt x="51801" y="27988"/>
                </a:lnTo>
                <a:lnTo>
                  <a:pt x="27415" y="28641"/>
                </a:lnTo>
                <a:lnTo>
                  <a:pt x="0" y="35782"/>
                </a:lnTo>
                <a:lnTo>
                  <a:pt x="42917" y="34807"/>
                </a:lnTo>
                <a:lnTo>
                  <a:pt x="84946" y="30990"/>
                </a:lnTo>
                <a:lnTo>
                  <a:pt x="111958" y="27996"/>
                </a:lnTo>
                <a:lnTo>
                  <a:pt x="141255" y="24590"/>
                </a:lnTo>
                <a:lnTo>
                  <a:pt x="169958" y="21613"/>
                </a:lnTo>
                <a:lnTo>
                  <a:pt x="198266" y="18923"/>
                </a:lnTo>
                <a:lnTo>
                  <a:pt x="226311" y="16424"/>
                </a:lnTo>
                <a:lnTo>
                  <a:pt x="272523" y="11766"/>
                </a:lnTo>
                <a:lnTo>
                  <a:pt x="317102" y="5177"/>
                </a:lnTo>
                <a:lnTo>
                  <a:pt x="331017" y="637"/>
                </a:lnTo>
                <a:lnTo>
                  <a:pt x="331744" y="0"/>
                </a:lnTo>
                <a:lnTo>
                  <a:pt x="302429" y="5846"/>
                </a:lnTo>
                <a:lnTo>
                  <a:pt x="257670" y="14590"/>
                </a:lnTo>
                <a:lnTo>
                  <a:pt x="229930" y="19885"/>
                </a:lnTo>
                <a:lnTo>
                  <a:pt x="200147" y="26238"/>
                </a:lnTo>
                <a:lnTo>
                  <a:pt x="169003" y="33295"/>
                </a:lnTo>
                <a:lnTo>
                  <a:pt x="136952" y="40822"/>
                </a:lnTo>
                <a:lnTo>
                  <a:pt x="107823" y="47957"/>
                </a:lnTo>
                <a:lnTo>
                  <a:pt x="80643" y="54830"/>
                </a:lnTo>
                <a:lnTo>
                  <a:pt x="36802" y="65994"/>
                </a:lnTo>
                <a:lnTo>
                  <a:pt x="12388" y="71574"/>
                </a:lnTo>
                <a:lnTo>
                  <a:pt x="52413" y="63733"/>
                </a:lnTo>
                <a:lnTo>
                  <a:pt x="76158" y="58997"/>
                </a:lnTo>
                <a:lnTo>
                  <a:pt x="105394" y="53724"/>
                </a:lnTo>
                <a:lnTo>
                  <a:pt x="138290" y="48091"/>
                </a:lnTo>
                <a:lnTo>
                  <a:pt x="173626" y="42219"/>
                </a:lnTo>
                <a:lnTo>
                  <a:pt x="209178" y="37599"/>
                </a:lnTo>
                <a:lnTo>
                  <a:pt x="244874" y="33814"/>
                </a:lnTo>
                <a:lnTo>
                  <a:pt x="280666" y="30585"/>
                </a:lnTo>
                <a:lnTo>
                  <a:pt x="352249" y="2412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ARTInkShape-4586">
            <a:extLst>
              <a:ext uri="{FF2B5EF4-FFF2-40B4-BE49-F238E27FC236}">
                <a16:creationId xmlns:a16="http://schemas.microsoft.com/office/drawing/2014/main" xmlns="" id="{12310E43-5749-4F6A-AFF9-EF1E061727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390578" y="1270883"/>
            <a:ext cx="458023" cy="62483"/>
          </a:xfrm>
          <a:custGeom>
            <a:avLst/>
            <a:gdLst/>
            <a:ahLst/>
            <a:cxnLst/>
            <a:rect l="0" t="0" r="0" b="0"/>
            <a:pathLst>
              <a:path w="458023" h="62483">
                <a:moveTo>
                  <a:pt x="51622" y="5467"/>
                </a:moveTo>
                <a:lnTo>
                  <a:pt x="51622" y="5467"/>
                </a:lnTo>
                <a:lnTo>
                  <a:pt x="5271" y="5467"/>
                </a:lnTo>
                <a:lnTo>
                  <a:pt x="2799" y="5467"/>
                </a:lnTo>
                <a:lnTo>
                  <a:pt x="35863" y="1103"/>
                </a:lnTo>
                <a:lnTo>
                  <a:pt x="74250" y="0"/>
                </a:lnTo>
                <a:lnTo>
                  <a:pt x="117653" y="1391"/>
                </a:lnTo>
                <a:lnTo>
                  <a:pt x="159991" y="5066"/>
                </a:lnTo>
                <a:lnTo>
                  <a:pt x="195271" y="11404"/>
                </a:lnTo>
                <a:lnTo>
                  <a:pt x="229993" y="17537"/>
                </a:lnTo>
                <a:lnTo>
                  <a:pt x="231214" y="19158"/>
                </a:lnTo>
                <a:lnTo>
                  <a:pt x="230617" y="20944"/>
                </a:lnTo>
                <a:lnTo>
                  <a:pt x="199437" y="30200"/>
                </a:lnTo>
                <a:lnTo>
                  <a:pt x="159886" y="35980"/>
                </a:lnTo>
                <a:lnTo>
                  <a:pt x="113145" y="41606"/>
                </a:lnTo>
                <a:lnTo>
                  <a:pt x="66500" y="48810"/>
                </a:lnTo>
                <a:lnTo>
                  <a:pt x="31188" y="54834"/>
                </a:lnTo>
                <a:lnTo>
                  <a:pt x="0" y="61080"/>
                </a:lnTo>
                <a:lnTo>
                  <a:pt x="36694" y="62313"/>
                </a:lnTo>
                <a:lnTo>
                  <a:pt x="83794" y="62482"/>
                </a:lnTo>
                <a:lnTo>
                  <a:pt x="113992" y="61116"/>
                </a:lnTo>
                <a:lnTo>
                  <a:pt x="147529" y="58794"/>
                </a:lnTo>
                <a:lnTo>
                  <a:pt x="183293" y="55835"/>
                </a:lnTo>
                <a:lnTo>
                  <a:pt x="220541" y="53862"/>
                </a:lnTo>
                <a:lnTo>
                  <a:pt x="258780" y="52547"/>
                </a:lnTo>
                <a:lnTo>
                  <a:pt x="297678" y="51670"/>
                </a:lnTo>
                <a:lnTo>
                  <a:pt x="332781" y="49675"/>
                </a:lnTo>
                <a:lnTo>
                  <a:pt x="365356" y="46933"/>
                </a:lnTo>
                <a:lnTo>
                  <a:pt x="396244" y="43695"/>
                </a:lnTo>
                <a:lnTo>
                  <a:pt x="458022" y="372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968">
            <a:extLst>
              <a:ext uri="{FF2B5EF4-FFF2-40B4-BE49-F238E27FC236}">
                <a16:creationId xmlns:a16="http://schemas.microsoft.com/office/drawing/2014/main" xmlns="" id="{613426C3-F692-4DB6-B1DC-51DD1BF7B0BC}"/>
              </a:ext>
            </a:extLst>
          </p:cNvPr>
          <p:cNvGrpSpPr/>
          <p:nvPr/>
        </p:nvGrpSpPr>
        <p:grpSpPr>
          <a:xfrm>
            <a:off x="3752928" y="4127500"/>
            <a:ext cx="711123" cy="717551"/>
            <a:chOff x="3752928" y="4127500"/>
            <a:chExt cx="711123" cy="717551"/>
          </a:xfrm>
        </p:grpSpPr>
        <p:sp>
          <p:nvSpPr>
            <p:cNvPr id="59" name="SMARTInkShape-4587">
              <a:extLst>
                <a:ext uri="{FF2B5EF4-FFF2-40B4-BE49-F238E27FC236}">
                  <a16:creationId xmlns:a16="http://schemas.microsoft.com/office/drawing/2014/main" xmlns="" id="{AA9485FB-82C5-4A27-852A-56F1DDBCB05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752928" y="4813300"/>
              <a:ext cx="711123" cy="31751"/>
            </a:xfrm>
            <a:custGeom>
              <a:avLst/>
              <a:gdLst/>
              <a:ahLst/>
              <a:cxnLst/>
              <a:rect l="0" t="0" r="0" b="0"/>
              <a:pathLst>
                <a:path w="711123" h="31751">
                  <a:moveTo>
                    <a:pt x="6272" y="31750"/>
                  </a:moveTo>
                  <a:lnTo>
                    <a:pt x="6272" y="31750"/>
                  </a:lnTo>
                  <a:lnTo>
                    <a:pt x="0" y="25478"/>
                  </a:lnTo>
                  <a:lnTo>
                    <a:pt x="3316" y="25422"/>
                  </a:lnTo>
                  <a:lnTo>
                    <a:pt x="6839" y="27291"/>
                  </a:lnTo>
                  <a:lnTo>
                    <a:pt x="8767" y="28778"/>
                  </a:lnTo>
                  <a:lnTo>
                    <a:pt x="47637" y="31489"/>
                  </a:lnTo>
                  <a:lnTo>
                    <a:pt x="86357" y="31698"/>
                  </a:lnTo>
                  <a:lnTo>
                    <a:pt x="122428" y="31734"/>
                  </a:lnTo>
                  <a:lnTo>
                    <a:pt x="164788" y="31040"/>
                  </a:lnTo>
                  <a:lnTo>
                    <a:pt x="212068" y="26679"/>
                  </a:lnTo>
                  <a:lnTo>
                    <a:pt x="257670" y="20918"/>
                  </a:lnTo>
                  <a:lnTo>
                    <a:pt x="303167" y="14743"/>
                  </a:lnTo>
                  <a:lnTo>
                    <a:pt x="335546" y="10551"/>
                  </a:lnTo>
                  <a:lnTo>
                    <a:pt x="382137" y="7594"/>
                  </a:lnTo>
                  <a:lnTo>
                    <a:pt x="423851" y="3347"/>
                  </a:lnTo>
                  <a:lnTo>
                    <a:pt x="463021" y="992"/>
                  </a:lnTo>
                  <a:lnTo>
                    <a:pt x="503338" y="196"/>
                  </a:lnTo>
                  <a:lnTo>
                    <a:pt x="545619" y="17"/>
                  </a:lnTo>
                  <a:lnTo>
                    <a:pt x="590448" y="1"/>
                  </a:lnTo>
                  <a:lnTo>
                    <a:pt x="634920" y="0"/>
                  </a:lnTo>
                  <a:lnTo>
                    <a:pt x="679372" y="0"/>
                  </a:lnTo>
                  <a:lnTo>
                    <a:pt x="71112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588">
              <a:extLst>
                <a:ext uri="{FF2B5EF4-FFF2-40B4-BE49-F238E27FC236}">
                  <a16:creationId xmlns:a16="http://schemas.microsoft.com/office/drawing/2014/main" xmlns="" id="{B9F6C67E-9E78-437F-8982-00D2E1E0E6DB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4387850" y="4127500"/>
              <a:ext cx="50801" cy="685801"/>
            </a:xfrm>
            <a:custGeom>
              <a:avLst/>
              <a:gdLst/>
              <a:ahLst/>
              <a:cxnLst/>
              <a:rect l="0" t="0" r="0" b="0"/>
              <a:pathLst>
                <a:path w="50801" h="685801">
                  <a:moveTo>
                    <a:pt x="0" y="0"/>
                  </a:moveTo>
                  <a:lnTo>
                    <a:pt x="0" y="0"/>
                  </a:lnTo>
                  <a:lnTo>
                    <a:pt x="0" y="38682"/>
                  </a:lnTo>
                  <a:lnTo>
                    <a:pt x="0" y="79033"/>
                  </a:lnTo>
                  <a:lnTo>
                    <a:pt x="0" y="115139"/>
                  </a:lnTo>
                  <a:lnTo>
                    <a:pt x="0" y="156412"/>
                  </a:lnTo>
                  <a:lnTo>
                    <a:pt x="0" y="188050"/>
                  </a:lnTo>
                  <a:lnTo>
                    <a:pt x="0" y="220925"/>
                  </a:lnTo>
                  <a:lnTo>
                    <a:pt x="0" y="267797"/>
                  </a:lnTo>
                  <a:lnTo>
                    <a:pt x="3371" y="309593"/>
                  </a:lnTo>
                  <a:lnTo>
                    <a:pt x="8838" y="352160"/>
                  </a:lnTo>
                  <a:lnTo>
                    <a:pt x="14927" y="392680"/>
                  </a:lnTo>
                  <a:lnTo>
                    <a:pt x="17828" y="428127"/>
                  </a:lnTo>
                  <a:lnTo>
                    <a:pt x="22059" y="467714"/>
                  </a:lnTo>
                  <a:lnTo>
                    <a:pt x="24410" y="507352"/>
                  </a:lnTo>
                  <a:lnTo>
                    <a:pt x="25204" y="549238"/>
                  </a:lnTo>
                  <a:lnTo>
                    <a:pt x="28745" y="594526"/>
                  </a:lnTo>
                  <a:lnTo>
                    <a:pt x="33514" y="640700"/>
                  </a:lnTo>
                  <a:lnTo>
                    <a:pt x="36742" y="653857"/>
                  </a:lnTo>
                  <a:lnTo>
                    <a:pt x="38626" y="673780"/>
                  </a:lnTo>
                  <a:lnTo>
                    <a:pt x="39862" y="675670"/>
                  </a:lnTo>
                  <a:lnTo>
                    <a:pt x="50800" y="685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969">
            <a:extLst>
              <a:ext uri="{FF2B5EF4-FFF2-40B4-BE49-F238E27FC236}">
                <a16:creationId xmlns:a16="http://schemas.microsoft.com/office/drawing/2014/main" xmlns="" id="{DAD03A6E-CD18-435F-9E46-1512A136DA6F}"/>
              </a:ext>
            </a:extLst>
          </p:cNvPr>
          <p:cNvGrpSpPr/>
          <p:nvPr/>
        </p:nvGrpSpPr>
        <p:grpSpPr>
          <a:xfrm>
            <a:off x="4406900" y="2610733"/>
            <a:ext cx="4114124" cy="1523118"/>
            <a:chOff x="4406900" y="2610733"/>
            <a:chExt cx="4114124" cy="1523118"/>
          </a:xfrm>
        </p:grpSpPr>
        <p:sp>
          <p:nvSpPr>
            <p:cNvPr id="62" name="SMARTInkShape-4589">
              <a:extLst>
                <a:ext uri="{FF2B5EF4-FFF2-40B4-BE49-F238E27FC236}">
                  <a16:creationId xmlns:a16="http://schemas.microsoft.com/office/drawing/2014/main" xmlns="" id="{4E116B94-0B58-465E-BD8D-59FF41E2CB2A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406900" y="4076700"/>
              <a:ext cx="1555751" cy="25401"/>
            </a:xfrm>
            <a:custGeom>
              <a:avLst/>
              <a:gdLst/>
              <a:ahLst/>
              <a:cxnLst/>
              <a:rect l="0" t="0" r="0" b="0"/>
              <a:pathLst>
                <a:path w="1555751" h="25401">
                  <a:moveTo>
                    <a:pt x="0" y="25400"/>
                  </a:moveTo>
                  <a:lnTo>
                    <a:pt x="0" y="25400"/>
                  </a:lnTo>
                  <a:lnTo>
                    <a:pt x="42095" y="19933"/>
                  </a:lnTo>
                  <a:lnTo>
                    <a:pt x="80755" y="19312"/>
                  </a:lnTo>
                  <a:lnTo>
                    <a:pt x="112796" y="19166"/>
                  </a:lnTo>
                  <a:lnTo>
                    <a:pt x="148204" y="19101"/>
                  </a:lnTo>
                  <a:lnTo>
                    <a:pt x="185107" y="19072"/>
                  </a:lnTo>
                  <a:lnTo>
                    <a:pt x="226438" y="17178"/>
                  </a:lnTo>
                  <a:lnTo>
                    <a:pt x="270678" y="14690"/>
                  </a:lnTo>
                  <a:lnTo>
                    <a:pt x="316211" y="13584"/>
                  </a:lnTo>
                  <a:lnTo>
                    <a:pt x="339923" y="12584"/>
                  </a:lnTo>
                  <a:lnTo>
                    <a:pt x="364199" y="11212"/>
                  </a:lnTo>
                  <a:lnTo>
                    <a:pt x="388849" y="9591"/>
                  </a:lnTo>
                  <a:lnTo>
                    <a:pt x="413044" y="8511"/>
                  </a:lnTo>
                  <a:lnTo>
                    <a:pt x="460623" y="7310"/>
                  </a:lnTo>
                  <a:lnTo>
                    <a:pt x="485587" y="6990"/>
                  </a:lnTo>
                  <a:lnTo>
                    <a:pt x="511403" y="6777"/>
                  </a:lnTo>
                  <a:lnTo>
                    <a:pt x="537785" y="6634"/>
                  </a:lnTo>
                  <a:lnTo>
                    <a:pt x="562428" y="6540"/>
                  </a:lnTo>
                  <a:lnTo>
                    <a:pt x="608626" y="6434"/>
                  </a:lnTo>
                  <a:lnTo>
                    <a:pt x="652676" y="6387"/>
                  </a:lnTo>
                  <a:lnTo>
                    <a:pt x="695067" y="6366"/>
                  </a:lnTo>
                  <a:lnTo>
                    <a:pt x="735075" y="6357"/>
                  </a:lnTo>
                  <a:lnTo>
                    <a:pt x="772140" y="6353"/>
                  </a:lnTo>
                  <a:lnTo>
                    <a:pt x="807429" y="5646"/>
                  </a:lnTo>
                  <a:lnTo>
                    <a:pt x="841928" y="2980"/>
                  </a:lnTo>
                  <a:lnTo>
                    <a:pt x="876075" y="1324"/>
                  </a:lnTo>
                  <a:lnTo>
                    <a:pt x="909361" y="588"/>
                  </a:lnTo>
                  <a:lnTo>
                    <a:pt x="955161" y="174"/>
                  </a:lnTo>
                  <a:lnTo>
                    <a:pt x="995152" y="51"/>
                  </a:lnTo>
                  <a:lnTo>
                    <a:pt x="1042508" y="10"/>
                  </a:lnTo>
                  <a:lnTo>
                    <a:pt x="1089047" y="2"/>
                  </a:lnTo>
                  <a:lnTo>
                    <a:pt x="1132212" y="0"/>
                  </a:lnTo>
                  <a:lnTo>
                    <a:pt x="1176591" y="0"/>
                  </a:lnTo>
                  <a:lnTo>
                    <a:pt x="1223989" y="705"/>
                  </a:lnTo>
                  <a:lnTo>
                    <a:pt x="1270798" y="5958"/>
                  </a:lnTo>
                  <a:lnTo>
                    <a:pt x="1288816" y="6272"/>
                  </a:lnTo>
                  <a:lnTo>
                    <a:pt x="1294355" y="8197"/>
                  </a:lnTo>
                  <a:lnTo>
                    <a:pt x="1299169" y="10699"/>
                  </a:lnTo>
                  <a:lnTo>
                    <a:pt x="1307928" y="12524"/>
                  </a:lnTo>
                  <a:lnTo>
                    <a:pt x="1311081" y="12622"/>
                  </a:lnTo>
                  <a:lnTo>
                    <a:pt x="1314834" y="14547"/>
                  </a:lnTo>
                  <a:lnTo>
                    <a:pt x="1316823" y="16048"/>
                  </a:lnTo>
                  <a:lnTo>
                    <a:pt x="1322795" y="17716"/>
                  </a:lnTo>
                  <a:lnTo>
                    <a:pt x="1368635" y="19027"/>
                  </a:lnTo>
                  <a:lnTo>
                    <a:pt x="1414436" y="19050"/>
                  </a:lnTo>
                  <a:lnTo>
                    <a:pt x="1427401" y="19050"/>
                  </a:lnTo>
                  <a:lnTo>
                    <a:pt x="1422627" y="19050"/>
                  </a:lnTo>
                  <a:lnTo>
                    <a:pt x="1468699" y="19050"/>
                  </a:lnTo>
                  <a:lnTo>
                    <a:pt x="1487554" y="19755"/>
                  </a:lnTo>
                  <a:lnTo>
                    <a:pt x="1498127" y="25138"/>
                  </a:lnTo>
                  <a:lnTo>
                    <a:pt x="1543872" y="25395"/>
                  </a:lnTo>
                  <a:lnTo>
                    <a:pt x="1555750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90">
              <a:extLst>
                <a:ext uri="{FF2B5EF4-FFF2-40B4-BE49-F238E27FC236}">
                  <a16:creationId xmlns:a16="http://schemas.microsoft.com/office/drawing/2014/main" xmlns="" id="{6402629B-3A57-4604-B41A-D9CC020C8F1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496300" y="2610733"/>
              <a:ext cx="24724" cy="253118"/>
            </a:xfrm>
            <a:custGeom>
              <a:avLst/>
              <a:gdLst/>
              <a:ahLst/>
              <a:cxnLst/>
              <a:rect l="0" t="0" r="0" b="0"/>
              <a:pathLst>
                <a:path w="24724" h="25311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588" y="411"/>
                  </a:lnTo>
                  <a:lnTo>
                    <a:pt x="261" y="2750"/>
                  </a:lnTo>
                  <a:lnTo>
                    <a:pt x="13850" y="47172"/>
                  </a:lnTo>
                  <a:lnTo>
                    <a:pt x="20266" y="79742"/>
                  </a:lnTo>
                  <a:lnTo>
                    <a:pt x="23117" y="115383"/>
                  </a:lnTo>
                  <a:lnTo>
                    <a:pt x="24723" y="161037"/>
                  </a:lnTo>
                  <a:lnTo>
                    <a:pt x="18457" y="198004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591">
              <a:extLst>
                <a:ext uri="{FF2B5EF4-FFF2-40B4-BE49-F238E27FC236}">
                  <a16:creationId xmlns:a16="http://schemas.microsoft.com/office/drawing/2014/main" xmlns="" id="{A675900B-7025-4B19-A05D-20A0E6F07E2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608443" y="2768707"/>
              <a:ext cx="678308" cy="37994"/>
            </a:xfrm>
            <a:custGeom>
              <a:avLst/>
              <a:gdLst/>
              <a:ahLst/>
              <a:cxnLst/>
              <a:rect l="0" t="0" r="0" b="0"/>
              <a:pathLst>
                <a:path w="678308" h="37994">
                  <a:moveTo>
                    <a:pt x="11557" y="37993"/>
                  </a:moveTo>
                  <a:lnTo>
                    <a:pt x="11557" y="37993"/>
                  </a:lnTo>
                  <a:lnTo>
                    <a:pt x="0" y="37993"/>
                  </a:lnTo>
                  <a:lnTo>
                    <a:pt x="34253" y="32923"/>
                  </a:lnTo>
                  <a:lnTo>
                    <a:pt x="63272" y="29155"/>
                  </a:lnTo>
                  <a:lnTo>
                    <a:pt x="102980" y="23246"/>
                  </a:lnTo>
                  <a:lnTo>
                    <a:pt x="125422" y="19695"/>
                  </a:lnTo>
                  <a:lnTo>
                    <a:pt x="151673" y="16622"/>
                  </a:lnTo>
                  <a:lnTo>
                    <a:pt x="180462" y="13868"/>
                  </a:lnTo>
                  <a:lnTo>
                    <a:pt x="210944" y="11326"/>
                  </a:lnTo>
                  <a:lnTo>
                    <a:pt x="242554" y="10338"/>
                  </a:lnTo>
                  <a:lnTo>
                    <a:pt x="274915" y="10384"/>
                  </a:lnTo>
                  <a:lnTo>
                    <a:pt x="307780" y="11120"/>
                  </a:lnTo>
                  <a:lnTo>
                    <a:pt x="339566" y="12316"/>
                  </a:lnTo>
                  <a:lnTo>
                    <a:pt x="370635" y="13820"/>
                  </a:lnTo>
                  <a:lnTo>
                    <a:pt x="401226" y="15527"/>
                  </a:lnTo>
                  <a:lnTo>
                    <a:pt x="430086" y="16666"/>
                  </a:lnTo>
                  <a:lnTo>
                    <a:pt x="457793" y="17425"/>
                  </a:lnTo>
                  <a:lnTo>
                    <a:pt x="484730" y="17931"/>
                  </a:lnTo>
                  <a:lnTo>
                    <a:pt x="509745" y="17563"/>
                  </a:lnTo>
                  <a:lnTo>
                    <a:pt x="556353" y="15272"/>
                  </a:lnTo>
                  <a:lnTo>
                    <a:pt x="594942" y="11902"/>
                  </a:lnTo>
                  <a:lnTo>
                    <a:pt x="638789" y="6038"/>
                  </a:lnTo>
                  <a:lnTo>
                    <a:pt x="677470" y="0"/>
                  </a:lnTo>
                  <a:lnTo>
                    <a:pt x="677749" y="670"/>
                  </a:lnTo>
                  <a:lnTo>
                    <a:pt x="678307" y="18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592">
              <a:extLst>
                <a:ext uri="{FF2B5EF4-FFF2-40B4-BE49-F238E27FC236}">
                  <a16:creationId xmlns:a16="http://schemas.microsoft.com/office/drawing/2014/main" xmlns="" id="{3F1010F2-3047-4CCA-8017-B664B3F3B88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635940" y="2829030"/>
              <a:ext cx="47561" cy="669821"/>
            </a:xfrm>
            <a:custGeom>
              <a:avLst/>
              <a:gdLst/>
              <a:ahLst/>
              <a:cxnLst/>
              <a:rect l="0" t="0" r="0" b="0"/>
              <a:pathLst>
                <a:path w="47561" h="669821">
                  <a:moveTo>
                    <a:pt x="9460" y="9420"/>
                  </a:moveTo>
                  <a:lnTo>
                    <a:pt x="9460" y="9420"/>
                  </a:lnTo>
                  <a:lnTo>
                    <a:pt x="9460" y="6049"/>
                  </a:lnTo>
                  <a:lnTo>
                    <a:pt x="7578" y="2512"/>
                  </a:lnTo>
                  <a:lnTo>
                    <a:pt x="6089" y="582"/>
                  </a:lnTo>
                  <a:lnTo>
                    <a:pt x="5096" y="0"/>
                  </a:lnTo>
                  <a:lnTo>
                    <a:pt x="4433" y="318"/>
                  </a:lnTo>
                  <a:lnTo>
                    <a:pt x="2993" y="2552"/>
                  </a:lnTo>
                  <a:lnTo>
                    <a:pt x="0" y="5897"/>
                  </a:lnTo>
                  <a:lnTo>
                    <a:pt x="82" y="15380"/>
                  </a:lnTo>
                  <a:lnTo>
                    <a:pt x="2711" y="59019"/>
                  </a:lnTo>
                  <a:lnTo>
                    <a:pt x="3698" y="98356"/>
                  </a:lnTo>
                  <a:lnTo>
                    <a:pt x="7438" y="141291"/>
                  </a:lnTo>
                  <a:lnTo>
                    <a:pt x="10272" y="185292"/>
                  </a:lnTo>
                  <a:lnTo>
                    <a:pt x="18010" y="230315"/>
                  </a:lnTo>
                  <a:lnTo>
                    <a:pt x="20316" y="262582"/>
                  </a:lnTo>
                  <a:lnTo>
                    <a:pt x="23222" y="295738"/>
                  </a:lnTo>
                  <a:lnTo>
                    <a:pt x="26160" y="329995"/>
                  </a:lnTo>
                  <a:lnTo>
                    <a:pt x="27465" y="366387"/>
                  </a:lnTo>
                  <a:lnTo>
                    <a:pt x="28046" y="399965"/>
                  </a:lnTo>
                  <a:lnTo>
                    <a:pt x="28373" y="442872"/>
                  </a:lnTo>
                  <a:lnTo>
                    <a:pt x="28483" y="488975"/>
                  </a:lnTo>
                  <a:lnTo>
                    <a:pt x="28504" y="530642"/>
                  </a:lnTo>
                  <a:lnTo>
                    <a:pt x="29215" y="573353"/>
                  </a:lnTo>
                  <a:lnTo>
                    <a:pt x="36349" y="604243"/>
                  </a:lnTo>
                  <a:lnTo>
                    <a:pt x="44933" y="617335"/>
                  </a:lnTo>
                  <a:lnTo>
                    <a:pt x="47214" y="632918"/>
                  </a:lnTo>
                  <a:lnTo>
                    <a:pt x="41463" y="664418"/>
                  </a:lnTo>
                  <a:lnTo>
                    <a:pt x="42084" y="666219"/>
                  </a:lnTo>
                  <a:lnTo>
                    <a:pt x="43204" y="667419"/>
                  </a:lnTo>
                  <a:lnTo>
                    <a:pt x="47560" y="669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93">
              <a:extLst>
                <a:ext uri="{FF2B5EF4-FFF2-40B4-BE49-F238E27FC236}">
                  <a16:creationId xmlns:a16="http://schemas.microsoft.com/office/drawing/2014/main" xmlns="" id="{71A9C92A-9276-484D-863C-4BE5226C321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905500" y="3403607"/>
              <a:ext cx="1822339" cy="44444"/>
            </a:xfrm>
            <a:custGeom>
              <a:avLst/>
              <a:gdLst/>
              <a:ahLst/>
              <a:cxnLst/>
              <a:rect l="0" t="0" r="0" b="0"/>
              <a:pathLst>
                <a:path w="1822339" h="44444">
                  <a:moveTo>
                    <a:pt x="0" y="25393"/>
                  </a:moveTo>
                  <a:lnTo>
                    <a:pt x="0" y="25393"/>
                  </a:lnTo>
                  <a:lnTo>
                    <a:pt x="3371" y="22022"/>
                  </a:lnTo>
                  <a:lnTo>
                    <a:pt x="18950" y="16555"/>
                  </a:lnTo>
                  <a:lnTo>
                    <a:pt x="61457" y="13202"/>
                  </a:lnTo>
                  <a:lnTo>
                    <a:pt x="100290" y="12844"/>
                  </a:lnTo>
                  <a:lnTo>
                    <a:pt x="133473" y="12054"/>
                  </a:lnTo>
                  <a:lnTo>
                    <a:pt x="174092" y="9352"/>
                  </a:lnTo>
                  <a:lnTo>
                    <a:pt x="219895" y="7680"/>
                  </a:lnTo>
                  <a:lnTo>
                    <a:pt x="243964" y="7234"/>
                  </a:lnTo>
                  <a:lnTo>
                    <a:pt x="269181" y="6937"/>
                  </a:lnTo>
                  <a:lnTo>
                    <a:pt x="295165" y="6739"/>
                  </a:lnTo>
                  <a:lnTo>
                    <a:pt x="321659" y="6607"/>
                  </a:lnTo>
                  <a:lnTo>
                    <a:pt x="349201" y="5814"/>
                  </a:lnTo>
                  <a:lnTo>
                    <a:pt x="377440" y="4579"/>
                  </a:lnTo>
                  <a:lnTo>
                    <a:pt x="406144" y="3050"/>
                  </a:lnTo>
                  <a:lnTo>
                    <a:pt x="435157" y="2031"/>
                  </a:lnTo>
                  <a:lnTo>
                    <a:pt x="464377" y="1351"/>
                  </a:lnTo>
                  <a:lnTo>
                    <a:pt x="493735" y="899"/>
                  </a:lnTo>
                  <a:lnTo>
                    <a:pt x="523185" y="597"/>
                  </a:lnTo>
                  <a:lnTo>
                    <a:pt x="552695" y="396"/>
                  </a:lnTo>
                  <a:lnTo>
                    <a:pt x="582246" y="262"/>
                  </a:lnTo>
                  <a:lnTo>
                    <a:pt x="611825" y="172"/>
                  </a:lnTo>
                  <a:lnTo>
                    <a:pt x="641422" y="112"/>
                  </a:lnTo>
                  <a:lnTo>
                    <a:pt x="671031" y="72"/>
                  </a:lnTo>
                  <a:lnTo>
                    <a:pt x="700649" y="46"/>
                  </a:lnTo>
                  <a:lnTo>
                    <a:pt x="730271" y="28"/>
                  </a:lnTo>
                  <a:lnTo>
                    <a:pt x="759897" y="16"/>
                  </a:lnTo>
                  <a:lnTo>
                    <a:pt x="788820" y="9"/>
                  </a:lnTo>
                  <a:lnTo>
                    <a:pt x="817274" y="3"/>
                  </a:lnTo>
                  <a:lnTo>
                    <a:pt x="845417" y="0"/>
                  </a:lnTo>
                  <a:lnTo>
                    <a:pt x="874761" y="703"/>
                  </a:lnTo>
                  <a:lnTo>
                    <a:pt x="904908" y="1877"/>
                  </a:lnTo>
                  <a:lnTo>
                    <a:pt x="935589" y="3366"/>
                  </a:lnTo>
                  <a:lnTo>
                    <a:pt x="964509" y="4358"/>
                  </a:lnTo>
                  <a:lnTo>
                    <a:pt x="992256" y="5020"/>
                  </a:lnTo>
                  <a:lnTo>
                    <a:pt x="1019220" y="5461"/>
                  </a:lnTo>
                  <a:lnTo>
                    <a:pt x="1045663" y="5755"/>
                  </a:lnTo>
                  <a:lnTo>
                    <a:pt x="1071759" y="5951"/>
                  </a:lnTo>
                  <a:lnTo>
                    <a:pt x="1097622" y="6082"/>
                  </a:lnTo>
                  <a:lnTo>
                    <a:pt x="1123331" y="6169"/>
                  </a:lnTo>
                  <a:lnTo>
                    <a:pt x="1148937" y="6227"/>
                  </a:lnTo>
                  <a:lnTo>
                    <a:pt x="1174475" y="6266"/>
                  </a:lnTo>
                  <a:lnTo>
                    <a:pt x="1219783" y="6309"/>
                  </a:lnTo>
                  <a:lnTo>
                    <a:pt x="1261792" y="6328"/>
                  </a:lnTo>
                  <a:lnTo>
                    <a:pt x="1303981" y="6336"/>
                  </a:lnTo>
                  <a:lnTo>
                    <a:pt x="1342488" y="6340"/>
                  </a:lnTo>
                  <a:lnTo>
                    <a:pt x="1378417" y="7047"/>
                  </a:lnTo>
                  <a:lnTo>
                    <a:pt x="1413200" y="9713"/>
                  </a:lnTo>
                  <a:lnTo>
                    <a:pt x="1457774" y="11810"/>
                  </a:lnTo>
                  <a:lnTo>
                    <a:pt x="1497792" y="12431"/>
                  </a:lnTo>
                  <a:lnTo>
                    <a:pt x="1543152" y="12659"/>
                  </a:lnTo>
                  <a:lnTo>
                    <a:pt x="1589125" y="12691"/>
                  </a:lnTo>
                  <a:lnTo>
                    <a:pt x="1602170" y="13398"/>
                  </a:lnTo>
                  <a:lnTo>
                    <a:pt x="1614267" y="17762"/>
                  </a:lnTo>
                  <a:lnTo>
                    <a:pt x="1625033" y="23676"/>
                  </a:lnTo>
                  <a:lnTo>
                    <a:pt x="1627339" y="24248"/>
                  </a:lnTo>
                  <a:lnTo>
                    <a:pt x="1629581" y="23924"/>
                  </a:lnTo>
                  <a:lnTo>
                    <a:pt x="1633955" y="21683"/>
                  </a:lnTo>
                  <a:lnTo>
                    <a:pt x="1636814" y="21508"/>
                  </a:lnTo>
                  <a:lnTo>
                    <a:pt x="1684035" y="30803"/>
                  </a:lnTo>
                  <a:lnTo>
                    <a:pt x="1730866" y="31735"/>
                  </a:lnTo>
                  <a:lnTo>
                    <a:pt x="1777985" y="38083"/>
                  </a:lnTo>
                  <a:lnTo>
                    <a:pt x="1822338" y="38093"/>
                  </a:lnTo>
                  <a:lnTo>
                    <a:pt x="1816100" y="444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94">
              <a:extLst>
                <a:ext uri="{FF2B5EF4-FFF2-40B4-BE49-F238E27FC236}">
                  <a16:creationId xmlns:a16="http://schemas.microsoft.com/office/drawing/2014/main" xmlns="" id="{692BBAC4-AA55-4442-AB38-C503434587C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924627" y="3454530"/>
              <a:ext cx="30769" cy="679321"/>
            </a:xfrm>
            <a:custGeom>
              <a:avLst/>
              <a:gdLst/>
              <a:ahLst/>
              <a:cxnLst/>
              <a:rect l="0" t="0" r="0" b="0"/>
              <a:pathLst>
                <a:path w="30769" h="679321">
                  <a:moveTo>
                    <a:pt x="12623" y="25270"/>
                  </a:moveTo>
                  <a:lnTo>
                    <a:pt x="12623" y="25270"/>
                  </a:lnTo>
                  <a:lnTo>
                    <a:pt x="9252" y="21899"/>
                  </a:lnTo>
                  <a:lnTo>
                    <a:pt x="7597" y="16481"/>
                  </a:lnTo>
                  <a:lnTo>
                    <a:pt x="6280" y="0"/>
                  </a:lnTo>
                  <a:lnTo>
                    <a:pt x="2904" y="3279"/>
                  </a:lnTo>
                  <a:lnTo>
                    <a:pt x="1248" y="8676"/>
                  </a:lnTo>
                  <a:lnTo>
                    <a:pt x="0" y="53674"/>
                  </a:lnTo>
                  <a:lnTo>
                    <a:pt x="6842" y="97118"/>
                  </a:lnTo>
                  <a:lnTo>
                    <a:pt x="11480" y="137848"/>
                  </a:lnTo>
                  <a:lnTo>
                    <a:pt x="13102" y="180570"/>
                  </a:lnTo>
                  <a:lnTo>
                    <a:pt x="16920" y="216629"/>
                  </a:lnTo>
                  <a:lnTo>
                    <a:pt x="18365" y="254124"/>
                  </a:lnTo>
                  <a:lnTo>
                    <a:pt x="19499" y="291340"/>
                  </a:lnTo>
                  <a:lnTo>
                    <a:pt x="23963" y="337759"/>
                  </a:lnTo>
                  <a:lnTo>
                    <a:pt x="21684" y="384114"/>
                  </a:lnTo>
                  <a:lnTo>
                    <a:pt x="19330" y="430982"/>
                  </a:lnTo>
                  <a:lnTo>
                    <a:pt x="23384" y="478276"/>
                  </a:lnTo>
                  <a:lnTo>
                    <a:pt x="25068" y="519042"/>
                  </a:lnTo>
                  <a:lnTo>
                    <a:pt x="30768" y="564003"/>
                  </a:lnTo>
                  <a:lnTo>
                    <a:pt x="29672" y="596636"/>
                  </a:lnTo>
                  <a:lnTo>
                    <a:pt x="25492" y="641790"/>
                  </a:lnTo>
                  <a:lnTo>
                    <a:pt x="25323" y="679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70">
            <a:extLst>
              <a:ext uri="{FF2B5EF4-FFF2-40B4-BE49-F238E27FC236}">
                <a16:creationId xmlns:a16="http://schemas.microsoft.com/office/drawing/2014/main" xmlns="" id="{32AE1E04-389C-46A5-BAF0-54DCB7450D8F}"/>
              </a:ext>
            </a:extLst>
          </p:cNvPr>
          <p:cNvGrpSpPr/>
          <p:nvPr/>
        </p:nvGrpSpPr>
        <p:grpSpPr>
          <a:xfrm>
            <a:off x="3733826" y="4057650"/>
            <a:ext cx="1434565" cy="787294"/>
            <a:chOff x="3733826" y="4057650"/>
            <a:chExt cx="1434565" cy="787294"/>
          </a:xfrm>
        </p:grpSpPr>
        <p:sp>
          <p:nvSpPr>
            <p:cNvPr id="69" name="SMARTInkShape-4595">
              <a:extLst>
                <a:ext uri="{FF2B5EF4-FFF2-40B4-BE49-F238E27FC236}">
                  <a16:creationId xmlns:a16="http://schemas.microsoft.com/office/drawing/2014/main" xmlns="" id="{48845AE9-1DB9-4244-A942-B251C5D8AFA7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733826" y="4756150"/>
              <a:ext cx="1421919" cy="88794"/>
            </a:xfrm>
            <a:custGeom>
              <a:avLst/>
              <a:gdLst/>
              <a:ahLst/>
              <a:cxnLst/>
              <a:rect l="0" t="0" r="0" b="0"/>
              <a:pathLst>
                <a:path w="1421919" h="88794">
                  <a:moveTo>
                    <a:pt x="19024" y="63500"/>
                  </a:moveTo>
                  <a:lnTo>
                    <a:pt x="19024" y="63500"/>
                  </a:lnTo>
                  <a:lnTo>
                    <a:pt x="10186" y="63500"/>
                  </a:lnTo>
                  <a:lnTo>
                    <a:pt x="8899" y="64205"/>
                  </a:lnTo>
                  <a:lnTo>
                    <a:pt x="8040" y="65381"/>
                  </a:lnTo>
                  <a:lnTo>
                    <a:pt x="7469" y="66871"/>
                  </a:lnTo>
                  <a:lnTo>
                    <a:pt x="6381" y="67864"/>
                  </a:lnTo>
                  <a:lnTo>
                    <a:pt x="60" y="69827"/>
                  </a:lnTo>
                  <a:lnTo>
                    <a:pt x="0" y="73214"/>
                  </a:lnTo>
                  <a:lnTo>
                    <a:pt x="3748" y="76754"/>
                  </a:lnTo>
                  <a:lnTo>
                    <a:pt x="17653" y="84776"/>
                  </a:lnTo>
                  <a:lnTo>
                    <a:pt x="53868" y="88357"/>
                  </a:lnTo>
                  <a:lnTo>
                    <a:pt x="100461" y="88793"/>
                  </a:lnTo>
                  <a:lnTo>
                    <a:pt x="142715" y="85497"/>
                  </a:lnTo>
                  <a:lnTo>
                    <a:pt x="186515" y="83423"/>
                  </a:lnTo>
                  <a:lnTo>
                    <a:pt x="217877" y="81057"/>
                  </a:lnTo>
                  <a:lnTo>
                    <a:pt x="265386" y="75757"/>
                  </a:lnTo>
                  <a:lnTo>
                    <a:pt x="310742" y="71600"/>
                  </a:lnTo>
                  <a:lnTo>
                    <a:pt x="353579" y="68487"/>
                  </a:lnTo>
                  <a:lnTo>
                    <a:pt x="393083" y="64978"/>
                  </a:lnTo>
                  <a:lnTo>
                    <a:pt x="431599" y="62057"/>
                  </a:lnTo>
                  <a:lnTo>
                    <a:pt x="471703" y="58604"/>
                  </a:lnTo>
                  <a:lnTo>
                    <a:pt x="512985" y="55699"/>
                  </a:lnTo>
                  <a:lnTo>
                    <a:pt x="553909" y="52251"/>
                  </a:lnTo>
                  <a:lnTo>
                    <a:pt x="595432" y="49349"/>
                  </a:lnTo>
                  <a:lnTo>
                    <a:pt x="634547" y="44020"/>
                  </a:lnTo>
                  <a:lnTo>
                    <a:pt x="672947" y="39854"/>
                  </a:lnTo>
                  <a:lnTo>
                    <a:pt x="720478" y="35075"/>
                  </a:lnTo>
                  <a:lnTo>
                    <a:pt x="767598" y="30307"/>
                  </a:lnTo>
                  <a:lnTo>
                    <a:pt x="814220" y="26046"/>
                  </a:lnTo>
                  <a:lnTo>
                    <a:pt x="853599" y="25485"/>
                  </a:lnTo>
                  <a:lnTo>
                    <a:pt x="900430" y="25410"/>
                  </a:lnTo>
                  <a:lnTo>
                    <a:pt x="938666" y="25402"/>
                  </a:lnTo>
                  <a:lnTo>
                    <a:pt x="983800" y="25400"/>
                  </a:lnTo>
                  <a:lnTo>
                    <a:pt x="1022843" y="24694"/>
                  </a:lnTo>
                  <a:lnTo>
                    <a:pt x="1068262" y="19933"/>
                  </a:lnTo>
                  <a:lnTo>
                    <a:pt x="1113023" y="14140"/>
                  </a:lnTo>
                  <a:lnTo>
                    <a:pt x="1154238" y="8525"/>
                  </a:lnTo>
                  <a:lnTo>
                    <a:pt x="1198012" y="6541"/>
                  </a:lnTo>
                  <a:lnTo>
                    <a:pt x="1242403" y="6366"/>
                  </a:lnTo>
                  <a:lnTo>
                    <a:pt x="1288897" y="6351"/>
                  </a:lnTo>
                  <a:lnTo>
                    <a:pt x="1300256" y="5645"/>
                  </a:lnTo>
                  <a:lnTo>
                    <a:pt x="1318862" y="588"/>
                  </a:lnTo>
                  <a:lnTo>
                    <a:pt x="1364678" y="3"/>
                  </a:lnTo>
                  <a:lnTo>
                    <a:pt x="1411746" y="0"/>
                  </a:lnTo>
                  <a:lnTo>
                    <a:pt x="1421918" y="0"/>
                  </a:lnTo>
                  <a:lnTo>
                    <a:pt x="14160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596">
              <a:extLst>
                <a:ext uri="{FF2B5EF4-FFF2-40B4-BE49-F238E27FC236}">
                  <a16:creationId xmlns:a16="http://schemas.microsoft.com/office/drawing/2014/main" xmlns="" id="{A4E1E687-0983-4E5F-B286-E30B11639B7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105400" y="4057650"/>
              <a:ext cx="62991" cy="698501"/>
            </a:xfrm>
            <a:custGeom>
              <a:avLst/>
              <a:gdLst/>
              <a:ahLst/>
              <a:cxnLst/>
              <a:rect l="0" t="0" r="0" b="0"/>
              <a:pathLst>
                <a:path w="62991" h="698501">
                  <a:moveTo>
                    <a:pt x="0" y="0"/>
                  </a:moveTo>
                  <a:lnTo>
                    <a:pt x="0" y="0"/>
                  </a:lnTo>
                  <a:lnTo>
                    <a:pt x="706" y="16315"/>
                  </a:lnTo>
                  <a:lnTo>
                    <a:pt x="17007" y="58025"/>
                  </a:lnTo>
                  <a:lnTo>
                    <a:pt x="23533" y="84604"/>
                  </a:lnTo>
                  <a:lnTo>
                    <a:pt x="27117" y="128504"/>
                  </a:lnTo>
                  <a:lnTo>
                    <a:pt x="31140" y="174601"/>
                  </a:lnTo>
                  <a:lnTo>
                    <a:pt x="33511" y="216104"/>
                  </a:lnTo>
                  <a:lnTo>
                    <a:pt x="37193" y="254903"/>
                  </a:lnTo>
                  <a:lnTo>
                    <a:pt x="37981" y="301434"/>
                  </a:lnTo>
                  <a:lnTo>
                    <a:pt x="38090" y="344486"/>
                  </a:lnTo>
                  <a:lnTo>
                    <a:pt x="39506" y="359833"/>
                  </a:lnTo>
                  <a:lnTo>
                    <a:pt x="49034" y="396792"/>
                  </a:lnTo>
                  <a:lnTo>
                    <a:pt x="51402" y="442898"/>
                  </a:lnTo>
                  <a:lnTo>
                    <a:pt x="62990" y="483596"/>
                  </a:lnTo>
                  <a:lnTo>
                    <a:pt x="62567" y="492215"/>
                  </a:lnTo>
                  <a:lnTo>
                    <a:pt x="57225" y="537822"/>
                  </a:lnTo>
                  <a:lnTo>
                    <a:pt x="56446" y="579556"/>
                  </a:lnTo>
                  <a:lnTo>
                    <a:pt x="51683" y="601079"/>
                  </a:lnTo>
                  <a:lnTo>
                    <a:pt x="53074" y="607694"/>
                  </a:lnTo>
                  <a:lnTo>
                    <a:pt x="55338" y="613692"/>
                  </a:lnTo>
                  <a:lnTo>
                    <a:pt x="56345" y="621061"/>
                  </a:lnTo>
                  <a:lnTo>
                    <a:pt x="54911" y="627158"/>
                  </a:lnTo>
                  <a:lnTo>
                    <a:pt x="52627" y="632926"/>
                  </a:lnTo>
                  <a:lnTo>
                    <a:pt x="50800" y="680086"/>
                  </a:lnTo>
                  <a:lnTo>
                    <a:pt x="50800" y="682790"/>
                  </a:lnTo>
                  <a:lnTo>
                    <a:pt x="51505" y="683793"/>
                  </a:lnTo>
                  <a:lnTo>
                    <a:pt x="52682" y="684462"/>
                  </a:lnTo>
                  <a:lnTo>
                    <a:pt x="54171" y="684908"/>
                  </a:lnTo>
                  <a:lnTo>
                    <a:pt x="55164" y="685911"/>
                  </a:lnTo>
                  <a:lnTo>
                    <a:pt x="56267" y="688907"/>
                  </a:lnTo>
                  <a:lnTo>
                    <a:pt x="57150" y="698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971">
            <a:extLst>
              <a:ext uri="{FF2B5EF4-FFF2-40B4-BE49-F238E27FC236}">
                <a16:creationId xmlns:a16="http://schemas.microsoft.com/office/drawing/2014/main" xmlns="" id="{A0679A8E-69A0-40FC-8C7D-1DBD737AB43C}"/>
              </a:ext>
            </a:extLst>
          </p:cNvPr>
          <p:cNvGrpSpPr/>
          <p:nvPr/>
        </p:nvGrpSpPr>
        <p:grpSpPr>
          <a:xfrm>
            <a:off x="5099072" y="3409950"/>
            <a:ext cx="863579" cy="711201"/>
            <a:chOff x="5099072" y="3409950"/>
            <a:chExt cx="863579" cy="711201"/>
          </a:xfrm>
        </p:grpSpPr>
        <p:sp>
          <p:nvSpPr>
            <p:cNvPr id="72" name="SMARTInkShape-4597">
              <a:extLst>
                <a:ext uri="{FF2B5EF4-FFF2-40B4-BE49-F238E27FC236}">
                  <a16:creationId xmlns:a16="http://schemas.microsoft.com/office/drawing/2014/main" xmlns="" id="{B03D4102-049D-4050-BBF7-D819B6780D2B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099072" y="4057728"/>
              <a:ext cx="863579" cy="18973"/>
            </a:xfrm>
            <a:custGeom>
              <a:avLst/>
              <a:gdLst/>
              <a:ahLst/>
              <a:cxnLst/>
              <a:rect l="0" t="0" r="0" b="0"/>
              <a:pathLst>
                <a:path w="863579" h="18973">
                  <a:moveTo>
                    <a:pt x="6328" y="6272"/>
                  </a:moveTo>
                  <a:lnTo>
                    <a:pt x="6328" y="6272"/>
                  </a:lnTo>
                  <a:lnTo>
                    <a:pt x="2957" y="6272"/>
                  </a:lnTo>
                  <a:lnTo>
                    <a:pt x="1964" y="5566"/>
                  </a:lnTo>
                  <a:lnTo>
                    <a:pt x="1302" y="4390"/>
                  </a:lnTo>
                  <a:lnTo>
                    <a:pt x="0" y="0"/>
                  </a:lnTo>
                  <a:lnTo>
                    <a:pt x="5757" y="5007"/>
                  </a:lnTo>
                  <a:lnTo>
                    <a:pt x="12189" y="8767"/>
                  </a:lnTo>
                  <a:lnTo>
                    <a:pt x="27114" y="11479"/>
                  </a:lnTo>
                  <a:lnTo>
                    <a:pt x="66146" y="12471"/>
                  </a:lnTo>
                  <a:lnTo>
                    <a:pt x="113080" y="9221"/>
                  </a:lnTo>
                  <a:lnTo>
                    <a:pt x="158765" y="7146"/>
                  </a:lnTo>
                  <a:lnTo>
                    <a:pt x="191435" y="6660"/>
                  </a:lnTo>
                  <a:lnTo>
                    <a:pt x="224770" y="7150"/>
                  </a:lnTo>
                  <a:lnTo>
                    <a:pt x="258400" y="9720"/>
                  </a:lnTo>
                  <a:lnTo>
                    <a:pt x="305696" y="11762"/>
                  </a:lnTo>
                  <a:lnTo>
                    <a:pt x="337877" y="12240"/>
                  </a:lnTo>
                  <a:lnTo>
                    <a:pt x="370994" y="12452"/>
                  </a:lnTo>
                  <a:lnTo>
                    <a:pt x="404527" y="12546"/>
                  </a:lnTo>
                  <a:lnTo>
                    <a:pt x="438246" y="10707"/>
                  </a:lnTo>
                  <a:lnTo>
                    <a:pt x="471341" y="8243"/>
                  </a:lnTo>
                  <a:lnTo>
                    <a:pt x="517741" y="7562"/>
                  </a:lnTo>
                  <a:lnTo>
                    <a:pt x="562063" y="10103"/>
                  </a:lnTo>
                  <a:lnTo>
                    <a:pt x="602320" y="7720"/>
                  </a:lnTo>
                  <a:lnTo>
                    <a:pt x="640353" y="6701"/>
                  </a:lnTo>
                  <a:lnTo>
                    <a:pt x="685168" y="6356"/>
                  </a:lnTo>
                  <a:lnTo>
                    <a:pt x="724619" y="9660"/>
                  </a:lnTo>
                  <a:lnTo>
                    <a:pt x="771207" y="12362"/>
                  </a:lnTo>
                  <a:lnTo>
                    <a:pt x="818219" y="12607"/>
                  </a:lnTo>
                  <a:lnTo>
                    <a:pt x="863555" y="12622"/>
                  </a:lnTo>
                  <a:lnTo>
                    <a:pt x="863578" y="18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598">
              <a:extLst>
                <a:ext uri="{FF2B5EF4-FFF2-40B4-BE49-F238E27FC236}">
                  <a16:creationId xmlns:a16="http://schemas.microsoft.com/office/drawing/2014/main" xmlns="" id="{5BB3FBE0-C47C-4446-8CAF-93B391E68EC7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893341" y="3409950"/>
              <a:ext cx="56610" cy="711201"/>
            </a:xfrm>
            <a:custGeom>
              <a:avLst/>
              <a:gdLst/>
              <a:ahLst/>
              <a:cxnLst/>
              <a:rect l="0" t="0" r="0" b="0"/>
              <a:pathLst>
                <a:path w="56610" h="711201">
                  <a:moveTo>
                    <a:pt x="5809" y="0"/>
                  </a:moveTo>
                  <a:lnTo>
                    <a:pt x="5809" y="0"/>
                  </a:lnTo>
                  <a:lnTo>
                    <a:pt x="5808" y="8838"/>
                  </a:lnTo>
                  <a:lnTo>
                    <a:pt x="342" y="30038"/>
                  </a:lnTo>
                  <a:lnTo>
                    <a:pt x="4567" y="70121"/>
                  </a:lnTo>
                  <a:lnTo>
                    <a:pt x="0" y="112337"/>
                  </a:lnTo>
                  <a:lnTo>
                    <a:pt x="1447" y="139312"/>
                  </a:lnTo>
                  <a:lnTo>
                    <a:pt x="11021" y="184127"/>
                  </a:lnTo>
                  <a:lnTo>
                    <a:pt x="17162" y="228598"/>
                  </a:lnTo>
                  <a:lnTo>
                    <a:pt x="33356" y="276029"/>
                  </a:lnTo>
                  <a:lnTo>
                    <a:pt x="41092" y="294675"/>
                  </a:lnTo>
                  <a:lnTo>
                    <a:pt x="43799" y="337533"/>
                  </a:lnTo>
                  <a:lnTo>
                    <a:pt x="49994" y="384266"/>
                  </a:lnTo>
                  <a:lnTo>
                    <a:pt x="50252" y="429397"/>
                  </a:lnTo>
                  <a:lnTo>
                    <a:pt x="49552" y="446560"/>
                  </a:lnTo>
                  <a:lnTo>
                    <a:pt x="46600" y="459300"/>
                  </a:lnTo>
                  <a:lnTo>
                    <a:pt x="48155" y="471306"/>
                  </a:lnTo>
                  <a:lnTo>
                    <a:pt x="46186" y="480351"/>
                  </a:lnTo>
                  <a:lnTo>
                    <a:pt x="48033" y="491654"/>
                  </a:lnTo>
                  <a:lnTo>
                    <a:pt x="44044" y="534943"/>
                  </a:lnTo>
                  <a:lnTo>
                    <a:pt x="43911" y="572617"/>
                  </a:lnTo>
                  <a:lnTo>
                    <a:pt x="42028" y="577405"/>
                  </a:lnTo>
                  <a:lnTo>
                    <a:pt x="39545" y="581885"/>
                  </a:lnTo>
                  <a:lnTo>
                    <a:pt x="37951" y="590510"/>
                  </a:lnTo>
                  <a:lnTo>
                    <a:pt x="37821" y="592641"/>
                  </a:lnTo>
                  <a:lnTo>
                    <a:pt x="35794" y="596888"/>
                  </a:lnTo>
                  <a:lnTo>
                    <a:pt x="33246" y="601128"/>
                  </a:lnTo>
                  <a:lnTo>
                    <a:pt x="31611" y="609599"/>
                  </a:lnTo>
                  <a:lnTo>
                    <a:pt x="31478" y="611716"/>
                  </a:lnTo>
                  <a:lnTo>
                    <a:pt x="33210" y="615950"/>
                  </a:lnTo>
                  <a:lnTo>
                    <a:pt x="35626" y="620183"/>
                  </a:lnTo>
                  <a:lnTo>
                    <a:pt x="36986" y="627238"/>
                  </a:lnTo>
                  <a:lnTo>
                    <a:pt x="38260" y="652761"/>
                  </a:lnTo>
                  <a:lnTo>
                    <a:pt x="45398" y="672715"/>
                  </a:lnTo>
                  <a:lnTo>
                    <a:pt x="48098" y="677162"/>
                  </a:lnTo>
                  <a:lnTo>
                    <a:pt x="50324" y="683633"/>
                  </a:lnTo>
                  <a:lnTo>
                    <a:pt x="55642" y="690889"/>
                  </a:lnTo>
                  <a:lnTo>
                    <a:pt x="56524" y="697506"/>
                  </a:lnTo>
                  <a:lnTo>
                    <a:pt x="56609" y="711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972">
            <a:extLst>
              <a:ext uri="{FF2B5EF4-FFF2-40B4-BE49-F238E27FC236}">
                <a16:creationId xmlns:a16="http://schemas.microsoft.com/office/drawing/2014/main" xmlns="" id="{09EE533C-D174-40C8-A692-83E979C4792D}"/>
              </a:ext>
            </a:extLst>
          </p:cNvPr>
          <p:cNvGrpSpPr/>
          <p:nvPr/>
        </p:nvGrpSpPr>
        <p:grpSpPr>
          <a:xfrm>
            <a:off x="5937250" y="2749550"/>
            <a:ext cx="2514601" cy="669783"/>
            <a:chOff x="5937250" y="2749550"/>
            <a:chExt cx="2514601" cy="669783"/>
          </a:xfrm>
        </p:grpSpPr>
        <p:sp>
          <p:nvSpPr>
            <p:cNvPr id="75" name="SMARTInkShape-4599">
              <a:extLst>
                <a:ext uri="{FF2B5EF4-FFF2-40B4-BE49-F238E27FC236}">
                  <a16:creationId xmlns:a16="http://schemas.microsoft.com/office/drawing/2014/main" xmlns="" id="{D5BD9222-2865-400C-82FC-52003186122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5937250" y="3384552"/>
              <a:ext cx="2195281" cy="34781"/>
            </a:xfrm>
            <a:custGeom>
              <a:avLst/>
              <a:gdLst/>
              <a:ahLst/>
              <a:cxnLst/>
              <a:rect l="0" t="0" r="0" b="0"/>
              <a:pathLst>
                <a:path w="2195281" h="34781">
                  <a:moveTo>
                    <a:pt x="0" y="19048"/>
                  </a:moveTo>
                  <a:lnTo>
                    <a:pt x="0" y="19048"/>
                  </a:lnTo>
                  <a:lnTo>
                    <a:pt x="42063" y="22419"/>
                  </a:lnTo>
                  <a:lnTo>
                    <a:pt x="81530" y="19979"/>
                  </a:lnTo>
                  <a:lnTo>
                    <a:pt x="117761" y="19324"/>
                  </a:lnTo>
                  <a:lnTo>
                    <a:pt x="159775" y="19130"/>
                  </a:lnTo>
                  <a:lnTo>
                    <a:pt x="205386" y="19072"/>
                  </a:lnTo>
                  <a:lnTo>
                    <a:pt x="238743" y="19059"/>
                  </a:lnTo>
                  <a:lnTo>
                    <a:pt x="274736" y="19053"/>
                  </a:lnTo>
                  <a:lnTo>
                    <a:pt x="311900" y="19050"/>
                  </a:lnTo>
                  <a:lnTo>
                    <a:pt x="350289" y="18343"/>
                  </a:lnTo>
                  <a:lnTo>
                    <a:pt x="390870" y="15677"/>
                  </a:lnTo>
                  <a:lnTo>
                    <a:pt x="430542" y="12141"/>
                  </a:lnTo>
                  <a:lnTo>
                    <a:pt x="470047" y="8922"/>
                  </a:lnTo>
                  <a:lnTo>
                    <a:pt x="511123" y="7492"/>
                  </a:lnTo>
                  <a:lnTo>
                    <a:pt x="552897" y="8738"/>
                  </a:lnTo>
                  <a:lnTo>
                    <a:pt x="594276" y="10938"/>
                  </a:lnTo>
                  <a:lnTo>
                    <a:pt x="633834" y="11915"/>
                  </a:lnTo>
                  <a:lnTo>
                    <a:pt x="672581" y="12350"/>
                  </a:lnTo>
                  <a:lnTo>
                    <a:pt x="711674" y="12543"/>
                  </a:lnTo>
                  <a:lnTo>
                    <a:pt x="752569" y="12629"/>
                  </a:lnTo>
                  <a:lnTo>
                    <a:pt x="792380" y="12667"/>
                  </a:lnTo>
                  <a:lnTo>
                    <a:pt x="831946" y="12684"/>
                  </a:lnTo>
                  <a:lnTo>
                    <a:pt x="873051" y="12692"/>
                  </a:lnTo>
                  <a:lnTo>
                    <a:pt x="911074" y="12695"/>
                  </a:lnTo>
                  <a:lnTo>
                    <a:pt x="948199" y="12696"/>
                  </a:lnTo>
                  <a:lnTo>
                    <a:pt x="988218" y="12697"/>
                  </a:lnTo>
                  <a:lnTo>
                    <a:pt x="1027641" y="10816"/>
                  </a:lnTo>
                  <a:lnTo>
                    <a:pt x="1064918" y="8334"/>
                  </a:lnTo>
                  <a:lnTo>
                    <a:pt x="1097948" y="7231"/>
                  </a:lnTo>
                  <a:lnTo>
                    <a:pt x="1130974" y="4859"/>
                  </a:lnTo>
                  <a:lnTo>
                    <a:pt x="1163761" y="2158"/>
                  </a:lnTo>
                  <a:lnTo>
                    <a:pt x="1210690" y="638"/>
                  </a:lnTo>
                  <a:lnTo>
                    <a:pt x="1243405" y="282"/>
                  </a:lnTo>
                  <a:lnTo>
                    <a:pt x="1290186" y="82"/>
                  </a:lnTo>
                  <a:lnTo>
                    <a:pt x="1331955" y="23"/>
                  </a:lnTo>
                  <a:lnTo>
                    <a:pt x="1374513" y="5"/>
                  </a:lnTo>
                  <a:lnTo>
                    <a:pt x="1411660" y="0"/>
                  </a:lnTo>
                  <a:lnTo>
                    <a:pt x="1455817" y="4362"/>
                  </a:lnTo>
                  <a:lnTo>
                    <a:pt x="1498512" y="5956"/>
                  </a:lnTo>
                  <a:lnTo>
                    <a:pt x="1537545" y="6270"/>
                  </a:lnTo>
                  <a:lnTo>
                    <a:pt x="1584127" y="9482"/>
                  </a:lnTo>
                  <a:lnTo>
                    <a:pt x="1598700" y="8446"/>
                  </a:lnTo>
                  <a:lnTo>
                    <a:pt x="1644562" y="12387"/>
                  </a:lnTo>
                  <a:lnTo>
                    <a:pt x="1689650" y="12671"/>
                  </a:lnTo>
                  <a:lnTo>
                    <a:pt x="1734921" y="17722"/>
                  </a:lnTo>
                  <a:lnTo>
                    <a:pt x="1777563" y="18932"/>
                  </a:lnTo>
                  <a:lnTo>
                    <a:pt x="1821088" y="19038"/>
                  </a:lnTo>
                  <a:lnTo>
                    <a:pt x="1863575" y="19047"/>
                  </a:lnTo>
                  <a:lnTo>
                    <a:pt x="1910762" y="19048"/>
                  </a:lnTo>
                  <a:lnTo>
                    <a:pt x="1942993" y="19753"/>
                  </a:lnTo>
                  <a:lnTo>
                    <a:pt x="1987510" y="25282"/>
                  </a:lnTo>
                  <a:lnTo>
                    <a:pt x="2033743" y="25398"/>
                  </a:lnTo>
                  <a:lnTo>
                    <a:pt x="2062828" y="25398"/>
                  </a:lnTo>
                  <a:lnTo>
                    <a:pt x="2068637" y="21034"/>
                  </a:lnTo>
                  <a:lnTo>
                    <a:pt x="2076104" y="19125"/>
                  </a:lnTo>
                  <a:lnTo>
                    <a:pt x="2101480" y="19048"/>
                  </a:lnTo>
                  <a:lnTo>
                    <a:pt x="2101741" y="22419"/>
                  </a:lnTo>
                  <a:lnTo>
                    <a:pt x="2103682" y="25955"/>
                  </a:lnTo>
                  <a:lnTo>
                    <a:pt x="2107307" y="30603"/>
                  </a:lnTo>
                  <a:lnTo>
                    <a:pt x="2147405" y="31739"/>
                  </a:lnTo>
                  <a:lnTo>
                    <a:pt x="2152200" y="29862"/>
                  </a:lnTo>
                  <a:lnTo>
                    <a:pt x="2154467" y="28375"/>
                  </a:lnTo>
                  <a:lnTo>
                    <a:pt x="2164399" y="26280"/>
                  </a:lnTo>
                  <a:lnTo>
                    <a:pt x="2170337" y="27671"/>
                  </a:lnTo>
                  <a:lnTo>
                    <a:pt x="2176525" y="30943"/>
                  </a:lnTo>
                  <a:lnTo>
                    <a:pt x="2177739" y="30506"/>
                  </a:lnTo>
                  <a:lnTo>
                    <a:pt x="2183382" y="26210"/>
                  </a:lnTo>
                  <a:lnTo>
                    <a:pt x="2183947" y="23878"/>
                  </a:lnTo>
                  <a:lnTo>
                    <a:pt x="2184198" y="21900"/>
                  </a:lnTo>
                  <a:lnTo>
                    <a:pt x="2184310" y="23373"/>
                  </a:lnTo>
                  <a:lnTo>
                    <a:pt x="2184340" y="23342"/>
                  </a:lnTo>
                  <a:lnTo>
                    <a:pt x="2184374" y="21427"/>
                  </a:lnTo>
                  <a:lnTo>
                    <a:pt x="2183677" y="20634"/>
                  </a:lnTo>
                  <a:lnTo>
                    <a:pt x="2181021" y="19753"/>
                  </a:lnTo>
                  <a:lnTo>
                    <a:pt x="2167375" y="19110"/>
                  </a:lnTo>
                  <a:lnTo>
                    <a:pt x="2164369" y="20957"/>
                  </a:lnTo>
                  <a:lnTo>
                    <a:pt x="2162579" y="22437"/>
                  </a:lnTo>
                  <a:lnTo>
                    <a:pt x="2160591" y="25963"/>
                  </a:lnTo>
                  <a:lnTo>
                    <a:pt x="2159314" y="30605"/>
                  </a:lnTo>
                  <a:lnTo>
                    <a:pt x="2165834" y="34780"/>
                  </a:lnTo>
                  <a:lnTo>
                    <a:pt x="2174738" y="34742"/>
                  </a:lnTo>
                  <a:lnTo>
                    <a:pt x="2190958" y="32339"/>
                  </a:lnTo>
                  <a:lnTo>
                    <a:pt x="2193005" y="30731"/>
                  </a:lnTo>
                  <a:lnTo>
                    <a:pt x="2195280" y="25181"/>
                  </a:lnTo>
                  <a:lnTo>
                    <a:pt x="2195182" y="22431"/>
                  </a:lnTo>
                  <a:lnTo>
                    <a:pt x="2193190" y="17494"/>
                  </a:lnTo>
                  <a:lnTo>
                    <a:pt x="2176658" y="4281"/>
                  </a:lnTo>
                  <a:lnTo>
                    <a:pt x="2174299" y="3559"/>
                  </a:lnTo>
                  <a:lnTo>
                    <a:pt x="2172022" y="3783"/>
                  </a:lnTo>
                  <a:lnTo>
                    <a:pt x="2165445" y="5588"/>
                  </a:lnTo>
                  <a:lnTo>
                    <a:pt x="2163297" y="5841"/>
                  </a:lnTo>
                  <a:lnTo>
                    <a:pt x="2162570" y="6715"/>
                  </a:lnTo>
                  <a:lnTo>
                    <a:pt x="2162790" y="8004"/>
                  </a:lnTo>
                  <a:lnTo>
                    <a:pt x="2171700" y="25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600">
              <a:extLst>
                <a:ext uri="{FF2B5EF4-FFF2-40B4-BE49-F238E27FC236}">
                  <a16:creationId xmlns:a16="http://schemas.microsoft.com/office/drawing/2014/main" xmlns="" id="{0862BC2B-2359-4EFB-A75F-78810F69D2B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147312" y="2787650"/>
              <a:ext cx="28796" cy="596901"/>
            </a:xfrm>
            <a:custGeom>
              <a:avLst/>
              <a:gdLst/>
              <a:ahLst/>
              <a:cxnLst/>
              <a:rect l="0" t="0" r="0" b="0"/>
              <a:pathLst>
                <a:path w="28796" h="596901">
                  <a:moveTo>
                    <a:pt x="18788" y="0"/>
                  </a:moveTo>
                  <a:lnTo>
                    <a:pt x="18788" y="0"/>
                  </a:lnTo>
                  <a:lnTo>
                    <a:pt x="22158" y="0"/>
                  </a:lnTo>
                  <a:lnTo>
                    <a:pt x="23152" y="706"/>
                  </a:lnTo>
                  <a:lnTo>
                    <a:pt x="23814" y="1881"/>
                  </a:lnTo>
                  <a:lnTo>
                    <a:pt x="24964" y="6467"/>
                  </a:lnTo>
                  <a:lnTo>
                    <a:pt x="27016" y="53050"/>
                  </a:lnTo>
                  <a:lnTo>
                    <a:pt x="28795" y="69439"/>
                  </a:lnTo>
                  <a:lnTo>
                    <a:pt x="26070" y="110586"/>
                  </a:lnTo>
                  <a:lnTo>
                    <a:pt x="23533" y="148713"/>
                  </a:lnTo>
                  <a:lnTo>
                    <a:pt x="20194" y="191289"/>
                  </a:lnTo>
                  <a:lnTo>
                    <a:pt x="19204" y="233302"/>
                  </a:lnTo>
                  <a:lnTo>
                    <a:pt x="18911" y="272562"/>
                  </a:lnTo>
                  <a:lnTo>
                    <a:pt x="18824" y="309124"/>
                  </a:lnTo>
                  <a:lnTo>
                    <a:pt x="16918" y="346063"/>
                  </a:lnTo>
                  <a:lnTo>
                    <a:pt x="13764" y="384524"/>
                  </a:lnTo>
                  <a:lnTo>
                    <a:pt x="9329" y="429125"/>
                  </a:lnTo>
                  <a:lnTo>
                    <a:pt x="6514" y="473738"/>
                  </a:lnTo>
                  <a:lnTo>
                    <a:pt x="6113" y="517182"/>
                  </a:lnTo>
                  <a:lnTo>
                    <a:pt x="4209" y="549617"/>
                  </a:lnTo>
                  <a:lnTo>
                    <a:pt x="130" y="575720"/>
                  </a:lnTo>
                  <a:lnTo>
                    <a:pt x="0" y="578546"/>
                  </a:lnTo>
                  <a:lnTo>
                    <a:pt x="618" y="580431"/>
                  </a:lnTo>
                  <a:lnTo>
                    <a:pt x="1736" y="581687"/>
                  </a:lnTo>
                  <a:lnTo>
                    <a:pt x="3186" y="582525"/>
                  </a:lnTo>
                  <a:lnTo>
                    <a:pt x="4153" y="583789"/>
                  </a:lnTo>
                  <a:lnTo>
                    <a:pt x="7587" y="590887"/>
                  </a:lnTo>
                  <a:lnTo>
                    <a:pt x="12438" y="596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601">
              <a:extLst>
                <a:ext uri="{FF2B5EF4-FFF2-40B4-BE49-F238E27FC236}">
                  <a16:creationId xmlns:a16="http://schemas.microsoft.com/office/drawing/2014/main" xmlns="" id="{7E96DECD-A36E-4C65-B76B-D419EEB62A5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166100" y="2749550"/>
              <a:ext cx="285751" cy="12701"/>
            </a:xfrm>
            <a:custGeom>
              <a:avLst/>
              <a:gdLst/>
              <a:ahLst/>
              <a:cxnLst/>
              <a:rect l="0" t="0" r="0" b="0"/>
              <a:pathLst>
                <a:path w="285751" h="12701">
                  <a:moveTo>
                    <a:pt x="0" y="12700"/>
                  </a:moveTo>
                  <a:lnTo>
                    <a:pt x="0" y="12700"/>
                  </a:lnTo>
                  <a:lnTo>
                    <a:pt x="35155" y="12700"/>
                  </a:lnTo>
                  <a:lnTo>
                    <a:pt x="66425" y="12700"/>
                  </a:lnTo>
                  <a:lnTo>
                    <a:pt x="108544" y="12700"/>
                  </a:lnTo>
                  <a:lnTo>
                    <a:pt x="153605" y="10818"/>
                  </a:lnTo>
                  <a:lnTo>
                    <a:pt x="198796" y="7631"/>
                  </a:lnTo>
                  <a:lnTo>
                    <a:pt x="242400" y="386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973">
            <a:extLst>
              <a:ext uri="{FF2B5EF4-FFF2-40B4-BE49-F238E27FC236}">
                <a16:creationId xmlns:a16="http://schemas.microsoft.com/office/drawing/2014/main" xmlns="" id="{50DCEEA3-4A04-4761-A3D8-FD8DE2ED26A2}"/>
              </a:ext>
            </a:extLst>
          </p:cNvPr>
          <p:cNvGrpSpPr/>
          <p:nvPr/>
        </p:nvGrpSpPr>
        <p:grpSpPr>
          <a:xfrm>
            <a:off x="2442254" y="388237"/>
            <a:ext cx="971122" cy="793303"/>
            <a:chOff x="2442254" y="388237"/>
            <a:chExt cx="971122" cy="793303"/>
          </a:xfrm>
        </p:grpSpPr>
        <p:sp>
          <p:nvSpPr>
            <p:cNvPr id="79" name="SMARTInkShape-4602">
              <a:extLst>
                <a:ext uri="{FF2B5EF4-FFF2-40B4-BE49-F238E27FC236}">
                  <a16:creationId xmlns:a16="http://schemas.microsoft.com/office/drawing/2014/main" xmlns="" id="{383333DA-46F6-4836-8F7D-6D3FCF1C743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999108" y="388237"/>
              <a:ext cx="414268" cy="690555"/>
            </a:xfrm>
            <a:custGeom>
              <a:avLst/>
              <a:gdLst/>
              <a:ahLst/>
              <a:cxnLst/>
              <a:rect l="0" t="0" r="0" b="0"/>
              <a:pathLst>
                <a:path w="414268" h="690555">
                  <a:moveTo>
                    <a:pt x="328292" y="56263"/>
                  </a:moveTo>
                  <a:lnTo>
                    <a:pt x="328292" y="56263"/>
                  </a:lnTo>
                  <a:lnTo>
                    <a:pt x="292938" y="15442"/>
                  </a:lnTo>
                  <a:lnTo>
                    <a:pt x="273068" y="4489"/>
                  </a:lnTo>
                  <a:lnTo>
                    <a:pt x="261843" y="580"/>
                  </a:lnTo>
                  <a:lnTo>
                    <a:pt x="236200" y="0"/>
                  </a:lnTo>
                  <a:lnTo>
                    <a:pt x="222447" y="1821"/>
                  </a:lnTo>
                  <a:lnTo>
                    <a:pt x="176124" y="27981"/>
                  </a:lnTo>
                  <a:lnTo>
                    <a:pt x="137660" y="66506"/>
                  </a:lnTo>
                  <a:lnTo>
                    <a:pt x="116537" y="90608"/>
                  </a:lnTo>
                  <a:lnTo>
                    <a:pt x="96105" y="120788"/>
                  </a:lnTo>
                  <a:lnTo>
                    <a:pt x="76134" y="155018"/>
                  </a:lnTo>
                  <a:lnTo>
                    <a:pt x="56470" y="191950"/>
                  </a:lnTo>
                  <a:lnTo>
                    <a:pt x="39833" y="232093"/>
                  </a:lnTo>
                  <a:lnTo>
                    <a:pt x="25214" y="274377"/>
                  </a:lnTo>
                  <a:lnTo>
                    <a:pt x="11940" y="318089"/>
                  </a:lnTo>
                  <a:lnTo>
                    <a:pt x="4502" y="361342"/>
                  </a:lnTo>
                  <a:lnTo>
                    <a:pt x="954" y="404288"/>
                  </a:lnTo>
                  <a:lnTo>
                    <a:pt x="0" y="447029"/>
                  </a:lnTo>
                  <a:lnTo>
                    <a:pt x="6419" y="486813"/>
                  </a:lnTo>
                  <a:lnTo>
                    <a:pt x="17755" y="524624"/>
                  </a:lnTo>
                  <a:lnTo>
                    <a:pt x="32367" y="561120"/>
                  </a:lnTo>
                  <a:lnTo>
                    <a:pt x="52692" y="591801"/>
                  </a:lnTo>
                  <a:lnTo>
                    <a:pt x="76826" y="618605"/>
                  </a:lnTo>
                  <a:lnTo>
                    <a:pt x="103497" y="642824"/>
                  </a:lnTo>
                  <a:lnTo>
                    <a:pt x="132568" y="661087"/>
                  </a:lnTo>
                  <a:lnTo>
                    <a:pt x="163237" y="675379"/>
                  </a:lnTo>
                  <a:lnTo>
                    <a:pt x="194972" y="687024"/>
                  </a:lnTo>
                  <a:lnTo>
                    <a:pt x="226712" y="690554"/>
                  </a:lnTo>
                  <a:lnTo>
                    <a:pt x="258455" y="688673"/>
                  </a:lnTo>
                  <a:lnTo>
                    <a:pt x="290201" y="683187"/>
                  </a:lnTo>
                  <a:lnTo>
                    <a:pt x="317714" y="669651"/>
                  </a:lnTo>
                  <a:lnTo>
                    <a:pt x="365218" y="628271"/>
                  </a:lnTo>
                  <a:lnTo>
                    <a:pt x="382543" y="599879"/>
                  </a:lnTo>
                  <a:lnTo>
                    <a:pt x="396209" y="567546"/>
                  </a:lnTo>
                  <a:lnTo>
                    <a:pt x="407437" y="532585"/>
                  </a:lnTo>
                  <a:lnTo>
                    <a:pt x="412805" y="490933"/>
                  </a:lnTo>
                  <a:lnTo>
                    <a:pt x="414267" y="444821"/>
                  </a:lnTo>
                  <a:lnTo>
                    <a:pt x="413125" y="395735"/>
                  </a:lnTo>
                  <a:lnTo>
                    <a:pt x="409542" y="344667"/>
                  </a:lnTo>
                  <a:lnTo>
                    <a:pt x="404331" y="292276"/>
                  </a:lnTo>
                  <a:lnTo>
                    <a:pt x="398035" y="239005"/>
                  </a:lnTo>
                  <a:lnTo>
                    <a:pt x="388898" y="193613"/>
                  </a:lnTo>
                  <a:lnTo>
                    <a:pt x="377868" y="153474"/>
                  </a:lnTo>
                  <a:lnTo>
                    <a:pt x="365576" y="116837"/>
                  </a:lnTo>
                  <a:lnTo>
                    <a:pt x="351031" y="88885"/>
                  </a:lnTo>
                  <a:lnTo>
                    <a:pt x="317937" y="48419"/>
                  </a:lnTo>
                  <a:lnTo>
                    <a:pt x="300222" y="37628"/>
                  </a:lnTo>
                  <a:lnTo>
                    <a:pt x="263606" y="29401"/>
                  </a:lnTo>
                  <a:lnTo>
                    <a:pt x="226692" y="24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603">
              <a:extLst>
                <a:ext uri="{FF2B5EF4-FFF2-40B4-BE49-F238E27FC236}">
                  <a16:creationId xmlns:a16="http://schemas.microsoft.com/office/drawing/2014/main" xmlns="" id="{3CC37D12-76FC-40E2-8C25-D03B414E939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442254" y="471067"/>
              <a:ext cx="354727" cy="710473"/>
            </a:xfrm>
            <a:custGeom>
              <a:avLst/>
              <a:gdLst/>
              <a:ahLst/>
              <a:cxnLst/>
              <a:rect l="0" t="0" r="0" b="0"/>
              <a:pathLst>
                <a:path w="354727" h="710473">
                  <a:moveTo>
                    <a:pt x="275546" y="55983"/>
                  </a:moveTo>
                  <a:lnTo>
                    <a:pt x="275546" y="55983"/>
                  </a:lnTo>
                  <a:lnTo>
                    <a:pt x="271182" y="45844"/>
                  </a:lnTo>
                  <a:lnTo>
                    <a:pt x="267959" y="21969"/>
                  </a:lnTo>
                  <a:lnTo>
                    <a:pt x="262532" y="13584"/>
                  </a:lnTo>
                  <a:lnTo>
                    <a:pt x="241429" y="930"/>
                  </a:lnTo>
                  <a:lnTo>
                    <a:pt x="218990" y="0"/>
                  </a:lnTo>
                  <a:lnTo>
                    <a:pt x="206092" y="1728"/>
                  </a:lnTo>
                  <a:lnTo>
                    <a:pt x="172946" y="16818"/>
                  </a:lnTo>
                  <a:lnTo>
                    <a:pt x="133990" y="43515"/>
                  </a:lnTo>
                  <a:lnTo>
                    <a:pt x="90807" y="83603"/>
                  </a:lnTo>
                  <a:lnTo>
                    <a:pt x="71247" y="107557"/>
                  </a:lnTo>
                  <a:lnTo>
                    <a:pt x="53269" y="133405"/>
                  </a:lnTo>
                  <a:lnTo>
                    <a:pt x="36345" y="160514"/>
                  </a:lnTo>
                  <a:lnTo>
                    <a:pt x="24356" y="191993"/>
                  </a:lnTo>
                  <a:lnTo>
                    <a:pt x="15658" y="226384"/>
                  </a:lnTo>
                  <a:lnTo>
                    <a:pt x="9154" y="262717"/>
                  </a:lnTo>
                  <a:lnTo>
                    <a:pt x="4818" y="301050"/>
                  </a:lnTo>
                  <a:lnTo>
                    <a:pt x="1928" y="340717"/>
                  </a:lnTo>
                  <a:lnTo>
                    <a:pt x="0" y="381272"/>
                  </a:lnTo>
                  <a:lnTo>
                    <a:pt x="2243" y="420303"/>
                  </a:lnTo>
                  <a:lnTo>
                    <a:pt x="7266" y="458319"/>
                  </a:lnTo>
                  <a:lnTo>
                    <a:pt x="14143" y="495657"/>
                  </a:lnTo>
                  <a:lnTo>
                    <a:pt x="24372" y="529016"/>
                  </a:lnTo>
                  <a:lnTo>
                    <a:pt x="36835" y="559721"/>
                  </a:lnTo>
                  <a:lnTo>
                    <a:pt x="50789" y="588659"/>
                  </a:lnTo>
                  <a:lnTo>
                    <a:pt x="67147" y="614300"/>
                  </a:lnTo>
                  <a:lnTo>
                    <a:pt x="104137" y="659724"/>
                  </a:lnTo>
                  <a:lnTo>
                    <a:pt x="145978" y="691672"/>
                  </a:lnTo>
                  <a:lnTo>
                    <a:pt x="168000" y="704142"/>
                  </a:lnTo>
                  <a:lnTo>
                    <a:pt x="209404" y="710472"/>
                  </a:lnTo>
                  <a:lnTo>
                    <a:pt x="229334" y="708209"/>
                  </a:lnTo>
                  <a:lnTo>
                    <a:pt x="266531" y="679354"/>
                  </a:lnTo>
                  <a:lnTo>
                    <a:pt x="284353" y="657830"/>
                  </a:lnTo>
                  <a:lnTo>
                    <a:pt x="300467" y="627959"/>
                  </a:lnTo>
                  <a:lnTo>
                    <a:pt x="315444" y="592522"/>
                  </a:lnTo>
                  <a:lnTo>
                    <a:pt x="329661" y="553376"/>
                  </a:lnTo>
                  <a:lnTo>
                    <a:pt x="339845" y="507523"/>
                  </a:lnTo>
                  <a:lnTo>
                    <a:pt x="347340" y="457198"/>
                  </a:lnTo>
                  <a:lnTo>
                    <a:pt x="353042" y="403893"/>
                  </a:lnTo>
                  <a:lnTo>
                    <a:pt x="354726" y="352129"/>
                  </a:lnTo>
                  <a:lnTo>
                    <a:pt x="353733" y="301391"/>
                  </a:lnTo>
                  <a:lnTo>
                    <a:pt x="350954" y="251338"/>
                  </a:lnTo>
                  <a:lnTo>
                    <a:pt x="344162" y="209503"/>
                  </a:lnTo>
                  <a:lnTo>
                    <a:pt x="334696" y="173147"/>
                  </a:lnTo>
                  <a:lnTo>
                    <a:pt x="323446" y="140442"/>
                  </a:lnTo>
                  <a:lnTo>
                    <a:pt x="306774" y="116522"/>
                  </a:lnTo>
                  <a:lnTo>
                    <a:pt x="263790" y="84301"/>
                  </a:lnTo>
                  <a:lnTo>
                    <a:pt x="238075" y="76978"/>
                  </a:lnTo>
                  <a:lnTo>
                    <a:pt x="210349" y="74213"/>
                  </a:lnTo>
                  <a:lnTo>
                    <a:pt x="181281" y="74486"/>
                  </a:lnTo>
                  <a:lnTo>
                    <a:pt x="152731" y="79607"/>
                  </a:lnTo>
                  <a:lnTo>
                    <a:pt x="124525" y="87960"/>
                  </a:lnTo>
                  <a:lnTo>
                    <a:pt x="77898" y="105473"/>
                  </a:lnTo>
                  <a:lnTo>
                    <a:pt x="40596" y="1194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SMARTInkShape-4604">
            <a:extLst>
              <a:ext uri="{FF2B5EF4-FFF2-40B4-BE49-F238E27FC236}">
                <a16:creationId xmlns:a16="http://schemas.microsoft.com/office/drawing/2014/main" xmlns="" id="{A958F832-F9D3-4A86-BCE7-DDA85C7408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766017" y="440700"/>
            <a:ext cx="295405" cy="598034"/>
          </a:xfrm>
          <a:custGeom>
            <a:avLst/>
            <a:gdLst/>
            <a:ahLst/>
            <a:cxnLst/>
            <a:rect l="0" t="0" r="0" b="0"/>
            <a:pathLst>
              <a:path w="295405" h="598034">
                <a:moveTo>
                  <a:pt x="151933" y="29200"/>
                </a:moveTo>
                <a:lnTo>
                  <a:pt x="151933" y="29200"/>
                </a:lnTo>
                <a:lnTo>
                  <a:pt x="146158" y="14697"/>
                </a:lnTo>
                <a:lnTo>
                  <a:pt x="139724" y="6056"/>
                </a:lnTo>
                <a:lnTo>
                  <a:pt x="128397" y="1275"/>
                </a:lnTo>
                <a:lnTo>
                  <a:pt x="121426" y="0"/>
                </a:lnTo>
                <a:lnTo>
                  <a:pt x="102391" y="6109"/>
                </a:lnTo>
                <a:lnTo>
                  <a:pt x="79820" y="21054"/>
                </a:lnTo>
                <a:lnTo>
                  <a:pt x="55677" y="46511"/>
                </a:lnTo>
                <a:lnTo>
                  <a:pt x="34599" y="84166"/>
                </a:lnTo>
                <a:lnTo>
                  <a:pt x="25026" y="106061"/>
                </a:lnTo>
                <a:lnTo>
                  <a:pt x="17234" y="131946"/>
                </a:lnTo>
                <a:lnTo>
                  <a:pt x="10628" y="160492"/>
                </a:lnTo>
                <a:lnTo>
                  <a:pt x="4813" y="190811"/>
                </a:lnTo>
                <a:lnTo>
                  <a:pt x="1642" y="223019"/>
                </a:lnTo>
                <a:lnTo>
                  <a:pt x="233" y="256485"/>
                </a:lnTo>
                <a:lnTo>
                  <a:pt x="0" y="290790"/>
                </a:lnTo>
                <a:lnTo>
                  <a:pt x="2667" y="324243"/>
                </a:lnTo>
                <a:lnTo>
                  <a:pt x="7267" y="357129"/>
                </a:lnTo>
                <a:lnTo>
                  <a:pt x="13155" y="389636"/>
                </a:lnTo>
                <a:lnTo>
                  <a:pt x="21315" y="420479"/>
                </a:lnTo>
                <a:lnTo>
                  <a:pt x="30987" y="450214"/>
                </a:lnTo>
                <a:lnTo>
                  <a:pt x="41669" y="479209"/>
                </a:lnTo>
                <a:lnTo>
                  <a:pt x="53729" y="505595"/>
                </a:lnTo>
                <a:lnTo>
                  <a:pt x="66708" y="530241"/>
                </a:lnTo>
                <a:lnTo>
                  <a:pt x="93594" y="570796"/>
                </a:lnTo>
                <a:lnTo>
                  <a:pt x="119654" y="593524"/>
                </a:lnTo>
                <a:lnTo>
                  <a:pt x="132531" y="598033"/>
                </a:lnTo>
                <a:lnTo>
                  <a:pt x="158126" y="597398"/>
                </a:lnTo>
                <a:lnTo>
                  <a:pt x="187377" y="576890"/>
                </a:lnTo>
                <a:lnTo>
                  <a:pt x="219191" y="539318"/>
                </a:lnTo>
                <a:lnTo>
                  <a:pt x="235577" y="512506"/>
                </a:lnTo>
                <a:lnTo>
                  <a:pt x="252146" y="482637"/>
                </a:lnTo>
                <a:lnTo>
                  <a:pt x="265308" y="450730"/>
                </a:lnTo>
                <a:lnTo>
                  <a:pt x="276200" y="417465"/>
                </a:lnTo>
                <a:lnTo>
                  <a:pt x="285578" y="383293"/>
                </a:lnTo>
                <a:lnTo>
                  <a:pt x="291124" y="351340"/>
                </a:lnTo>
                <a:lnTo>
                  <a:pt x="294115" y="320865"/>
                </a:lnTo>
                <a:lnTo>
                  <a:pt x="295404" y="291377"/>
                </a:lnTo>
                <a:lnTo>
                  <a:pt x="292736" y="263251"/>
                </a:lnTo>
                <a:lnTo>
                  <a:pt x="287430" y="236034"/>
                </a:lnTo>
                <a:lnTo>
                  <a:pt x="280364" y="209423"/>
                </a:lnTo>
                <a:lnTo>
                  <a:pt x="268598" y="184626"/>
                </a:lnTo>
                <a:lnTo>
                  <a:pt x="236710" y="138260"/>
                </a:lnTo>
                <a:lnTo>
                  <a:pt x="212684" y="120251"/>
                </a:lnTo>
                <a:lnTo>
                  <a:pt x="183967" y="105423"/>
                </a:lnTo>
                <a:lnTo>
                  <a:pt x="152123" y="92715"/>
                </a:lnTo>
                <a:lnTo>
                  <a:pt x="88433" y="673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975">
            <a:extLst>
              <a:ext uri="{FF2B5EF4-FFF2-40B4-BE49-F238E27FC236}">
                <a16:creationId xmlns:a16="http://schemas.microsoft.com/office/drawing/2014/main" xmlns="" id="{8EDDF818-4A7E-4DA0-A167-3CF2BE56D028}"/>
              </a:ext>
            </a:extLst>
          </p:cNvPr>
          <p:cNvGrpSpPr/>
          <p:nvPr/>
        </p:nvGrpSpPr>
        <p:grpSpPr>
          <a:xfrm>
            <a:off x="4189166" y="4113794"/>
            <a:ext cx="587104" cy="702803"/>
            <a:chOff x="4189166" y="4113794"/>
            <a:chExt cx="587104" cy="702803"/>
          </a:xfrm>
        </p:grpSpPr>
        <p:sp>
          <p:nvSpPr>
            <p:cNvPr id="83" name="SMARTInkShape-4605">
              <a:extLst>
                <a:ext uri="{FF2B5EF4-FFF2-40B4-BE49-F238E27FC236}">
                  <a16:creationId xmlns:a16="http://schemas.microsoft.com/office/drawing/2014/main" xmlns="" id="{2B8E4A5C-9D33-4721-BDFB-A8619EB16DB2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699883" y="4489462"/>
              <a:ext cx="76387" cy="177789"/>
            </a:xfrm>
            <a:custGeom>
              <a:avLst/>
              <a:gdLst/>
              <a:ahLst/>
              <a:cxnLst/>
              <a:rect l="0" t="0" r="0" b="0"/>
              <a:pathLst>
                <a:path w="76387" h="177789">
                  <a:moveTo>
                    <a:pt x="5467" y="25388"/>
                  </a:moveTo>
                  <a:lnTo>
                    <a:pt x="5467" y="25388"/>
                  </a:lnTo>
                  <a:lnTo>
                    <a:pt x="2096" y="22017"/>
                  </a:lnTo>
                  <a:lnTo>
                    <a:pt x="441" y="18480"/>
                  </a:lnTo>
                  <a:lnTo>
                    <a:pt x="0" y="16549"/>
                  </a:lnTo>
                  <a:lnTo>
                    <a:pt x="16233" y="3719"/>
                  </a:lnTo>
                  <a:lnTo>
                    <a:pt x="30007" y="0"/>
                  </a:lnTo>
                  <a:lnTo>
                    <a:pt x="41774" y="699"/>
                  </a:lnTo>
                  <a:lnTo>
                    <a:pt x="49355" y="3361"/>
                  </a:lnTo>
                  <a:lnTo>
                    <a:pt x="50953" y="6470"/>
                  </a:lnTo>
                  <a:lnTo>
                    <a:pt x="50848" y="15569"/>
                  </a:lnTo>
                  <a:lnTo>
                    <a:pt x="43451" y="32591"/>
                  </a:lnTo>
                  <a:lnTo>
                    <a:pt x="25823" y="61153"/>
                  </a:lnTo>
                  <a:lnTo>
                    <a:pt x="26799" y="61931"/>
                  </a:lnTo>
                  <a:lnTo>
                    <a:pt x="40385" y="63180"/>
                  </a:lnTo>
                  <a:lnTo>
                    <a:pt x="49914" y="64057"/>
                  </a:lnTo>
                  <a:lnTo>
                    <a:pt x="67547" y="72308"/>
                  </a:lnTo>
                  <a:lnTo>
                    <a:pt x="73745" y="81990"/>
                  </a:lnTo>
                  <a:lnTo>
                    <a:pt x="76386" y="88523"/>
                  </a:lnTo>
                  <a:lnTo>
                    <a:pt x="75557" y="103307"/>
                  </a:lnTo>
                  <a:lnTo>
                    <a:pt x="69074" y="119286"/>
                  </a:lnTo>
                  <a:lnTo>
                    <a:pt x="48146" y="144148"/>
                  </a:lnTo>
                  <a:lnTo>
                    <a:pt x="5467" y="1777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606">
              <a:extLst>
                <a:ext uri="{FF2B5EF4-FFF2-40B4-BE49-F238E27FC236}">
                  <a16:creationId xmlns:a16="http://schemas.microsoft.com/office/drawing/2014/main" xmlns="" id="{C7D38AB1-7F93-4D94-97A8-3A56C508055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660900" y="438150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27961" y="11550"/>
                  </a:lnTo>
                  <a:lnTo>
                    <a:pt x="8246" y="54272"/>
                  </a:lnTo>
                  <a:lnTo>
                    <a:pt x="2443" y="89929"/>
                  </a:lnTo>
                  <a:lnTo>
                    <a:pt x="724" y="127305"/>
                  </a:lnTo>
                  <a:lnTo>
                    <a:pt x="143" y="17362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607">
              <a:extLst>
                <a:ext uri="{FF2B5EF4-FFF2-40B4-BE49-F238E27FC236}">
                  <a16:creationId xmlns:a16="http://schemas.microsoft.com/office/drawing/2014/main" xmlns="" id="{7D6513AB-95E1-4B0C-B564-5575EFDD1DE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591050" y="44132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7173" y="15209"/>
                  </a:lnTo>
                  <a:lnTo>
                    <a:pt x="14904" y="33198"/>
                  </a:lnTo>
                  <a:lnTo>
                    <a:pt x="23050" y="77924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608">
              <a:extLst>
                <a:ext uri="{FF2B5EF4-FFF2-40B4-BE49-F238E27FC236}">
                  <a16:creationId xmlns:a16="http://schemas.microsoft.com/office/drawing/2014/main" xmlns="" id="{A046E0ED-41ED-4DC5-ABE9-D536433715A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527550" y="469900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76200" y="0"/>
                  </a:moveTo>
                  <a:lnTo>
                    <a:pt x="76200" y="0"/>
                  </a:lnTo>
                  <a:lnTo>
                    <a:pt x="49468" y="16606"/>
                  </a:lnTo>
                  <a:lnTo>
                    <a:pt x="32060" y="3361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609">
              <a:extLst>
                <a:ext uri="{FF2B5EF4-FFF2-40B4-BE49-F238E27FC236}">
                  <a16:creationId xmlns:a16="http://schemas.microsoft.com/office/drawing/2014/main" xmlns="" id="{CB1AAB6B-C417-473F-B6BC-D1D8F13C988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495800" y="47244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0"/>
                  </a:moveTo>
                  <a:lnTo>
                    <a:pt x="0" y="0"/>
                  </a:lnTo>
                  <a:lnTo>
                    <a:pt x="34013" y="16301"/>
                  </a:lnTo>
                  <a:lnTo>
                    <a:pt x="508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610">
              <a:extLst>
                <a:ext uri="{FF2B5EF4-FFF2-40B4-BE49-F238E27FC236}">
                  <a16:creationId xmlns:a16="http://schemas.microsoft.com/office/drawing/2014/main" xmlns="" id="{3BF795AD-CCC4-4BEF-8CD5-F2D77D62B86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14850" y="4171950"/>
              <a:ext cx="25061" cy="644647"/>
            </a:xfrm>
            <a:custGeom>
              <a:avLst/>
              <a:gdLst/>
              <a:ahLst/>
              <a:cxnLst/>
              <a:rect l="0" t="0" r="0" b="0"/>
              <a:pathLst>
                <a:path w="25061" h="644647">
                  <a:moveTo>
                    <a:pt x="6350" y="0"/>
                  </a:moveTo>
                  <a:lnTo>
                    <a:pt x="6350" y="0"/>
                  </a:lnTo>
                  <a:lnTo>
                    <a:pt x="6350" y="38683"/>
                  </a:lnTo>
                  <a:lnTo>
                    <a:pt x="6350" y="79032"/>
                  </a:lnTo>
                  <a:lnTo>
                    <a:pt x="6350" y="117021"/>
                  </a:lnTo>
                  <a:lnTo>
                    <a:pt x="6350" y="161437"/>
                  </a:lnTo>
                  <a:lnTo>
                    <a:pt x="6350" y="208465"/>
                  </a:lnTo>
                  <a:lnTo>
                    <a:pt x="6350" y="253679"/>
                  </a:lnTo>
                  <a:lnTo>
                    <a:pt x="6350" y="298355"/>
                  </a:lnTo>
                  <a:lnTo>
                    <a:pt x="8231" y="340990"/>
                  </a:lnTo>
                  <a:lnTo>
                    <a:pt x="11376" y="382315"/>
                  </a:lnTo>
                  <a:lnTo>
                    <a:pt x="12307" y="425840"/>
                  </a:lnTo>
                  <a:lnTo>
                    <a:pt x="12584" y="470015"/>
                  </a:lnTo>
                  <a:lnTo>
                    <a:pt x="14547" y="510621"/>
                  </a:lnTo>
                  <a:lnTo>
                    <a:pt x="21532" y="555947"/>
                  </a:lnTo>
                  <a:lnTo>
                    <a:pt x="25060" y="602442"/>
                  </a:lnTo>
                  <a:lnTo>
                    <a:pt x="23474" y="629867"/>
                  </a:lnTo>
                  <a:lnTo>
                    <a:pt x="20310" y="639774"/>
                  </a:lnTo>
                  <a:lnTo>
                    <a:pt x="16552" y="644177"/>
                  </a:lnTo>
                  <a:lnTo>
                    <a:pt x="14563" y="644646"/>
                  </a:lnTo>
                  <a:lnTo>
                    <a:pt x="12531" y="644253"/>
                  </a:lnTo>
                  <a:lnTo>
                    <a:pt x="10470" y="643285"/>
                  </a:lnTo>
                  <a:lnTo>
                    <a:pt x="0" y="615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611">
              <a:extLst>
                <a:ext uri="{FF2B5EF4-FFF2-40B4-BE49-F238E27FC236}">
                  <a16:creationId xmlns:a16="http://schemas.microsoft.com/office/drawing/2014/main" xmlns="" id="{C26D8B83-2D87-4A1F-A8E3-1437026A2E5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471908" y="4113794"/>
              <a:ext cx="74693" cy="102607"/>
            </a:xfrm>
            <a:custGeom>
              <a:avLst/>
              <a:gdLst/>
              <a:ahLst/>
              <a:cxnLst/>
              <a:rect l="0" t="0" r="0" b="0"/>
              <a:pathLst>
                <a:path w="74693" h="102607">
                  <a:moveTo>
                    <a:pt x="36592" y="26406"/>
                  </a:moveTo>
                  <a:lnTo>
                    <a:pt x="36592" y="26406"/>
                  </a:lnTo>
                  <a:lnTo>
                    <a:pt x="31125" y="26406"/>
                  </a:lnTo>
                  <a:lnTo>
                    <a:pt x="27132" y="29777"/>
                  </a:lnTo>
                  <a:lnTo>
                    <a:pt x="1886" y="70777"/>
                  </a:lnTo>
                  <a:lnTo>
                    <a:pt x="754" y="71509"/>
                  </a:lnTo>
                  <a:lnTo>
                    <a:pt x="0" y="71291"/>
                  </a:lnTo>
                  <a:lnTo>
                    <a:pt x="7463" y="41008"/>
                  </a:lnTo>
                  <a:lnTo>
                    <a:pt x="20200" y="17249"/>
                  </a:lnTo>
                  <a:lnTo>
                    <a:pt x="34008" y="2448"/>
                  </a:lnTo>
                  <a:lnTo>
                    <a:pt x="37692" y="556"/>
                  </a:lnTo>
                  <a:lnTo>
                    <a:pt x="40853" y="0"/>
                  </a:lnTo>
                  <a:lnTo>
                    <a:pt x="43666" y="335"/>
                  </a:lnTo>
                  <a:lnTo>
                    <a:pt x="46246" y="2676"/>
                  </a:lnTo>
                  <a:lnTo>
                    <a:pt x="50996" y="10920"/>
                  </a:lnTo>
                  <a:lnTo>
                    <a:pt x="61937" y="53390"/>
                  </a:lnTo>
                  <a:lnTo>
                    <a:pt x="74692" y="102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612">
              <a:extLst>
                <a:ext uri="{FF2B5EF4-FFF2-40B4-BE49-F238E27FC236}">
                  <a16:creationId xmlns:a16="http://schemas.microsoft.com/office/drawing/2014/main" xmlns="" id="{8347839E-E5D2-4DAF-971D-9FA6B7B7835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189166" y="4599031"/>
              <a:ext cx="117557" cy="190861"/>
            </a:xfrm>
            <a:custGeom>
              <a:avLst/>
              <a:gdLst/>
              <a:ahLst/>
              <a:cxnLst/>
              <a:rect l="0" t="0" r="0" b="0"/>
              <a:pathLst>
                <a:path w="117557" h="190861">
                  <a:moveTo>
                    <a:pt x="71684" y="23769"/>
                  </a:moveTo>
                  <a:lnTo>
                    <a:pt x="71684" y="23769"/>
                  </a:lnTo>
                  <a:lnTo>
                    <a:pt x="56757" y="8842"/>
                  </a:lnTo>
                  <a:lnTo>
                    <a:pt x="54677" y="8173"/>
                  </a:lnTo>
                  <a:lnTo>
                    <a:pt x="52585" y="8433"/>
                  </a:lnTo>
                  <a:lnTo>
                    <a:pt x="47673" y="11309"/>
                  </a:lnTo>
                  <a:lnTo>
                    <a:pt x="25605" y="35333"/>
                  </a:lnTo>
                  <a:lnTo>
                    <a:pt x="7287" y="81923"/>
                  </a:lnTo>
                  <a:lnTo>
                    <a:pt x="0" y="122766"/>
                  </a:lnTo>
                  <a:lnTo>
                    <a:pt x="2388" y="157132"/>
                  </a:lnTo>
                  <a:lnTo>
                    <a:pt x="8195" y="176410"/>
                  </a:lnTo>
                  <a:lnTo>
                    <a:pt x="13130" y="182679"/>
                  </a:lnTo>
                  <a:lnTo>
                    <a:pt x="26139" y="189646"/>
                  </a:lnTo>
                  <a:lnTo>
                    <a:pt x="41329" y="190860"/>
                  </a:lnTo>
                  <a:lnTo>
                    <a:pt x="49331" y="190196"/>
                  </a:lnTo>
                  <a:lnTo>
                    <a:pt x="67629" y="180051"/>
                  </a:lnTo>
                  <a:lnTo>
                    <a:pt x="95882" y="152624"/>
                  </a:lnTo>
                  <a:lnTo>
                    <a:pt x="110661" y="129721"/>
                  </a:lnTo>
                  <a:lnTo>
                    <a:pt x="117229" y="105431"/>
                  </a:lnTo>
                  <a:lnTo>
                    <a:pt x="117556" y="67956"/>
                  </a:lnTo>
                  <a:lnTo>
                    <a:pt x="109813" y="33412"/>
                  </a:lnTo>
                  <a:lnTo>
                    <a:pt x="95211" y="7576"/>
                  </a:lnTo>
                  <a:lnTo>
                    <a:pt x="89486" y="3096"/>
                  </a:lnTo>
                  <a:lnTo>
                    <a:pt x="83551" y="815"/>
                  </a:lnTo>
                  <a:lnTo>
                    <a:pt x="77479" y="0"/>
                  </a:lnTo>
                  <a:lnTo>
                    <a:pt x="71314" y="2983"/>
                  </a:lnTo>
                  <a:lnTo>
                    <a:pt x="46284" y="301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976">
            <a:extLst>
              <a:ext uri="{FF2B5EF4-FFF2-40B4-BE49-F238E27FC236}">
                <a16:creationId xmlns:a16="http://schemas.microsoft.com/office/drawing/2014/main" xmlns="" id="{2BCD16D7-1992-40E1-95CC-39C58278BC27}"/>
              </a:ext>
            </a:extLst>
          </p:cNvPr>
          <p:cNvGrpSpPr/>
          <p:nvPr/>
        </p:nvGrpSpPr>
        <p:grpSpPr>
          <a:xfrm>
            <a:off x="5635980" y="3453457"/>
            <a:ext cx="514732" cy="597986"/>
            <a:chOff x="5635980" y="3453457"/>
            <a:chExt cx="514732" cy="597986"/>
          </a:xfrm>
        </p:grpSpPr>
        <p:sp>
          <p:nvSpPr>
            <p:cNvPr id="92" name="SMARTInkShape-4613">
              <a:extLst>
                <a:ext uri="{FF2B5EF4-FFF2-40B4-BE49-F238E27FC236}">
                  <a16:creationId xmlns:a16="http://schemas.microsoft.com/office/drawing/2014/main" xmlns="" id="{089CD9AD-A839-4103-B492-70BB5881C25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046887" y="3453457"/>
              <a:ext cx="103825" cy="141918"/>
            </a:xfrm>
            <a:custGeom>
              <a:avLst/>
              <a:gdLst/>
              <a:ahLst/>
              <a:cxnLst/>
              <a:rect l="0" t="0" r="0" b="0"/>
              <a:pathLst>
                <a:path w="103825" h="141918">
                  <a:moveTo>
                    <a:pt x="55463" y="13643"/>
                  </a:moveTo>
                  <a:lnTo>
                    <a:pt x="55463" y="13643"/>
                  </a:lnTo>
                  <a:lnTo>
                    <a:pt x="55463" y="8176"/>
                  </a:lnTo>
                  <a:lnTo>
                    <a:pt x="54758" y="7881"/>
                  </a:lnTo>
                  <a:lnTo>
                    <a:pt x="49996" y="7370"/>
                  </a:lnTo>
                  <a:lnTo>
                    <a:pt x="23138" y="34735"/>
                  </a:lnTo>
                  <a:lnTo>
                    <a:pt x="10059" y="57914"/>
                  </a:lnTo>
                  <a:lnTo>
                    <a:pt x="842" y="96994"/>
                  </a:lnTo>
                  <a:lnTo>
                    <a:pt x="0" y="107310"/>
                  </a:lnTo>
                  <a:lnTo>
                    <a:pt x="1554" y="115599"/>
                  </a:lnTo>
                  <a:lnTo>
                    <a:pt x="8925" y="128571"/>
                  </a:lnTo>
                  <a:lnTo>
                    <a:pt x="21139" y="137159"/>
                  </a:lnTo>
                  <a:lnTo>
                    <a:pt x="35269" y="141917"/>
                  </a:lnTo>
                  <a:lnTo>
                    <a:pt x="48604" y="141679"/>
                  </a:lnTo>
                  <a:lnTo>
                    <a:pt x="71383" y="130837"/>
                  </a:lnTo>
                  <a:lnTo>
                    <a:pt x="82059" y="116294"/>
                  </a:lnTo>
                  <a:lnTo>
                    <a:pt x="100777" y="68684"/>
                  </a:lnTo>
                  <a:lnTo>
                    <a:pt x="103824" y="50570"/>
                  </a:lnTo>
                  <a:lnTo>
                    <a:pt x="101416" y="34994"/>
                  </a:lnTo>
                  <a:lnTo>
                    <a:pt x="94936" y="21721"/>
                  </a:lnTo>
                  <a:lnTo>
                    <a:pt x="85001" y="11118"/>
                  </a:lnTo>
                  <a:lnTo>
                    <a:pt x="67508" y="587"/>
                  </a:lnTo>
                  <a:lnTo>
                    <a:pt x="61376" y="0"/>
                  </a:lnTo>
                  <a:lnTo>
                    <a:pt x="36413" y="72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614">
              <a:extLst>
                <a:ext uri="{FF2B5EF4-FFF2-40B4-BE49-F238E27FC236}">
                  <a16:creationId xmlns:a16="http://schemas.microsoft.com/office/drawing/2014/main" xmlns="" id="{313C2EC6-36D8-4544-AF24-96FE76766B2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635980" y="3826206"/>
              <a:ext cx="160050" cy="225237"/>
            </a:xfrm>
            <a:custGeom>
              <a:avLst/>
              <a:gdLst/>
              <a:ahLst/>
              <a:cxnLst/>
              <a:rect l="0" t="0" r="0" b="0"/>
              <a:pathLst>
                <a:path w="160050" h="225237">
                  <a:moveTo>
                    <a:pt x="72670" y="21894"/>
                  </a:moveTo>
                  <a:lnTo>
                    <a:pt x="72670" y="21894"/>
                  </a:lnTo>
                  <a:lnTo>
                    <a:pt x="62544" y="11063"/>
                  </a:lnTo>
                  <a:lnTo>
                    <a:pt x="61114" y="6967"/>
                  </a:lnTo>
                  <a:lnTo>
                    <a:pt x="56716" y="2795"/>
                  </a:lnTo>
                  <a:lnTo>
                    <a:pt x="53567" y="695"/>
                  </a:lnTo>
                  <a:lnTo>
                    <a:pt x="50762" y="0"/>
                  </a:lnTo>
                  <a:lnTo>
                    <a:pt x="48187" y="242"/>
                  </a:lnTo>
                  <a:lnTo>
                    <a:pt x="45765" y="1110"/>
                  </a:lnTo>
                  <a:lnTo>
                    <a:pt x="30326" y="19827"/>
                  </a:lnTo>
                  <a:lnTo>
                    <a:pt x="11519" y="51856"/>
                  </a:lnTo>
                  <a:lnTo>
                    <a:pt x="1243" y="95761"/>
                  </a:lnTo>
                  <a:lnTo>
                    <a:pt x="0" y="139657"/>
                  </a:lnTo>
                  <a:lnTo>
                    <a:pt x="11392" y="179083"/>
                  </a:lnTo>
                  <a:lnTo>
                    <a:pt x="19800" y="202293"/>
                  </a:lnTo>
                  <a:lnTo>
                    <a:pt x="26840" y="210599"/>
                  </a:lnTo>
                  <a:lnTo>
                    <a:pt x="45951" y="221709"/>
                  </a:lnTo>
                  <a:lnTo>
                    <a:pt x="66674" y="225236"/>
                  </a:lnTo>
                  <a:lnTo>
                    <a:pt x="77140" y="225189"/>
                  </a:lnTo>
                  <a:lnTo>
                    <a:pt x="98175" y="217610"/>
                  </a:lnTo>
                  <a:lnTo>
                    <a:pt x="119283" y="202718"/>
                  </a:lnTo>
                  <a:lnTo>
                    <a:pt x="140424" y="179636"/>
                  </a:lnTo>
                  <a:lnTo>
                    <a:pt x="158676" y="138874"/>
                  </a:lnTo>
                  <a:lnTo>
                    <a:pt x="160049" y="106341"/>
                  </a:lnTo>
                  <a:lnTo>
                    <a:pt x="154543" y="72831"/>
                  </a:lnTo>
                  <a:lnTo>
                    <a:pt x="135577" y="32283"/>
                  </a:lnTo>
                  <a:lnTo>
                    <a:pt x="120149" y="13811"/>
                  </a:lnTo>
                  <a:lnTo>
                    <a:pt x="102003" y="4190"/>
                  </a:lnTo>
                  <a:lnTo>
                    <a:pt x="92225" y="1625"/>
                  </a:lnTo>
                  <a:lnTo>
                    <a:pt x="70073" y="6300"/>
                  </a:lnTo>
                  <a:lnTo>
                    <a:pt x="47527" y="19196"/>
                  </a:lnTo>
                  <a:lnTo>
                    <a:pt x="28099" y="39039"/>
                  </a:lnTo>
                  <a:lnTo>
                    <a:pt x="2820" y="917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4615">
            <a:extLst>
              <a:ext uri="{FF2B5EF4-FFF2-40B4-BE49-F238E27FC236}">
                <a16:creationId xmlns:a16="http://schemas.microsoft.com/office/drawing/2014/main" xmlns="" id="{B42270C9-295B-4376-BD5F-A83964EEF37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505622" y="1169573"/>
            <a:ext cx="320129" cy="58726"/>
          </a:xfrm>
          <a:custGeom>
            <a:avLst/>
            <a:gdLst/>
            <a:ahLst/>
            <a:cxnLst/>
            <a:rect l="0" t="0" r="0" b="0"/>
            <a:pathLst>
              <a:path w="320129" h="58726">
                <a:moveTo>
                  <a:pt x="21678" y="30577"/>
                </a:moveTo>
                <a:lnTo>
                  <a:pt x="21678" y="30577"/>
                </a:lnTo>
                <a:lnTo>
                  <a:pt x="12258" y="30577"/>
                </a:lnTo>
                <a:lnTo>
                  <a:pt x="45252" y="24802"/>
                </a:lnTo>
                <a:lnTo>
                  <a:pt x="82955" y="18368"/>
                </a:lnTo>
                <a:lnTo>
                  <a:pt x="126053" y="10804"/>
                </a:lnTo>
                <a:lnTo>
                  <a:pt x="168961" y="4150"/>
                </a:lnTo>
                <a:lnTo>
                  <a:pt x="206846" y="1193"/>
                </a:lnTo>
                <a:lnTo>
                  <a:pt x="254059" y="0"/>
                </a:lnTo>
                <a:lnTo>
                  <a:pt x="262542" y="2406"/>
                </a:lnTo>
                <a:lnTo>
                  <a:pt x="233607" y="11098"/>
                </a:lnTo>
                <a:lnTo>
                  <a:pt x="189952" y="22390"/>
                </a:lnTo>
                <a:lnTo>
                  <a:pt x="163494" y="29352"/>
                </a:lnTo>
                <a:lnTo>
                  <a:pt x="136683" y="36110"/>
                </a:lnTo>
                <a:lnTo>
                  <a:pt x="109637" y="42733"/>
                </a:lnTo>
                <a:lnTo>
                  <a:pt x="82434" y="49264"/>
                </a:lnTo>
                <a:lnTo>
                  <a:pt x="40919" y="56521"/>
                </a:lnTo>
                <a:lnTo>
                  <a:pt x="5036" y="58725"/>
                </a:lnTo>
                <a:lnTo>
                  <a:pt x="0" y="57809"/>
                </a:lnTo>
                <a:lnTo>
                  <a:pt x="1582" y="56493"/>
                </a:lnTo>
                <a:lnTo>
                  <a:pt x="32343" y="50564"/>
                </a:lnTo>
                <a:lnTo>
                  <a:pt x="76277" y="43929"/>
                </a:lnTo>
                <a:lnTo>
                  <a:pt x="103233" y="38772"/>
                </a:lnTo>
                <a:lnTo>
                  <a:pt x="132493" y="32513"/>
                </a:lnTo>
                <a:lnTo>
                  <a:pt x="163287" y="25517"/>
                </a:lnTo>
                <a:lnTo>
                  <a:pt x="194401" y="20148"/>
                </a:lnTo>
                <a:lnTo>
                  <a:pt x="225727" y="15864"/>
                </a:lnTo>
                <a:lnTo>
                  <a:pt x="257194" y="12301"/>
                </a:lnTo>
                <a:lnTo>
                  <a:pt x="320128" y="51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978">
            <a:extLst>
              <a:ext uri="{FF2B5EF4-FFF2-40B4-BE49-F238E27FC236}">
                <a16:creationId xmlns:a16="http://schemas.microsoft.com/office/drawing/2014/main" xmlns="" id="{1C86B0D0-9AAD-41BE-96B6-D40FB606C555}"/>
              </a:ext>
            </a:extLst>
          </p:cNvPr>
          <p:cNvGrpSpPr/>
          <p:nvPr/>
        </p:nvGrpSpPr>
        <p:grpSpPr>
          <a:xfrm>
            <a:off x="7403881" y="2819400"/>
            <a:ext cx="625344" cy="549520"/>
            <a:chOff x="7403881" y="2819400"/>
            <a:chExt cx="625344" cy="549520"/>
          </a:xfrm>
        </p:grpSpPr>
        <p:sp>
          <p:nvSpPr>
            <p:cNvPr id="96" name="SMARTInkShape-4616">
              <a:extLst>
                <a:ext uri="{FF2B5EF4-FFF2-40B4-BE49-F238E27FC236}">
                  <a16:creationId xmlns:a16="http://schemas.microsoft.com/office/drawing/2014/main" xmlns="" id="{B8CE8424-80D3-4D8A-903E-E058C176648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727949" y="3302000"/>
              <a:ext cx="69852" cy="31751"/>
            </a:xfrm>
            <a:custGeom>
              <a:avLst/>
              <a:gdLst/>
              <a:ahLst/>
              <a:cxnLst/>
              <a:rect l="0" t="0" r="0" b="0"/>
              <a:pathLst>
                <a:path w="69852" h="317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2" y="5026"/>
                  </a:lnTo>
                  <a:lnTo>
                    <a:pt x="6481" y="7172"/>
                  </a:lnTo>
                  <a:lnTo>
                    <a:pt x="28562" y="18167"/>
                  </a:lnTo>
                  <a:lnTo>
                    <a:pt x="69851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617">
              <a:extLst>
                <a:ext uri="{FF2B5EF4-FFF2-40B4-BE49-F238E27FC236}">
                  <a16:creationId xmlns:a16="http://schemas.microsoft.com/office/drawing/2014/main" xmlns="" id="{6535E24A-A270-4904-9F32-EBBB17AD399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797800" y="33083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22911" y="0"/>
                  </a:lnTo>
                  <a:lnTo>
                    <a:pt x="13452" y="3371"/>
                  </a:lnTo>
                  <a:lnTo>
                    <a:pt x="7625" y="8789"/>
                  </a:lnTo>
                  <a:lnTo>
                    <a:pt x="3389" y="1590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618">
              <a:extLst>
                <a:ext uri="{FF2B5EF4-FFF2-40B4-BE49-F238E27FC236}">
                  <a16:creationId xmlns:a16="http://schemas.microsoft.com/office/drawing/2014/main" xmlns="" id="{0029FD4B-D346-429B-9A20-80D7BB55D19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886700" y="29591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891" y="45779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619">
              <a:extLst>
                <a:ext uri="{FF2B5EF4-FFF2-40B4-BE49-F238E27FC236}">
                  <a16:creationId xmlns:a16="http://schemas.microsoft.com/office/drawing/2014/main" xmlns="" id="{B2B9D87F-B752-450A-B0C6-4D31F05D75AD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931150" y="2971800"/>
              <a:ext cx="44451" cy="177801"/>
            </a:xfrm>
            <a:custGeom>
              <a:avLst/>
              <a:gdLst/>
              <a:ahLst/>
              <a:cxnLst/>
              <a:rect l="0" t="0" r="0" b="0"/>
              <a:pathLst>
                <a:path w="44451" h="17780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2241" y="10113"/>
                  </a:lnTo>
                  <a:lnTo>
                    <a:pt x="21681" y="47702"/>
                  </a:lnTo>
                  <a:lnTo>
                    <a:pt x="14969" y="84219"/>
                  </a:lnTo>
                  <a:lnTo>
                    <a:pt x="8512" y="125300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620">
              <a:extLst>
                <a:ext uri="{FF2B5EF4-FFF2-40B4-BE49-F238E27FC236}">
                  <a16:creationId xmlns:a16="http://schemas.microsoft.com/office/drawing/2014/main" xmlns="" id="{91DA94E7-B47B-4602-B495-6715C99A529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943850" y="3096164"/>
              <a:ext cx="85375" cy="163141"/>
            </a:xfrm>
            <a:custGeom>
              <a:avLst/>
              <a:gdLst/>
              <a:ahLst/>
              <a:cxnLst/>
              <a:rect l="0" t="0" r="0" b="0"/>
              <a:pathLst>
                <a:path w="85375" h="163141">
                  <a:moveTo>
                    <a:pt x="25400" y="15336"/>
                  </a:moveTo>
                  <a:lnTo>
                    <a:pt x="25400" y="15336"/>
                  </a:lnTo>
                  <a:lnTo>
                    <a:pt x="34238" y="6498"/>
                  </a:lnTo>
                  <a:lnTo>
                    <a:pt x="47069" y="409"/>
                  </a:lnTo>
                  <a:lnTo>
                    <a:pt x="56431" y="0"/>
                  </a:lnTo>
                  <a:lnTo>
                    <a:pt x="64592" y="2170"/>
                  </a:lnTo>
                  <a:lnTo>
                    <a:pt x="70570" y="5486"/>
                  </a:lnTo>
                  <a:lnTo>
                    <a:pt x="71741" y="8064"/>
                  </a:lnTo>
                  <a:lnTo>
                    <a:pt x="71161" y="14691"/>
                  </a:lnTo>
                  <a:lnTo>
                    <a:pt x="48868" y="59542"/>
                  </a:lnTo>
                  <a:lnTo>
                    <a:pt x="44838" y="71025"/>
                  </a:lnTo>
                  <a:lnTo>
                    <a:pt x="48385" y="69955"/>
                  </a:lnTo>
                  <a:lnTo>
                    <a:pt x="54666" y="67833"/>
                  </a:lnTo>
                  <a:lnTo>
                    <a:pt x="62161" y="66890"/>
                  </a:lnTo>
                  <a:lnTo>
                    <a:pt x="74313" y="69731"/>
                  </a:lnTo>
                  <a:lnTo>
                    <a:pt x="77059" y="72060"/>
                  </a:lnTo>
                  <a:lnTo>
                    <a:pt x="81628" y="82787"/>
                  </a:lnTo>
                  <a:lnTo>
                    <a:pt x="85197" y="93292"/>
                  </a:lnTo>
                  <a:lnTo>
                    <a:pt x="85374" y="105016"/>
                  </a:lnTo>
                  <a:lnTo>
                    <a:pt x="84432" y="111106"/>
                  </a:lnTo>
                  <a:lnTo>
                    <a:pt x="72995" y="133161"/>
                  </a:lnTo>
                  <a:lnTo>
                    <a:pt x="56200" y="150828"/>
                  </a:lnTo>
                  <a:lnTo>
                    <a:pt x="34448" y="161628"/>
                  </a:lnTo>
                  <a:lnTo>
                    <a:pt x="20249" y="163140"/>
                  </a:lnTo>
                  <a:lnTo>
                    <a:pt x="0" y="1613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621">
              <a:extLst>
                <a:ext uri="{FF2B5EF4-FFF2-40B4-BE49-F238E27FC236}">
                  <a16:creationId xmlns:a16="http://schemas.microsoft.com/office/drawing/2014/main" xmlns="" id="{6A912458-65A7-44C7-8728-513ED2F2D54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778832" y="2838450"/>
              <a:ext cx="12619" cy="530470"/>
            </a:xfrm>
            <a:custGeom>
              <a:avLst/>
              <a:gdLst/>
              <a:ahLst/>
              <a:cxnLst/>
              <a:rect l="0" t="0" r="0" b="0"/>
              <a:pathLst>
                <a:path w="12619" h="530470">
                  <a:moveTo>
                    <a:pt x="12618" y="0"/>
                  </a:moveTo>
                  <a:lnTo>
                    <a:pt x="12618" y="0"/>
                  </a:lnTo>
                  <a:lnTo>
                    <a:pt x="9247" y="3371"/>
                  </a:lnTo>
                  <a:lnTo>
                    <a:pt x="3779" y="15580"/>
                  </a:lnTo>
                  <a:lnTo>
                    <a:pt x="426" y="55500"/>
                  </a:lnTo>
                  <a:lnTo>
                    <a:pt x="1950" y="92174"/>
                  </a:lnTo>
                  <a:lnTo>
                    <a:pt x="4349" y="122105"/>
                  </a:lnTo>
                  <a:lnTo>
                    <a:pt x="5415" y="158926"/>
                  </a:lnTo>
                  <a:lnTo>
                    <a:pt x="5888" y="196928"/>
                  </a:lnTo>
                  <a:lnTo>
                    <a:pt x="6099" y="234279"/>
                  </a:lnTo>
                  <a:lnTo>
                    <a:pt x="6193" y="269694"/>
                  </a:lnTo>
                  <a:lnTo>
                    <a:pt x="6235" y="304249"/>
                  </a:lnTo>
                  <a:lnTo>
                    <a:pt x="6959" y="339127"/>
                  </a:lnTo>
                  <a:lnTo>
                    <a:pt x="9632" y="375795"/>
                  </a:lnTo>
                  <a:lnTo>
                    <a:pt x="9410" y="409496"/>
                  </a:lnTo>
                  <a:lnTo>
                    <a:pt x="7198" y="456236"/>
                  </a:lnTo>
                  <a:lnTo>
                    <a:pt x="3081" y="502792"/>
                  </a:lnTo>
                  <a:lnTo>
                    <a:pt x="103" y="530469"/>
                  </a:lnTo>
                  <a:lnTo>
                    <a:pt x="0" y="529040"/>
                  </a:lnTo>
                  <a:lnTo>
                    <a:pt x="12618" y="501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622">
              <a:extLst>
                <a:ext uri="{FF2B5EF4-FFF2-40B4-BE49-F238E27FC236}">
                  <a16:creationId xmlns:a16="http://schemas.microsoft.com/office/drawing/2014/main" xmlns="" id="{D2DF8A59-7F38-42FE-B468-60FE0188C20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742778" y="2819400"/>
              <a:ext cx="86773" cy="69851"/>
            </a:xfrm>
            <a:custGeom>
              <a:avLst/>
              <a:gdLst/>
              <a:ahLst/>
              <a:cxnLst/>
              <a:rect l="0" t="0" r="0" b="0"/>
              <a:pathLst>
                <a:path w="86773" h="69851">
                  <a:moveTo>
                    <a:pt x="29622" y="0"/>
                  </a:moveTo>
                  <a:lnTo>
                    <a:pt x="29622" y="0"/>
                  </a:lnTo>
                  <a:lnTo>
                    <a:pt x="26251" y="3371"/>
                  </a:lnTo>
                  <a:lnTo>
                    <a:pt x="8641" y="41066"/>
                  </a:lnTo>
                  <a:lnTo>
                    <a:pt x="2659" y="45768"/>
                  </a:lnTo>
                  <a:lnTo>
                    <a:pt x="1063" y="46034"/>
                  </a:lnTo>
                  <a:lnTo>
                    <a:pt x="0" y="45506"/>
                  </a:lnTo>
                  <a:lnTo>
                    <a:pt x="1873" y="31279"/>
                  </a:lnTo>
                  <a:lnTo>
                    <a:pt x="6941" y="20722"/>
                  </a:lnTo>
                  <a:lnTo>
                    <a:pt x="13897" y="12032"/>
                  </a:lnTo>
                  <a:lnTo>
                    <a:pt x="21692" y="5818"/>
                  </a:lnTo>
                  <a:lnTo>
                    <a:pt x="26452" y="4584"/>
                  </a:lnTo>
                  <a:lnTo>
                    <a:pt x="37386" y="5095"/>
                  </a:lnTo>
                  <a:lnTo>
                    <a:pt x="49300" y="11437"/>
                  </a:lnTo>
                  <a:lnTo>
                    <a:pt x="60946" y="22016"/>
                  </a:lnTo>
                  <a:lnTo>
                    <a:pt x="82890" y="57335"/>
                  </a:lnTo>
                  <a:lnTo>
                    <a:pt x="86772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23">
              <a:extLst>
                <a:ext uri="{FF2B5EF4-FFF2-40B4-BE49-F238E27FC236}">
                  <a16:creationId xmlns:a16="http://schemas.microsoft.com/office/drawing/2014/main" xmlns="" id="{0439A342-0FC6-4013-9490-323007A33F8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403881" y="3181350"/>
              <a:ext cx="129037" cy="185215"/>
            </a:xfrm>
            <a:custGeom>
              <a:avLst/>
              <a:gdLst/>
              <a:ahLst/>
              <a:cxnLst/>
              <a:rect l="0" t="0" r="0" b="0"/>
              <a:pathLst>
                <a:path w="129037" h="185215">
                  <a:moveTo>
                    <a:pt x="70069" y="31750"/>
                  </a:moveTo>
                  <a:lnTo>
                    <a:pt x="70069" y="31750"/>
                  </a:lnTo>
                  <a:lnTo>
                    <a:pt x="59238" y="21624"/>
                  </a:lnTo>
                  <a:lnTo>
                    <a:pt x="55142" y="20195"/>
                  </a:lnTo>
                  <a:lnTo>
                    <a:pt x="49088" y="21440"/>
                  </a:lnTo>
                  <a:lnTo>
                    <a:pt x="45498" y="22760"/>
                  </a:lnTo>
                  <a:lnTo>
                    <a:pt x="33704" y="34731"/>
                  </a:lnTo>
                  <a:lnTo>
                    <a:pt x="12713" y="78017"/>
                  </a:lnTo>
                  <a:lnTo>
                    <a:pt x="785" y="118288"/>
                  </a:lnTo>
                  <a:lnTo>
                    <a:pt x="0" y="141942"/>
                  </a:lnTo>
                  <a:lnTo>
                    <a:pt x="5766" y="160452"/>
                  </a:lnTo>
                  <a:lnTo>
                    <a:pt x="10266" y="168351"/>
                  </a:lnTo>
                  <a:lnTo>
                    <a:pt x="22794" y="179010"/>
                  </a:lnTo>
                  <a:lnTo>
                    <a:pt x="30086" y="182840"/>
                  </a:lnTo>
                  <a:lnTo>
                    <a:pt x="49476" y="185214"/>
                  </a:lnTo>
                  <a:lnTo>
                    <a:pt x="60574" y="184860"/>
                  </a:lnTo>
                  <a:lnTo>
                    <a:pt x="82312" y="176939"/>
                  </a:lnTo>
                  <a:lnTo>
                    <a:pt x="93047" y="170876"/>
                  </a:lnTo>
                  <a:lnTo>
                    <a:pt x="110621" y="150969"/>
                  </a:lnTo>
                  <a:lnTo>
                    <a:pt x="123369" y="125659"/>
                  </a:lnTo>
                  <a:lnTo>
                    <a:pt x="129036" y="97946"/>
                  </a:lnTo>
                  <a:lnTo>
                    <a:pt x="125483" y="54577"/>
                  </a:lnTo>
                  <a:lnTo>
                    <a:pt x="117276" y="34605"/>
                  </a:lnTo>
                  <a:lnTo>
                    <a:pt x="105867" y="21024"/>
                  </a:lnTo>
                  <a:lnTo>
                    <a:pt x="84987" y="6856"/>
                  </a:lnTo>
                  <a:lnTo>
                    <a:pt x="6371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979">
            <a:extLst>
              <a:ext uri="{FF2B5EF4-FFF2-40B4-BE49-F238E27FC236}">
                <a16:creationId xmlns:a16="http://schemas.microsoft.com/office/drawing/2014/main" xmlns="" id="{DBAA1259-C99D-496C-903E-8179299D8B84}"/>
              </a:ext>
            </a:extLst>
          </p:cNvPr>
          <p:cNvGrpSpPr/>
          <p:nvPr/>
        </p:nvGrpSpPr>
        <p:grpSpPr>
          <a:xfrm>
            <a:off x="8702780" y="1689100"/>
            <a:ext cx="2574821" cy="476251"/>
            <a:chOff x="8702780" y="1689100"/>
            <a:chExt cx="2574821" cy="476251"/>
          </a:xfrm>
        </p:grpSpPr>
        <p:sp>
          <p:nvSpPr>
            <p:cNvPr id="105" name="SMARTInkShape-4624">
              <a:extLst>
                <a:ext uri="{FF2B5EF4-FFF2-40B4-BE49-F238E27FC236}">
                  <a16:creationId xmlns:a16="http://schemas.microsoft.com/office/drawing/2014/main" xmlns="" id="{C0DD6933-5917-45D1-9AD3-5C4327109A0C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475082" y="2051050"/>
              <a:ext cx="5469" cy="50801"/>
            </a:xfrm>
            <a:custGeom>
              <a:avLst/>
              <a:gdLst/>
              <a:ahLst/>
              <a:cxnLst/>
              <a:rect l="0" t="0" r="0" b="0"/>
              <a:pathLst>
                <a:path w="5469" h="50801">
                  <a:moveTo>
                    <a:pt x="5468" y="0"/>
                  </a:moveTo>
                  <a:lnTo>
                    <a:pt x="5468" y="0"/>
                  </a:lnTo>
                  <a:lnTo>
                    <a:pt x="1104" y="10139"/>
                  </a:lnTo>
                  <a:lnTo>
                    <a:pt x="0" y="17677"/>
                  </a:lnTo>
                  <a:lnTo>
                    <a:pt x="546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625">
              <a:extLst>
                <a:ext uri="{FF2B5EF4-FFF2-40B4-BE49-F238E27FC236}">
                  <a16:creationId xmlns:a16="http://schemas.microsoft.com/office/drawing/2014/main" xmlns="" id="{4EF2B585-13E9-4F28-9FA7-F8EEC9736BE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334500" y="2013211"/>
              <a:ext cx="98152" cy="110388"/>
            </a:xfrm>
            <a:custGeom>
              <a:avLst/>
              <a:gdLst/>
              <a:ahLst/>
              <a:cxnLst/>
              <a:rect l="0" t="0" r="0" b="0"/>
              <a:pathLst>
                <a:path w="98152" h="110388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0" y="47324"/>
                  </a:lnTo>
                  <a:lnTo>
                    <a:pt x="5056" y="88422"/>
                  </a:lnTo>
                  <a:lnTo>
                    <a:pt x="805" y="110387"/>
                  </a:lnTo>
                  <a:lnTo>
                    <a:pt x="1242" y="110193"/>
                  </a:lnTo>
                  <a:lnTo>
                    <a:pt x="3609" y="106215"/>
                  </a:lnTo>
                  <a:lnTo>
                    <a:pt x="9752" y="68707"/>
                  </a:lnTo>
                  <a:lnTo>
                    <a:pt x="23954" y="25357"/>
                  </a:lnTo>
                  <a:lnTo>
                    <a:pt x="32048" y="12771"/>
                  </a:lnTo>
                  <a:lnTo>
                    <a:pt x="39643" y="5531"/>
                  </a:lnTo>
                  <a:lnTo>
                    <a:pt x="45371" y="2313"/>
                  </a:lnTo>
                  <a:lnTo>
                    <a:pt x="47180" y="3572"/>
                  </a:lnTo>
                  <a:lnTo>
                    <a:pt x="54845" y="36041"/>
                  </a:lnTo>
                  <a:lnTo>
                    <a:pt x="57060" y="66928"/>
                  </a:lnTo>
                  <a:lnTo>
                    <a:pt x="60513" y="48308"/>
                  </a:lnTo>
                  <a:lnTo>
                    <a:pt x="69356" y="34199"/>
                  </a:lnTo>
                  <a:lnTo>
                    <a:pt x="80914" y="24452"/>
                  </a:lnTo>
                  <a:lnTo>
                    <a:pt x="89904" y="20467"/>
                  </a:lnTo>
                  <a:lnTo>
                    <a:pt x="91686" y="22024"/>
                  </a:lnTo>
                  <a:lnTo>
                    <a:pt x="98151" y="48822"/>
                  </a:lnTo>
                  <a:lnTo>
                    <a:pt x="95250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626">
              <a:extLst>
                <a:ext uri="{FF2B5EF4-FFF2-40B4-BE49-F238E27FC236}">
                  <a16:creationId xmlns:a16="http://schemas.microsoft.com/office/drawing/2014/main" xmlns="" id="{0C6420A6-962A-42EA-B758-1D11A907BA8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858500" y="1984179"/>
              <a:ext cx="44451" cy="66872"/>
            </a:xfrm>
            <a:custGeom>
              <a:avLst/>
              <a:gdLst/>
              <a:ahLst/>
              <a:cxnLst/>
              <a:rect l="0" t="0" r="0" b="0"/>
              <a:pathLst>
                <a:path w="44451" h="668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0844" y="418"/>
                  </a:lnTo>
                  <a:lnTo>
                    <a:pt x="21048" y="4646"/>
                  </a:lnTo>
                  <a:lnTo>
                    <a:pt x="28875" y="13110"/>
                  </a:lnTo>
                  <a:lnTo>
                    <a:pt x="39649" y="35790"/>
                  </a:lnTo>
                  <a:lnTo>
                    <a:pt x="44450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627">
              <a:extLst>
                <a:ext uri="{FF2B5EF4-FFF2-40B4-BE49-F238E27FC236}">
                  <a16:creationId xmlns:a16="http://schemas.microsoft.com/office/drawing/2014/main" xmlns="" id="{660524FA-0696-4248-BCAD-CD885E5C7DF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0712711" y="1798873"/>
              <a:ext cx="116651" cy="244124"/>
            </a:xfrm>
            <a:custGeom>
              <a:avLst/>
              <a:gdLst/>
              <a:ahLst/>
              <a:cxnLst/>
              <a:rect l="0" t="0" r="0" b="0"/>
              <a:pathLst>
                <a:path w="116651" h="244124">
                  <a:moveTo>
                    <a:pt x="6089" y="61677"/>
                  </a:moveTo>
                  <a:lnTo>
                    <a:pt x="6089" y="61677"/>
                  </a:lnTo>
                  <a:lnTo>
                    <a:pt x="2719" y="61677"/>
                  </a:lnTo>
                  <a:lnTo>
                    <a:pt x="1726" y="63794"/>
                  </a:lnTo>
                  <a:lnTo>
                    <a:pt x="0" y="98305"/>
                  </a:lnTo>
                  <a:lnTo>
                    <a:pt x="8518" y="145896"/>
                  </a:lnTo>
                  <a:lnTo>
                    <a:pt x="10572" y="186271"/>
                  </a:lnTo>
                  <a:lnTo>
                    <a:pt x="5302" y="228471"/>
                  </a:lnTo>
                  <a:lnTo>
                    <a:pt x="1387" y="243271"/>
                  </a:lnTo>
                  <a:lnTo>
                    <a:pt x="838" y="244123"/>
                  </a:lnTo>
                  <a:lnTo>
                    <a:pt x="65" y="235209"/>
                  </a:lnTo>
                  <a:lnTo>
                    <a:pt x="4873" y="195203"/>
                  </a:lnTo>
                  <a:lnTo>
                    <a:pt x="8605" y="161003"/>
                  </a:lnTo>
                  <a:lnTo>
                    <a:pt x="16379" y="118522"/>
                  </a:lnTo>
                  <a:lnTo>
                    <a:pt x="26890" y="74947"/>
                  </a:lnTo>
                  <a:lnTo>
                    <a:pt x="38616" y="39117"/>
                  </a:lnTo>
                  <a:lnTo>
                    <a:pt x="53748" y="8034"/>
                  </a:lnTo>
                  <a:lnTo>
                    <a:pt x="59029" y="3337"/>
                  </a:lnTo>
                  <a:lnTo>
                    <a:pt x="64664" y="912"/>
                  </a:lnTo>
                  <a:lnTo>
                    <a:pt x="70540" y="0"/>
                  </a:lnTo>
                  <a:lnTo>
                    <a:pt x="76573" y="2215"/>
                  </a:lnTo>
                  <a:lnTo>
                    <a:pt x="88920" y="12201"/>
                  </a:lnTo>
                  <a:lnTo>
                    <a:pt x="107773" y="40432"/>
                  </a:lnTo>
                  <a:lnTo>
                    <a:pt x="116650" y="82350"/>
                  </a:lnTo>
                  <a:lnTo>
                    <a:pt x="112540" y="127148"/>
                  </a:lnTo>
                  <a:lnTo>
                    <a:pt x="95642" y="164958"/>
                  </a:lnTo>
                  <a:lnTo>
                    <a:pt x="69390" y="191762"/>
                  </a:lnTo>
                  <a:lnTo>
                    <a:pt x="51391" y="200631"/>
                  </a:lnTo>
                  <a:lnTo>
                    <a:pt x="23583" y="206325"/>
                  </a:lnTo>
                  <a:lnTo>
                    <a:pt x="20573" y="205381"/>
                  </a:lnTo>
                  <a:lnTo>
                    <a:pt x="19272" y="203341"/>
                  </a:lnTo>
                  <a:lnTo>
                    <a:pt x="18789" y="195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628">
              <a:extLst>
                <a:ext uri="{FF2B5EF4-FFF2-40B4-BE49-F238E27FC236}">
                  <a16:creationId xmlns:a16="http://schemas.microsoft.com/office/drawing/2014/main" xmlns="" id="{24C50EE7-2A40-4FE5-9C02-2680D254850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585450" y="1809750"/>
              <a:ext cx="36196" cy="292101"/>
            </a:xfrm>
            <a:custGeom>
              <a:avLst/>
              <a:gdLst/>
              <a:ahLst/>
              <a:cxnLst/>
              <a:rect l="0" t="0" r="0" b="0"/>
              <a:pathLst>
                <a:path w="36196" h="292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5610" y="44762"/>
                  </a:lnTo>
                  <a:lnTo>
                    <a:pt x="20579" y="78691"/>
                  </a:lnTo>
                  <a:lnTo>
                    <a:pt x="25140" y="119170"/>
                  </a:lnTo>
                  <a:lnTo>
                    <a:pt x="29517" y="161620"/>
                  </a:lnTo>
                  <a:lnTo>
                    <a:pt x="33814" y="201653"/>
                  </a:lnTo>
                  <a:lnTo>
                    <a:pt x="36195" y="234968"/>
                  </a:lnTo>
                  <a:lnTo>
                    <a:pt x="33484" y="282277"/>
                  </a:lnTo>
                  <a:lnTo>
                    <a:pt x="317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629">
              <a:extLst>
                <a:ext uri="{FF2B5EF4-FFF2-40B4-BE49-F238E27FC236}">
                  <a16:creationId xmlns:a16="http://schemas.microsoft.com/office/drawing/2014/main" xmlns="" id="{E1B2B40A-BAEE-48CB-B9D1-299A7DE3D97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318750" y="207645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33614" y="4142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630">
              <a:extLst>
                <a:ext uri="{FF2B5EF4-FFF2-40B4-BE49-F238E27FC236}">
                  <a16:creationId xmlns:a16="http://schemas.microsoft.com/office/drawing/2014/main" xmlns="" id="{0FE252BC-82E5-49D5-91FC-DB63B4C16E2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267950" y="1854200"/>
              <a:ext cx="18877" cy="234951"/>
            </a:xfrm>
            <a:custGeom>
              <a:avLst/>
              <a:gdLst/>
              <a:ahLst/>
              <a:cxnLst/>
              <a:rect l="0" t="0" r="0" b="0"/>
              <a:pathLst>
                <a:path w="18877" h="234951">
                  <a:moveTo>
                    <a:pt x="12700" y="0"/>
                  </a:moveTo>
                  <a:lnTo>
                    <a:pt x="12700" y="0"/>
                  </a:lnTo>
                  <a:lnTo>
                    <a:pt x="17064" y="18031"/>
                  </a:lnTo>
                  <a:lnTo>
                    <a:pt x="18462" y="53477"/>
                  </a:lnTo>
                  <a:lnTo>
                    <a:pt x="18876" y="98709"/>
                  </a:lnTo>
                  <a:lnTo>
                    <a:pt x="17587" y="144409"/>
                  </a:lnTo>
                  <a:lnTo>
                    <a:pt x="9602" y="190562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631">
              <a:extLst>
                <a:ext uri="{FF2B5EF4-FFF2-40B4-BE49-F238E27FC236}">
                  <a16:creationId xmlns:a16="http://schemas.microsoft.com/office/drawing/2014/main" xmlns="" id="{5C922C68-1B52-4CA1-9112-8B0BC7047444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109200" y="203200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76069" y="706"/>
                  </a:lnTo>
                  <a:lnTo>
                    <a:pt x="66970" y="3371"/>
                  </a:lnTo>
                  <a:lnTo>
                    <a:pt x="49946" y="18951"/>
                  </a:lnTo>
                  <a:lnTo>
                    <a:pt x="15996" y="6260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632">
              <a:extLst>
                <a:ext uri="{FF2B5EF4-FFF2-40B4-BE49-F238E27FC236}">
                  <a16:creationId xmlns:a16="http://schemas.microsoft.com/office/drawing/2014/main" xmlns="" id="{7A8A2AE7-7765-43D3-928F-213A60B7D8F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102850" y="203200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3763"/>
                  </a:lnTo>
                  <a:lnTo>
                    <a:pt x="25730" y="15697"/>
                  </a:lnTo>
                  <a:lnTo>
                    <a:pt x="33308" y="27437"/>
                  </a:lnTo>
                  <a:lnTo>
                    <a:pt x="508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633">
              <a:extLst>
                <a:ext uri="{FF2B5EF4-FFF2-40B4-BE49-F238E27FC236}">
                  <a16:creationId xmlns:a16="http://schemas.microsoft.com/office/drawing/2014/main" xmlns="" id="{5C541506-CDBE-4EF1-B1F5-4EDB774D508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969500" y="1872909"/>
              <a:ext cx="113937" cy="193703"/>
            </a:xfrm>
            <a:custGeom>
              <a:avLst/>
              <a:gdLst/>
              <a:ahLst/>
              <a:cxnLst/>
              <a:rect l="0" t="0" r="0" b="0"/>
              <a:pathLst>
                <a:path w="113937" h="193703">
                  <a:moveTo>
                    <a:pt x="0" y="44791"/>
                  </a:moveTo>
                  <a:lnTo>
                    <a:pt x="0" y="44791"/>
                  </a:lnTo>
                  <a:lnTo>
                    <a:pt x="3370" y="41420"/>
                  </a:lnTo>
                  <a:lnTo>
                    <a:pt x="4363" y="41133"/>
                  </a:lnTo>
                  <a:lnTo>
                    <a:pt x="5026" y="41646"/>
                  </a:lnTo>
                  <a:lnTo>
                    <a:pt x="13142" y="80934"/>
                  </a:lnTo>
                  <a:lnTo>
                    <a:pt x="15418" y="115942"/>
                  </a:lnTo>
                  <a:lnTo>
                    <a:pt x="9866" y="162327"/>
                  </a:lnTo>
                  <a:lnTo>
                    <a:pt x="7392" y="177924"/>
                  </a:lnTo>
                  <a:lnTo>
                    <a:pt x="7045" y="177996"/>
                  </a:lnTo>
                  <a:lnTo>
                    <a:pt x="7261" y="166574"/>
                  </a:lnTo>
                  <a:lnTo>
                    <a:pt x="13298" y="126180"/>
                  </a:lnTo>
                  <a:lnTo>
                    <a:pt x="17198" y="95075"/>
                  </a:lnTo>
                  <a:lnTo>
                    <a:pt x="21284" y="57732"/>
                  </a:lnTo>
                  <a:lnTo>
                    <a:pt x="34294" y="17267"/>
                  </a:lnTo>
                  <a:lnTo>
                    <a:pt x="43698" y="4336"/>
                  </a:lnTo>
                  <a:lnTo>
                    <a:pt x="48182" y="888"/>
                  </a:lnTo>
                  <a:lnTo>
                    <a:pt x="53288" y="0"/>
                  </a:lnTo>
                  <a:lnTo>
                    <a:pt x="64606" y="2776"/>
                  </a:lnTo>
                  <a:lnTo>
                    <a:pt x="76691" y="14359"/>
                  </a:lnTo>
                  <a:lnTo>
                    <a:pt x="101697" y="53910"/>
                  </a:lnTo>
                  <a:lnTo>
                    <a:pt x="113936" y="93432"/>
                  </a:lnTo>
                  <a:lnTo>
                    <a:pt x="111918" y="133051"/>
                  </a:lnTo>
                  <a:lnTo>
                    <a:pt x="102188" y="155044"/>
                  </a:lnTo>
                  <a:lnTo>
                    <a:pt x="95642" y="164859"/>
                  </a:lnTo>
                  <a:lnTo>
                    <a:pt x="77080" y="179529"/>
                  </a:lnTo>
                  <a:lnTo>
                    <a:pt x="56130" y="189341"/>
                  </a:lnTo>
                  <a:lnTo>
                    <a:pt x="37411" y="193702"/>
                  </a:lnTo>
                  <a:lnTo>
                    <a:pt x="23448" y="191877"/>
                  </a:lnTo>
                  <a:lnTo>
                    <a:pt x="17749" y="189415"/>
                  </a:lnTo>
                  <a:lnTo>
                    <a:pt x="14654" y="187068"/>
                  </a:lnTo>
                  <a:lnTo>
                    <a:pt x="13298" y="184798"/>
                  </a:lnTo>
                  <a:lnTo>
                    <a:pt x="12700" y="178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634">
              <a:extLst>
                <a:ext uri="{FF2B5EF4-FFF2-40B4-BE49-F238E27FC236}">
                  <a16:creationId xmlns:a16="http://schemas.microsoft.com/office/drawing/2014/main" xmlns="" id="{0686231B-B3FF-4A51-A0CB-35E971CF97E8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855200" y="1862315"/>
              <a:ext cx="34984" cy="207786"/>
            </a:xfrm>
            <a:custGeom>
              <a:avLst/>
              <a:gdLst/>
              <a:ahLst/>
              <a:cxnLst/>
              <a:rect l="0" t="0" r="0" b="0"/>
              <a:pathLst>
                <a:path w="34984" h="207786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3815" y="883"/>
                  </a:lnTo>
                  <a:lnTo>
                    <a:pt x="17676" y="0"/>
                  </a:lnTo>
                  <a:lnTo>
                    <a:pt x="20958" y="117"/>
                  </a:lnTo>
                  <a:lnTo>
                    <a:pt x="26483" y="2129"/>
                  </a:lnTo>
                  <a:lnTo>
                    <a:pt x="28239" y="5770"/>
                  </a:lnTo>
                  <a:lnTo>
                    <a:pt x="31287" y="49836"/>
                  </a:lnTo>
                  <a:lnTo>
                    <a:pt x="34983" y="90743"/>
                  </a:lnTo>
                  <a:lnTo>
                    <a:pt x="30435" y="137515"/>
                  </a:lnTo>
                  <a:lnTo>
                    <a:pt x="23521" y="177008"/>
                  </a:lnTo>
                  <a:lnTo>
                    <a:pt x="20374" y="200939"/>
                  </a:lnTo>
                  <a:lnTo>
                    <a:pt x="21344" y="204632"/>
                  </a:lnTo>
                  <a:lnTo>
                    <a:pt x="23402" y="206389"/>
                  </a:lnTo>
                  <a:lnTo>
                    <a:pt x="3175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635">
              <a:extLst>
                <a:ext uri="{FF2B5EF4-FFF2-40B4-BE49-F238E27FC236}">
                  <a16:creationId xmlns:a16="http://schemas.microsoft.com/office/drawing/2014/main" xmlns="" id="{7A6E3F58-9F11-4B77-A4BD-4823238864A6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674237" y="1830361"/>
              <a:ext cx="92064" cy="309590"/>
            </a:xfrm>
            <a:custGeom>
              <a:avLst/>
              <a:gdLst/>
              <a:ahLst/>
              <a:cxnLst/>
              <a:rect l="0" t="0" r="0" b="0"/>
              <a:pathLst>
                <a:path w="92064" h="309590">
                  <a:moveTo>
                    <a:pt x="66663" y="30189"/>
                  </a:moveTo>
                  <a:lnTo>
                    <a:pt x="66663" y="30189"/>
                  </a:lnTo>
                  <a:lnTo>
                    <a:pt x="77647" y="6340"/>
                  </a:lnTo>
                  <a:lnTo>
                    <a:pt x="78219" y="3706"/>
                  </a:lnTo>
                  <a:lnTo>
                    <a:pt x="76484" y="1950"/>
                  </a:lnTo>
                  <a:lnTo>
                    <a:pt x="68911" y="0"/>
                  </a:lnTo>
                  <a:lnTo>
                    <a:pt x="49376" y="2272"/>
                  </a:lnTo>
                  <a:lnTo>
                    <a:pt x="18902" y="14431"/>
                  </a:lnTo>
                  <a:lnTo>
                    <a:pt x="7571" y="22245"/>
                  </a:lnTo>
                  <a:lnTo>
                    <a:pt x="1593" y="32303"/>
                  </a:lnTo>
                  <a:lnTo>
                    <a:pt x="0" y="37948"/>
                  </a:lnTo>
                  <a:lnTo>
                    <a:pt x="349" y="43123"/>
                  </a:lnTo>
                  <a:lnTo>
                    <a:pt x="7581" y="57853"/>
                  </a:lnTo>
                  <a:lnTo>
                    <a:pt x="40073" y="100172"/>
                  </a:lnTo>
                  <a:lnTo>
                    <a:pt x="54590" y="125465"/>
                  </a:lnTo>
                  <a:lnTo>
                    <a:pt x="55086" y="131806"/>
                  </a:lnTo>
                  <a:lnTo>
                    <a:pt x="51875" y="144497"/>
                  </a:lnTo>
                  <a:lnTo>
                    <a:pt x="38763" y="163541"/>
                  </a:lnTo>
                  <a:lnTo>
                    <a:pt x="9685" y="183963"/>
                  </a:lnTo>
                  <a:lnTo>
                    <a:pt x="7511" y="184916"/>
                  </a:lnTo>
                  <a:lnTo>
                    <a:pt x="6062" y="184846"/>
                  </a:lnTo>
                  <a:lnTo>
                    <a:pt x="5095" y="184093"/>
                  </a:lnTo>
                  <a:lnTo>
                    <a:pt x="5156" y="182886"/>
                  </a:lnTo>
                  <a:lnTo>
                    <a:pt x="7106" y="179664"/>
                  </a:lnTo>
                  <a:lnTo>
                    <a:pt x="12207" y="177761"/>
                  </a:lnTo>
                  <a:lnTo>
                    <a:pt x="15541" y="177254"/>
                  </a:lnTo>
                  <a:lnTo>
                    <a:pt x="23011" y="178572"/>
                  </a:lnTo>
                  <a:lnTo>
                    <a:pt x="26978" y="179911"/>
                  </a:lnTo>
                  <a:lnTo>
                    <a:pt x="33267" y="185162"/>
                  </a:lnTo>
                  <a:lnTo>
                    <a:pt x="35932" y="188537"/>
                  </a:lnTo>
                  <a:lnTo>
                    <a:pt x="38893" y="197933"/>
                  </a:lnTo>
                  <a:lnTo>
                    <a:pt x="40795" y="221211"/>
                  </a:lnTo>
                  <a:lnTo>
                    <a:pt x="31736" y="263648"/>
                  </a:lnTo>
                  <a:lnTo>
                    <a:pt x="23607" y="295464"/>
                  </a:lnTo>
                  <a:lnTo>
                    <a:pt x="24553" y="298761"/>
                  </a:lnTo>
                  <a:lnTo>
                    <a:pt x="29368" y="304306"/>
                  </a:lnTo>
                  <a:lnTo>
                    <a:pt x="36211" y="307241"/>
                  </a:lnTo>
                  <a:lnTo>
                    <a:pt x="81908" y="309497"/>
                  </a:lnTo>
                  <a:lnTo>
                    <a:pt x="92063" y="30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636">
              <a:extLst>
                <a:ext uri="{FF2B5EF4-FFF2-40B4-BE49-F238E27FC236}">
                  <a16:creationId xmlns:a16="http://schemas.microsoft.com/office/drawing/2014/main" xmlns="" id="{6F29B853-7750-46CB-B8C5-3E2DD7737EC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521341" y="1979553"/>
              <a:ext cx="72207" cy="96898"/>
            </a:xfrm>
            <a:custGeom>
              <a:avLst/>
              <a:gdLst/>
              <a:ahLst/>
              <a:cxnLst/>
              <a:rect l="0" t="0" r="0" b="0"/>
              <a:pathLst>
                <a:path w="72207" h="96898">
                  <a:moveTo>
                    <a:pt x="3659" y="7997"/>
                  </a:moveTo>
                  <a:lnTo>
                    <a:pt x="3659" y="7997"/>
                  </a:lnTo>
                  <a:lnTo>
                    <a:pt x="3659" y="52842"/>
                  </a:lnTo>
                  <a:lnTo>
                    <a:pt x="2953" y="70203"/>
                  </a:lnTo>
                  <a:lnTo>
                    <a:pt x="0" y="79737"/>
                  </a:lnTo>
                  <a:lnTo>
                    <a:pt x="515" y="81224"/>
                  </a:lnTo>
                  <a:lnTo>
                    <a:pt x="1563" y="82215"/>
                  </a:lnTo>
                  <a:lnTo>
                    <a:pt x="2261" y="80759"/>
                  </a:lnTo>
                  <a:lnTo>
                    <a:pt x="10484" y="41761"/>
                  </a:lnTo>
                  <a:lnTo>
                    <a:pt x="15159" y="25120"/>
                  </a:lnTo>
                  <a:lnTo>
                    <a:pt x="21941" y="13020"/>
                  </a:lnTo>
                  <a:lnTo>
                    <a:pt x="31539" y="4820"/>
                  </a:lnTo>
                  <a:lnTo>
                    <a:pt x="37062" y="1646"/>
                  </a:lnTo>
                  <a:lnTo>
                    <a:pt x="48844" y="0"/>
                  </a:lnTo>
                  <a:lnTo>
                    <a:pt x="54949" y="549"/>
                  </a:lnTo>
                  <a:lnTo>
                    <a:pt x="59725" y="3737"/>
                  </a:lnTo>
                  <a:lnTo>
                    <a:pt x="66912" y="14805"/>
                  </a:lnTo>
                  <a:lnTo>
                    <a:pt x="72206" y="48565"/>
                  </a:lnTo>
                  <a:lnTo>
                    <a:pt x="71370" y="77080"/>
                  </a:lnTo>
                  <a:lnTo>
                    <a:pt x="67159" y="96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637">
              <a:extLst>
                <a:ext uri="{FF2B5EF4-FFF2-40B4-BE49-F238E27FC236}">
                  <a16:creationId xmlns:a16="http://schemas.microsoft.com/office/drawing/2014/main" xmlns="" id="{15F9EF3A-DB14-4816-9634-1C51BB5B539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978900" y="1982083"/>
              <a:ext cx="139701" cy="176918"/>
            </a:xfrm>
            <a:custGeom>
              <a:avLst/>
              <a:gdLst/>
              <a:ahLst/>
              <a:cxnLst/>
              <a:rect l="0" t="0" r="0" b="0"/>
              <a:pathLst>
                <a:path w="139701" h="176918">
                  <a:moveTo>
                    <a:pt x="139700" y="5467"/>
                  </a:moveTo>
                  <a:lnTo>
                    <a:pt x="139700" y="5467"/>
                  </a:lnTo>
                  <a:lnTo>
                    <a:pt x="139699" y="2096"/>
                  </a:lnTo>
                  <a:lnTo>
                    <a:pt x="138995" y="1103"/>
                  </a:lnTo>
                  <a:lnTo>
                    <a:pt x="137819" y="441"/>
                  </a:lnTo>
                  <a:lnTo>
                    <a:pt x="136329" y="0"/>
                  </a:lnTo>
                  <a:lnTo>
                    <a:pt x="130911" y="3272"/>
                  </a:lnTo>
                  <a:lnTo>
                    <a:pt x="123093" y="11547"/>
                  </a:lnTo>
                  <a:lnTo>
                    <a:pt x="91364" y="58879"/>
                  </a:lnTo>
                  <a:lnTo>
                    <a:pt x="63838" y="98512"/>
                  </a:lnTo>
                  <a:lnTo>
                    <a:pt x="25049" y="144601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638">
              <a:extLst>
                <a:ext uri="{FF2B5EF4-FFF2-40B4-BE49-F238E27FC236}">
                  <a16:creationId xmlns:a16="http://schemas.microsoft.com/office/drawing/2014/main" xmlns="" id="{103D5341-1D0E-4F74-845D-389BEACCA69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940800" y="2006600"/>
              <a:ext cx="146051" cy="120651"/>
            </a:xfrm>
            <a:custGeom>
              <a:avLst/>
              <a:gdLst/>
              <a:ahLst/>
              <a:cxnLst/>
              <a:rect l="0" t="0" r="0" b="0"/>
              <a:pathLst>
                <a:path w="146051" h="120651">
                  <a:moveTo>
                    <a:pt x="0" y="0"/>
                  </a:moveTo>
                  <a:lnTo>
                    <a:pt x="0" y="0"/>
                  </a:lnTo>
                  <a:lnTo>
                    <a:pt x="10138" y="705"/>
                  </a:lnTo>
                  <a:lnTo>
                    <a:pt x="39966" y="15580"/>
                  </a:lnTo>
                  <a:lnTo>
                    <a:pt x="85661" y="51737"/>
                  </a:lnTo>
                  <a:lnTo>
                    <a:pt x="121689" y="97919"/>
                  </a:lnTo>
                  <a:lnTo>
                    <a:pt x="146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639">
              <a:extLst>
                <a:ext uri="{FF2B5EF4-FFF2-40B4-BE49-F238E27FC236}">
                  <a16:creationId xmlns:a16="http://schemas.microsoft.com/office/drawing/2014/main" xmlns="" id="{2F10DF29-0DE0-46E4-A865-FD68EB7468E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702780" y="1958535"/>
              <a:ext cx="199921" cy="200466"/>
            </a:xfrm>
            <a:custGeom>
              <a:avLst/>
              <a:gdLst/>
              <a:ahLst/>
              <a:cxnLst/>
              <a:rect l="0" t="0" r="0" b="0"/>
              <a:pathLst>
                <a:path w="199921" h="200466">
                  <a:moveTo>
                    <a:pt x="9420" y="54415"/>
                  </a:moveTo>
                  <a:lnTo>
                    <a:pt x="9420" y="54415"/>
                  </a:lnTo>
                  <a:lnTo>
                    <a:pt x="582" y="45576"/>
                  </a:lnTo>
                  <a:lnTo>
                    <a:pt x="0" y="42878"/>
                  </a:lnTo>
                  <a:lnTo>
                    <a:pt x="1235" y="36117"/>
                  </a:lnTo>
                  <a:lnTo>
                    <a:pt x="19381" y="21006"/>
                  </a:lnTo>
                  <a:lnTo>
                    <a:pt x="47100" y="6494"/>
                  </a:lnTo>
                  <a:lnTo>
                    <a:pt x="77656" y="0"/>
                  </a:lnTo>
                  <a:lnTo>
                    <a:pt x="105682" y="1446"/>
                  </a:lnTo>
                  <a:lnTo>
                    <a:pt x="121347" y="8296"/>
                  </a:lnTo>
                  <a:lnTo>
                    <a:pt x="128488" y="13085"/>
                  </a:lnTo>
                  <a:lnTo>
                    <a:pt x="131837" y="20512"/>
                  </a:lnTo>
                  <a:lnTo>
                    <a:pt x="131795" y="40053"/>
                  </a:lnTo>
                  <a:lnTo>
                    <a:pt x="117097" y="74854"/>
                  </a:lnTo>
                  <a:lnTo>
                    <a:pt x="77412" y="114400"/>
                  </a:lnTo>
                  <a:lnTo>
                    <a:pt x="36752" y="143744"/>
                  </a:lnTo>
                  <a:lnTo>
                    <a:pt x="17518" y="154261"/>
                  </a:lnTo>
                  <a:lnTo>
                    <a:pt x="11020" y="160764"/>
                  </a:lnTo>
                  <a:lnTo>
                    <a:pt x="11897" y="162003"/>
                  </a:lnTo>
                  <a:lnTo>
                    <a:pt x="16636" y="165262"/>
                  </a:lnTo>
                  <a:lnTo>
                    <a:pt x="59698" y="168260"/>
                  </a:lnTo>
                  <a:lnTo>
                    <a:pt x="100047" y="172343"/>
                  </a:lnTo>
                  <a:lnTo>
                    <a:pt x="139520" y="180608"/>
                  </a:lnTo>
                  <a:lnTo>
                    <a:pt x="181090" y="193094"/>
                  </a:lnTo>
                  <a:lnTo>
                    <a:pt x="199920" y="20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640">
              <a:extLst>
                <a:ext uri="{FF2B5EF4-FFF2-40B4-BE49-F238E27FC236}">
                  <a16:creationId xmlns:a16="http://schemas.microsoft.com/office/drawing/2014/main" xmlns="" id="{5A805D58-6E15-4478-9730-E5BB4C0DE93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264900" y="2152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641">
              <a:extLst>
                <a:ext uri="{FF2B5EF4-FFF2-40B4-BE49-F238E27FC236}">
                  <a16:creationId xmlns:a16="http://schemas.microsoft.com/office/drawing/2014/main" xmlns="" id="{127D9B4E-AC98-4103-BA64-3A7CC1BDF83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125200" y="1689100"/>
              <a:ext cx="130674" cy="409478"/>
            </a:xfrm>
            <a:custGeom>
              <a:avLst/>
              <a:gdLst/>
              <a:ahLst/>
              <a:cxnLst/>
              <a:rect l="0" t="0" r="0" b="0"/>
              <a:pathLst>
                <a:path w="130674" h="409478">
                  <a:moveTo>
                    <a:pt x="76200" y="0"/>
                  </a:moveTo>
                  <a:lnTo>
                    <a:pt x="76200" y="0"/>
                  </a:lnTo>
                  <a:lnTo>
                    <a:pt x="99431" y="1411"/>
                  </a:lnTo>
                  <a:lnTo>
                    <a:pt x="110279" y="6742"/>
                  </a:lnTo>
                  <a:lnTo>
                    <a:pt x="119803" y="19459"/>
                  </a:lnTo>
                  <a:lnTo>
                    <a:pt x="127329" y="37576"/>
                  </a:lnTo>
                  <a:lnTo>
                    <a:pt x="130673" y="59739"/>
                  </a:lnTo>
                  <a:lnTo>
                    <a:pt x="122444" y="96017"/>
                  </a:lnTo>
                  <a:lnTo>
                    <a:pt x="103229" y="133577"/>
                  </a:lnTo>
                  <a:lnTo>
                    <a:pt x="72863" y="178420"/>
                  </a:lnTo>
                  <a:lnTo>
                    <a:pt x="57964" y="207774"/>
                  </a:lnTo>
                  <a:lnTo>
                    <a:pt x="53984" y="230633"/>
                  </a:lnTo>
                  <a:lnTo>
                    <a:pt x="55978" y="249259"/>
                  </a:lnTo>
                  <a:lnTo>
                    <a:pt x="64722" y="293565"/>
                  </a:lnTo>
                  <a:lnTo>
                    <a:pt x="68838" y="329627"/>
                  </a:lnTo>
                  <a:lnTo>
                    <a:pt x="62810" y="374296"/>
                  </a:lnTo>
                  <a:lnTo>
                    <a:pt x="60923" y="382881"/>
                  </a:lnTo>
                  <a:lnTo>
                    <a:pt x="51302" y="396182"/>
                  </a:lnTo>
                  <a:lnTo>
                    <a:pt x="39028" y="405386"/>
                  </a:lnTo>
                  <a:lnTo>
                    <a:pt x="28870" y="409477"/>
                  </a:lnTo>
                  <a:lnTo>
                    <a:pt x="17769" y="409414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642">
              <a:extLst>
                <a:ext uri="{FF2B5EF4-FFF2-40B4-BE49-F238E27FC236}">
                  <a16:creationId xmlns:a16="http://schemas.microsoft.com/office/drawing/2014/main" xmlns="" id="{CB3DD7FF-70E0-45BB-BD94-67804F6E36E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055350" y="1780692"/>
              <a:ext cx="15845" cy="232259"/>
            </a:xfrm>
            <a:custGeom>
              <a:avLst/>
              <a:gdLst/>
              <a:ahLst/>
              <a:cxnLst/>
              <a:rect l="0" t="0" r="0" b="0"/>
              <a:pathLst>
                <a:path w="15845" h="232259">
                  <a:moveTo>
                    <a:pt x="12700" y="3658"/>
                  </a:moveTo>
                  <a:lnTo>
                    <a:pt x="12700" y="3658"/>
                  </a:lnTo>
                  <a:lnTo>
                    <a:pt x="12700" y="0"/>
                  </a:lnTo>
                  <a:lnTo>
                    <a:pt x="14581" y="36656"/>
                  </a:lnTo>
                  <a:lnTo>
                    <a:pt x="15844" y="79522"/>
                  </a:lnTo>
                  <a:lnTo>
                    <a:pt x="13391" y="112870"/>
                  </a:lnTo>
                  <a:lnTo>
                    <a:pt x="8044" y="158000"/>
                  </a:lnTo>
                  <a:lnTo>
                    <a:pt x="1798" y="203687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643">
              <a:extLst>
                <a:ext uri="{FF2B5EF4-FFF2-40B4-BE49-F238E27FC236}">
                  <a16:creationId xmlns:a16="http://schemas.microsoft.com/office/drawing/2014/main" xmlns="" id="{E5C50B01-6285-4ED3-9EA9-931238E284C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910774" y="1982083"/>
              <a:ext cx="49327" cy="151518"/>
            </a:xfrm>
            <a:custGeom>
              <a:avLst/>
              <a:gdLst/>
              <a:ahLst/>
              <a:cxnLst/>
              <a:rect l="0" t="0" r="0" b="0"/>
              <a:pathLst>
                <a:path w="49327" h="151518">
                  <a:moveTo>
                    <a:pt x="49326" y="5467"/>
                  </a:moveTo>
                  <a:lnTo>
                    <a:pt x="49326" y="5467"/>
                  </a:lnTo>
                  <a:lnTo>
                    <a:pt x="43858" y="0"/>
                  </a:lnTo>
                  <a:lnTo>
                    <a:pt x="32902" y="15761"/>
                  </a:lnTo>
                  <a:lnTo>
                    <a:pt x="31443" y="20155"/>
                  </a:lnTo>
                  <a:lnTo>
                    <a:pt x="29643" y="21609"/>
                  </a:lnTo>
                  <a:lnTo>
                    <a:pt x="21778" y="24361"/>
                  </a:lnTo>
                  <a:lnTo>
                    <a:pt x="20378" y="25824"/>
                  </a:lnTo>
                  <a:lnTo>
                    <a:pt x="13581" y="40342"/>
                  </a:lnTo>
                  <a:lnTo>
                    <a:pt x="9481" y="82841"/>
                  </a:lnTo>
                  <a:lnTo>
                    <a:pt x="254" y="128807"/>
                  </a:lnTo>
                  <a:lnTo>
                    <a:pt x="0" y="138602"/>
                  </a:lnTo>
                  <a:lnTo>
                    <a:pt x="4876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644">
              <a:extLst>
                <a:ext uri="{FF2B5EF4-FFF2-40B4-BE49-F238E27FC236}">
                  <a16:creationId xmlns:a16="http://schemas.microsoft.com/office/drawing/2014/main" xmlns="" id="{C808CF1C-945B-477B-B973-158D755ACEB1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480550" y="19431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4469" y="168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980">
            <a:extLst>
              <a:ext uri="{FF2B5EF4-FFF2-40B4-BE49-F238E27FC236}">
                <a16:creationId xmlns:a16="http://schemas.microsoft.com/office/drawing/2014/main" xmlns="" id="{67D97861-140C-4475-AB18-E022D6E93841}"/>
              </a:ext>
            </a:extLst>
          </p:cNvPr>
          <p:cNvGrpSpPr/>
          <p:nvPr/>
        </p:nvGrpSpPr>
        <p:grpSpPr>
          <a:xfrm>
            <a:off x="1829061" y="5613953"/>
            <a:ext cx="266440" cy="347554"/>
            <a:chOff x="1829061" y="5613953"/>
            <a:chExt cx="266440" cy="347554"/>
          </a:xfrm>
        </p:grpSpPr>
        <p:sp>
          <p:nvSpPr>
            <p:cNvPr id="127" name="SMARTInkShape-4645">
              <a:extLst>
                <a:ext uri="{FF2B5EF4-FFF2-40B4-BE49-F238E27FC236}">
                  <a16:creationId xmlns:a16="http://schemas.microsoft.com/office/drawing/2014/main" xmlns="" id="{3ABB83D7-3C41-4F11-AB7F-BCCE3A6178E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910296" y="5930900"/>
              <a:ext cx="185205" cy="30607"/>
            </a:xfrm>
            <a:custGeom>
              <a:avLst/>
              <a:gdLst/>
              <a:ahLst/>
              <a:cxnLst/>
              <a:rect l="0" t="0" r="0" b="0"/>
              <a:pathLst>
                <a:path w="185205" h="30607">
                  <a:moveTo>
                    <a:pt x="32804" y="19050"/>
                  </a:moveTo>
                  <a:lnTo>
                    <a:pt x="32804" y="19050"/>
                  </a:lnTo>
                  <a:lnTo>
                    <a:pt x="6620" y="24119"/>
                  </a:lnTo>
                  <a:lnTo>
                    <a:pt x="0" y="27889"/>
                  </a:lnTo>
                  <a:lnTo>
                    <a:pt x="2468" y="29176"/>
                  </a:lnTo>
                  <a:lnTo>
                    <a:pt x="16499" y="30606"/>
                  </a:lnTo>
                  <a:lnTo>
                    <a:pt x="61683" y="24670"/>
                  </a:lnTo>
                  <a:lnTo>
                    <a:pt x="107258" y="15903"/>
                  </a:lnTo>
                  <a:lnTo>
                    <a:pt x="150561" y="7068"/>
                  </a:lnTo>
                  <a:lnTo>
                    <a:pt x="1852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646">
              <a:extLst>
                <a:ext uri="{FF2B5EF4-FFF2-40B4-BE49-F238E27FC236}">
                  <a16:creationId xmlns:a16="http://schemas.microsoft.com/office/drawing/2014/main" xmlns="" id="{290E3AEF-6C74-4120-82D6-7F0A2D3048C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905000" y="588010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45466" y="19541"/>
                  </a:lnTo>
                  <a:lnTo>
                    <a:pt x="79709" y="11976"/>
                  </a:lnTo>
                  <a:lnTo>
                    <a:pt x="118682" y="5323"/>
                  </a:lnTo>
                  <a:lnTo>
                    <a:pt x="154818" y="236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647">
              <a:extLst>
                <a:ext uri="{FF2B5EF4-FFF2-40B4-BE49-F238E27FC236}">
                  <a16:creationId xmlns:a16="http://schemas.microsoft.com/office/drawing/2014/main" xmlns="" id="{EF8992B9-5FA8-4D3F-A158-DF8393232B7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829061" y="5613953"/>
              <a:ext cx="260090" cy="177248"/>
            </a:xfrm>
            <a:custGeom>
              <a:avLst/>
              <a:gdLst/>
              <a:ahLst/>
              <a:cxnLst/>
              <a:rect l="0" t="0" r="0" b="0"/>
              <a:pathLst>
                <a:path w="260090" h="177248">
                  <a:moveTo>
                    <a:pt x="6089" y="37547"/>
                  </a:moveTo>
                  <a:lnTo>
                    <a:pt x="6089" y="37547"/>
                  </a:lnTo>
                  <a:lnTo>
                    <a:pt x="1063" y="25614"/>
                  </a:lnTo>
                  <a:lnTo>
                    <a:pt x="0" y="16532"/>
                  </a:lnTo>
                  <a:lnTo>
                    <a:pt x="2030" y="14364"/>
                  </a:lnTo>
                  <a:lnTo>
                    <a:pt x="9929" y="10075"/>
                  </a:lnTo>
                  <a:lnTo>
                    <a:pt x="51820" y="2278"/>
                  </a:lnTo>
                  <a:lnTo>
                    <a:pt x="76508" y="705"/>
                  </a:lnTo>
                  <a:lnTo>
                    <a:pt x="101592" y="7532"/>
                  </a:lnTo>
                  <a:lnTo>
                    <a:pt x="114208" y="13304"/>
                  </a:lnTo>
                  <a:lnTo>
                    <a:pt x="131988" y="31006"/>
                  </a:lnTo>
                  <a:lnTo>
                    <a:pt x="138705" y="41653"/>
                  </a:lnTo>
                  <a:lnTo>
                    <a:pt x="141066" y="52984"/>
                  </a:lnTo>
                  <a:lnTo>
                    <a:pt x="138046" y="76864"/>
                  </a:lnTo>
                  <a:lnTo>
                    <a:pt x="121074" y="117479"/>
                  </a:lnTo>
                  <a:lnTo>
                    <a:pt x="94800" y="150679"/>
                  </a:lnTo>
                  <a:lnTo>
                    <a:pt x="78677" y="161911"/>
                  </a:lnTo>
                  <a:lnTo>
                    <a:pt x="65162" y="166198"/>
                  </a:lnTo>
                  <a:lnTo>
                    <a:pt x="54451" y="165751"/>
                  </a:lnTo>
                  <a:lnTo>
                    <a:pt x="52441" y="163233"/>
                  </a:lnTo>
                  <a:lnTo>
                    <a:pt x="52513" y="159438"/>
                  </a:lnTo>
                  <a:lnTo>
                    <a:pt x="53972" y="154791"/>
                  </a:lnTo>
                  <a:lnTo>
                    <a:pt x="93211" y="121279"/>
                  </a:lnTo>
                  <a:lnTo>
                    <a:pt x="125243" y="98750"/>
                  </a:lnTo>
                  <a:lnTo>
                    <a:pt x="158765" y="72744"/>
                  </a:lnTo>
                  <a:lnTo>
                    <a:pt x="201845" y="35982"/>
                  </a:lnTo>
                  <a:lnTo>
                    <a:pt x="234022" y="1749"/>
                  </a:lnTo>
                  <a:lnTo>
                    <a:pt x="234950" y="276"/>
                  </a:lnTo>
                  <a:lnTo>
                    <a:pt x="234863" y="0"/>
                  </a:lnTo>
                  <a:lnTo>
                    <a:pt x="213989" y="32794"/>
                  </a:lnTo>
                  <a:lnTo>
                    <a:pt x="197982" y="71652"/>
                  </a:lnTo>
                  <a:lnTo>
                    <a:pt x="188065" y="110681"/>
                  </a:lnTo>
                  <a:lnTo>
                    <a:pt x="186673" y="122287"/>
                  </a:lnTo>
                  <a:lnTo>
                    <a:pt x="192652" y="142707"/>
                  </a:lnTo>
                  <a:lnTo>
                    <a:pt x="198198" y="152104"/>
                  </a:lnTo>
                  <a:lnTo>
                    <a:pt x="219411" y="164426"/>
                  </a:lnTo>
                  <a:lnTo>
                    <a:pt x="260089" y="177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981">
            <a:extLst>
              <a:ext uri="{FF2B5EF4-FFF2-40B4-BE49-F238E27FC236}">
                <a16:creationId xmlns:a16="http://schemas.microsoft.com/office/drawing/2014/main" xmlns="" id="{74CBE0EE-6A83-4C66-A5A8-49ECD00381E0}"/>
              </a:ext>
            </a:extLst>
          </p:cNvPr>
          <p:cNvGrpSpPr/>
          <p:nvPr/>
        </p:nvGrpSpPr>
        <p:grpSpPr>
          <a:xfrm>
            <a:off x="2324422" y="5276127"/>
            <a:ext cx="723579" cy="1400866"/>
            <a:chOff x="2324422" y="5276127"/>
            <a:chExt cx="723579" cy="1400866"/>
          </a:xfrm>
        </p:grpSpPr>
        <p:sp>
          <p:nvSpPr>
            <p:cNvPr id="131" name="SMARTInkShape-4648">
              <a:extLst>
                <a:ext uri="{FF2B5EF4-FFF2-40B4-BE49-F238E27FC236}">
                  <a16:creationId xmlns:a16="http://schemas.microsoft.com/office/drawing/2014/main" xmlns="" id="{F33725E7-FDA4-451C-AFBC-223A920FA41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720492" y="5588000"/>
              <a:ext cx="124309" cy="31751"/>
            </a:xfrm>
            <a:custGeom>
              <a:avLst/>
              <a:gdLst/>
              <a:ahLst/>
              <a:cxnLst/>
              <a:rect l="0" t="0" r="0" b="0"/>
              <a:pathLst>
                <a:path w="1243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28379"/>
                  </a:lnTo>
                  <a:lnTo>
                    <a:pt x="0" y="25975"/>
                  </a:lnTo>
                  <a:lnTo>
                    <a:pt x="1562" y="19541"/>
                  </a:lnTo>
                  <a:lnTo>
                    <a:pt x="8371" y="13858"/>
                  </a:lnTo>
                  <a:lnTo>
                    <a:pt x="27867" y="6693"/>
                  </a:lnTo>
                  <a:lnTo>
                    <a:pt x="69431" y="1322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649">
              <a:extLst>
                <a:ext uri="{FF2B5EF4-FFF2-40B4-BE49-F238E27FC236}">
                  <a16:creationId xmlns:a16="http://schemas.microsoft.com/office/drawing/2014/main" xmlns="" id="{4AE985DA-3D4D-416D-8F7C-BE4016D89D9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647950" y="5581650"/>
              <a:ext cx="57151" cy="285751"/>
            </a:xfrm>
            <a:custGeom>
              <a:avLst/>
              <a:gdLst/>
              <a:ahLst/>
              <a:cxnLst/>
              <a:rect l="0" t="0" r="0" b="0"/>
              <a:pathLst>
                <a:path w="57151" h="285751">
                  <a:moveTo>
                    <a:pt x="57150" y="0"/>
                  </a:moveTo>
                  <a:lnTo>
                    <a:pt x="57150" y="0"/>
                  </a:lnTo>
                  <a:lnTo>
                    <a:pt x="52081" y="39693"/>
                  </a:lnTo>
                  <a:lnTo>
                    <a:pt x="48312" y="69852"/>
                  </a:lnTo>
                  <a:lnTo>
                    <a:pt x="44285" y="106305"/>
                  </a:lnTo>
                  <a:lnTo>
                    <a:pt x="38732" y="145318"/>
                  </a:lnTo>
                  <a:lnTo>
                    <a:pt x="29209" y="183825"/>
                  </a:lnTo>
                  <a:lnTo>
                    <a:pt x="19802" y="218342"/>
                  </a:lnTo>
                  <a:lnTo>
                    <a:pt x="8454" y="25801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650">
              <a:extLst>
                <a:ext uri="{FF2B5EF4-FFF2-40B4-BE49-F238E27FC236}">
                  <a16:creationId xmlns:a16="http://schemas.microsoft.com/office/drawing/2014/main" xmlns="" id="{82A32321-DDA4-419F-860F-04FE9303F7C8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324422" y="5276127"/>
              <a:ext cx="94340" cy="1400866"/>
            </a:xfrm>
            <a:custGeom>
              <a:avLst/>
              <a:gdLst/>
              <a:ahLst/>
              <a:cxnLst/>
              <a:rect l="0" t="0" r="0" b="0"/>
              <a:pathLst>
                <a:path w="94340" h="1400866">
                  <a:moveTo>
                    <a:pt x="88578" y="19773"/>
                  </a:moveTo>
                  <a:lnTo>
                    <a:pt x="88578" y="19773"/>
                  </a:lnTo>
                  <a:lnTo>
                    <a:pt x="94045" y="0"/>
                  </a:lnTo>
                  <a:lnTo>
                    <a:pt x="94339" y="240"/>
                  </a:lnTo>
                  <a:lnTo>
                    <a:pt x="91479" y="38236"/>
                  </a:lnTo>
                  <a:lnTo>
                    <a:pt x="86105" y="82777"/>
                  </a:lnTo>
                  <a:lnTo>
                    <a:pt x="82696" y="110459"/>
                  </a:lnTo>
                  <a:lnTo>
                    <a:pt x="79012" y="145141"/>
                  </a:lnTo>
                  <a:lnTo>
                    <a:pt x="75145" y="184491"/>
                  </a:lnTo>
                  <a:lnTo>
                    <a:pt x="71156" y="226951"/>
                  </a:lnTo>
                  <a:lnTo>
                    <a:pt x="67791" y="274309"/>
                  </a:lnTo>
                  <a:lnTo>
                    <a:pt x="64842" y="324930"/>
                  </a:lnTo>
                  <a:lnTo>
                    <a:pt x="62171" y="377728"/>
                  </a:lnTo>
                  <a:lnTo>
                    <a:pt x="58978" y="435504"/>
                  </a:lnTo>
                  <a:lnTo>
                    <a:pt x="55439" y="496599"/>
                  </a:lnTo>
                  <a:lnTo>
                    <a:pt x="51669" y="559907"/>
                  </a:lnTo>
                  <a:lnTo>
                    <a:pt x="47038" y="622574"/>
                  </a:lnTo>
                  <a:lnTo>
                    <a:pt x="41835" y="684813"/>
                  </a:lnTo>
                  <a:lnTo>
                    <a:pt x="36249" y="746766"/>
                  </a:lnTo>
                  <a:lnTo>
                    <a:pt x="31820" y="807119"/>
                  </a:lnTo>
                  <a:lnTo>
                    <a:pt x="28162" y="866402"/>
                  </a:lnTo>
                  <a:lnTo>
                    <a:pt x="25017" y="924976"/>
                  </a:lnTo>
                  <a:lnTo>
                    <a:pt x="21509" y="980252"/>
                  </a:lnTo>
                  <a:lnTo>
                    <a:pt x="17760" y="1033332"/>
                  </a:lnTo>
                  <a:lnTo>
                    <a:pt x="13849" y="1084946"/>
                  </a:lnTo>
                  <a:lnTo>
                    <a:pt x="11242" y="1132760"/>
                  </a:lnTo>
                  <a:lnTo>
                    <a:pt x="9504" y="1178042"/>
                  </a:lnTo>
                  <a:lnTo>
                    <a:pt x="8345" y="1221636"/>
                  </a:lnTo>
                  <a:lnTo>
                    <a:pt x="6867" y="1258459"/>
                  </a:lnTo>
                  <a:lnTo>
                    <a:pt x="5177" y="1290769"/>
                  </a:lnTo>
                  <a:lnTo>
                    <a:pt x="3344" y="1320070"/>
                  </a:lnTo>
                  <a:lnTo>
                    <a:pt x="1307" y="1362034"/>
                  </a:lnTo>
                  <a:lnTo>
                    <a:pt x="0" y="1400865"/>
                  </a:lnTo>
                  <a:lnTo>
                    <a:pt x="6028" y="136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651">
              <a:extLst>
                <a:ext uri="{FF2B5EF4-FFF2-40B4-BE49-F238E27FC236}">
                  <a16:creationId xmlns:a16="http://schemas.microsoft.com/office/drawing/2014/main" xmlns="" id="{10F91020-7465-42E9-9EE1-A0FB1429CC5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669979" y="5727700"/>
              <a:ext cx="136722" cy="19051"/>
            </a:xfrm>
            <a:custGeom>
              <a:avLst/>
              <a:gdLst/>
              <a:ahLst/>
              <a:cxnLst/>
              <a:rect l="0" t="0" r="0" b="0"/>
              <a:pathLst>
                <a:path w="136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2535" y="14686"/>
                  </a:lnTo>
                  <a:lnTo>
                    <a:pt x="39477" y="11211"/>
                  </a:lnTo>
                  <a:lnTo>
                    <a:pt x="70923" y="7805"/>
                  </a:lnTo>
                  <a:lnTo>
                    <a:pt x="114717" y="2626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652">
              <a:extLst>
                <a:ext uri="{FF2B5EF4-FFF2-40B4-BE49-F238E27FC236}">
                  <a16:creationId xmlns:a16="http://schemas.microsoft.com/office/drawing/2014/main" xmlns="" id="{B3DA9210-A08F-4784-8455-93C98063C62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731520" y="5388101"/>
              <a:ext cx="151381" cy="100829"/>
            </a:xfrm>
            <a:custGeom>
              <a:avLst/>
              <a:gdLst/>
              <a:ahLst/>
              <a:cxnLst/>
              <a:rect l="0" t="0" r="0" b="0"/>
              <a:pathLst>
                <a:path w="151381" h="100829">
                  <a:moveTo>
                    <a:pt x="43430" y="15749"/>
                  </a:moveTo>
                  <a:lnTo>
                    <a:pt x="43430" y="15749"/>
                  </a:lnTo>
                  <a:lnTo>
                    <a:pt x="37963" y="10282"/>
                  </a:lnTo>
                  <a:lnTo>
                    <a:pt x="37669" y="10693"/>
                  </a:lnTo>
                  <a:lnTo>
                    <a:pt x="23300" y="56836"/>
                  </a:lnTo>
                  <a:lnTo>
                    <a:pt x="6893" y="100828"/>
                  </a:lnTo>
                  <a:lnTo>
                    <a:pt x="5666" y="100691"/>
                  </a:lnTo>
                  <a:lnTo>
                    <a:pt x="2422" y="96775"/>
                  </a:lnTo>
                  <a:lnTo>
                    <a:pt x="0" y="79895"/>
                  </a:lnTo>
                  <a:lnTo>
                    <a:pt x="6024" y="53648"/>
                  </a:lnTo>
                  <a:lnTo>
                    <a:pt x="20117" y="26900"/>
                  </a:lnTo>
                  <a:lnTo>
                    <a:pt x="37698" y="7842"/>
                  </a:lnTo>
                  <a:lnTo>
                    <a:pt x="50055" y="1651"/>
                  </a:lnTo>
                  <a:lnTo>
                    <a:pt x="56313" y="0"/>
                  </a:lnTo>
                  <a:lnTo>
                    <a:pt x="61897" y="1017"/>
                  </a:lnTo>
                  <a:lnTo>
                    <a:pt x="71863" y="7790"/>
                  </a:lnTo>
                  <a:lnTo>
                    <a:pt x="108388" y="53538"/>
                  </a:lnTo>
                  <a:lnTo>
                    <a:pt x="125850" y="75425"/>
                  </a:lnTo>
                  <a:lnTo>
                    <a:pt x="134389" y="81077"/>
                  </a:lnTo>
                  <a:lnTo>
                    <a:pt x="151380" y="85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653">
              <a:extLst>
                <a:ext uri="{FF2B5EF4-FFF2-40B4-BE49-F238E27FC236}">
                  <a16:creationId xmlns:a16="http://schemas.microsoft.com/office/drawing/2014/main" xmlns="" id="{95F28B13-4CBD-4EC0-92BE-9E71693099A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959100" y="556895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654">
              <a:extLst>
                <a:ext uri="{FF2B5EF4-FFF2-40B4-BE49-F238E27FC236}">
                  <a16:creationId xmlns:a16="http://schemas.microsoft.com/office/drawing/2014/main" xmlns="" id="{7E18907F-3554-4C5D-AA00-3028603EFEB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762626" y="5825589"/>
              <a:ext cx="129788" cy="149762"/>
            </a:xfrm>
            <a:custGeom>
              <a:avLst/>
              <a:gdLst/>
              <a:ahLst/>
              <a:cxnLst/>
              <a:rect l="0" t="0" r="0" b="0"/>
              <a:pathLst>
                <a:path w="129788" h="149762">
                  <a:moveTo>
                    <a:pt x="25024" y="41811"/>
                  </a:moveTo>
                  <a:lnTo>
                    <a:pt x="25024" y="41811"/>
                  </a:lnTo>
                  <a:lnTo>
                    <a:pt x="28395" y="48553"/>
                  </a:lnTo>
                  <a:lnTo>
                    <a:pt x="31112" y="89341"/>
                  </a:lnTo>
                  <a:lnTo>
                    <a:pt x="17045" y="135891"/>
                  </a:lnTo>
                  <a:lnTo>
                    <a:pt x="12541" y="143596"/>
                  </a:lnTo>
                  <a:lnTo>
                    <a:pt x="10352" y="145652"/>
                  </a:lnTo>
                  <a:lnTo>
                    <a:pt x="8187" y="145610"/>
                  </a:lnTo>
                  <a:lnTo>
                    <a:pt x="6038" y="144172"/>
                  </a:lnTo>
                  <a:lnTo>
                    <a:pt x="3900" y="141801"/>
                  </a:lnTo>
                  <a:lnTo>
                    <a:pt x="891" y="124980"/>
                  </a:lnTo>
                  <a:lnTo>
                    <a:pt x="0" y="95382"/>
                  </a:lnTo>
                  <a:lnTo>
                    <a:pt x="13219" y="56429"/>
                  </a:lnTo>
                  <a:lnTo>
                    <a:pt x="31639" y="23721"/>
                  </a:lnTo>
                  <a:lnTo>
                    <a:pt x="47955" y="10723"/>
                  </a:lnTo>
                  <a:lnTo>
                    <a:pt x="73211" y="1319"/>
                  </a:lnTo>
                  <a:lnTo>
                    <a:pt x="80432" y="0"/>
                  </a:lnTo>
                  <a:lnTo>
                    <a:pt x="88068" y="1942"/>
                  </a:lnTo>
                  <a:lnTo>
                    <a:pt x="104079" y="11626"/>
                  </a:lnTo>
                  <a:lnTo>
                    <a:pt x="122218" y="36316"/>
                  </a:lnTo>
                  <a:lnTo>
                    <a:pt x="129787" y="72716"/>
                  </a:lnTo>
                  <a:lnTo>
                    <a:pt x="125913" y="94823"/>
                  </a:lnTo>
                  <a:lnTo>
                    <a:pt x="116430" y="113350"/>
                  </a:lnTo>
                  <a:lnTo>
                    <a:pt x="102808" y="128638"/>
                  </a:lnTo>
                  <a:lnTo>
                    <a:pt x="75901" y="145776"/>
                  </a:lnTo>
                  <a:lnTo>
                    <a:pt x="55868" y="149635"/>
                  </a:lnTo>
                  <a:lnTo>
                    <a:pt x="8943" y="149756"/>
                  </a:lnTo>
                  <a:lnTo>
                    <a:pt x="5974" y="149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655">
              <a:extLst>
                <a:ext uri="{FF2B5EF4-FFF2-40B4-BE49-F238E27FC236}">
                  <a16:creationId xmlns:a16="http://schemas.microsoft.com/office/drawing/2014/main" xmlns="" id="{D597EC7F-3EE2-46BF-95EE-FAA74B0D8C9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927350" y="59436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7"/>
                  </a:lnTo>
                  <a:lnTo>
                    <a:pt x="26515" y="18298"/>
                  </a:lnTo>
                  <a:lnTo>
                    <a:pt x="698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656">
              <a:extLst>
                <a:ext uri="{FF2B5EF4-FFF2-40B4-BE49-F238E27FC236}">
                  <a16:creationId xmlns:a16="http://schemas.microsoft.com/office/drawing/2014/main" xmlns="" id="{24126C42-EF86-4381-87C7-4F693968E1A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952750" y="5949950"/>
              <a:ext cx="95251" cy="101601"/>
            </a:xfrm>
            <a:custGeom>
              <a:avLst/>
              <a:gdLst/>
              <a:ahLst/>
              <a:cxnLst/>
              <a:rect l="0" t="0" r="0" b="0"/>
              <a:pathLst>
                <a:path w="95251" h="101601">
                  <a:moveTo>
                    <a:pt x="95250" y="0"/>
                  </a:moveTo>
                  <a:lnTo>
                    <a:pt x="95250" y="0"/>
                  </a:lnTo>
                  <a:lnTo>
                    <a:pt x="84405" y="705"/>
                  </a:lnTo>
                  <a:lnTo>
                    <a:pt x="74202" y="3371"/>
                  </a:lnTo>
                  <a:lnTo>
                    <a:pt x="56558" y="18951"/>
                  </a:lnTo>
                  <a:lnTo>
                    <a:pt x="27269" y="5893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657">
              <a:extLst>
                <a:ext uri="{FF2B5EF4-FFF2-40B4-BE49-F238E27FC236}">
                  <a16:creationId xmlns:a16="http://schemas.microsoft.com/office/drawing/2014/main" xmlns="" id="{251536B6-47CC-443A-9E6F-1CDBAD00E5C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762250" y="6083300"/>
              <a:ext cx="177801" cy="12362"/>
            </a:xfrm>
            <a:custGeom>
              <a:avLst/>
              <a:gdLst/>
              <a:ahLst/>
              <a:cxnLst/>
              <a:rect l="0" t="0" r="0" b="0"/>
              <a:pathLst>
                <a:path w="177801" h="1236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9"/>
                  </a:lnTo>
                  <a:lnTo>
                    <a:pt x="12552" y="10984"/>
                  </a:lnTo>
                  <a:lnTo>
                    <a:pt x="51554" y="12361"/>
                  </a:lnTo>
                  <a:lnTo>
                    <a:pt x="95865" y="9229"/>
                  </a:lnTo>
                  <a:lnTo>
                    <a:pt x="128214" y="7629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658">
              <a:extLst>
                <a:ext uri="{FF2B5EF4-FFF2-40B4-BE49-F238E27FC236}">
                  <a16:creationId xmlns:a16="http://schemas.microsoft.com/office/drawing/2014/main" xmlns="" id="{3B106529-13C4-41E6-8AD5-572901EBC64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835079" y="6115050"/>
              <a:ext cx="130372" cy="19051"/>
            </a:xfrm>
            <a:custGeom>
              <a:avLst/>
              <a:gdLst/>
              <a:ahLst/>
              <a:cxnLst/>
              <a:rect l="0" t="0" r="0" b="0"/>
              <a:pathLst>
                <a:path w="1303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7281" y="15679"/>
                  </a:lnTo>
                  <a:lnTo>
                    <a:pt x="70889" y="10261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982">
            <a:extLst>
              <a:ext uri="{FF2B5EF4-FFF2-40B4-BE49-F238E27FC236}">
                <a16:creationId xmlns:a16="http://schemas.microsoft.com/office/drawing/2014/main" xmlns="" id="{41AD64F3-5613-45C8-9D15-9E4372B463F2}"/>
              </a:ext>
            </a:extLst>
          </p:cNvPr>
          <p:cNvGrpSpPr/>
          <p:nvPr/>
        </p:nvGrpSpPr>
        <p:grpSpPr>
          <a:xfrm>
            <a:off x="3365500" y="5267129"/>
            <a:ext cx="799218" cy="1221084"/>
            <a:chOff x="3365500" y="5267129"/>
            <a:chExt cx="799218" cy="1221084"/>
          </a:xfrm>
        </p:grpSpPr>
        <p:sp>
          <p:nvSpPr>
            <p:cNvPr id="143" name="SMARTInkShape-4659">
              <a:extLst>
                <a:ext uri="{FF2B5EF4-FFF2-40B4-BE49-F238E27FC236}">
                  <a16:creationId xmlns:a16="http://schemas.microsoft.com/office/drawing/2014/main" xmlns="" id="{0DA70253-0241-4608-ACB6-8B25181FA20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365500" y="5267129"/>
              <a:ext cx="69851" cy="1221084"/>
            </a:xfrm>
            <a:custGeom>
              <a:avLst/>
              <a:gdLst/>
              <a:ahLst/>
              <a:cxnLst/>
              <a:rect l="0" t="0" r="0" b="0"/>
              <a:pathLst>
                <a:path w="69851" h="1221084">
                  <a:moveTo>
                    <a:pt x="69850" y="3371"/>
                  </a:moveTo>
                  <a:lnTo>
                    <a:pt x="69850" y="3371"/>
                  </a:lnTo>
                  <a:lnTo>
                    <a:pt x="66479" y="0"/>
                  </a:lnTo>
                  <a:lnTo>
                    <a:pt x="65486" y="1124"/>
                  </a:lnTo>
                  <a:lnTo>
                    <a:pt x="64383" y="8016"/>
                  </a:lnTo>
                  <a:lnTo>
                    <a:pt x="68038" y="49131"/>
                  </a:lnTo>
                  <a:lnTo>
                    <a:pt x="69045" y="88620"/>
                  </a:lnTo>
                  <a:lnTo>
                    <a:pt x="69313" y="115942"/>
                  </a:lnTo>
                  <a:lnTo>
                    <a:pt x="69492" y="147563"/>
                  </a:lnTo>
                  <a:lnTo>
                    <a:pt x="69611" y="182049"/>
                  </a:lnTo>
                  <a:lnTo>
                    <a:pt x="68280" y="226206"/>
                  </a:lnTo>
                  <a:lnTo>
                    <a:pt x="65981" y="276811"/>
                  </a:lnTo>
                  <a:lnTo>
                    <a:pt x="63037" y="331715"/>
                  </a:lnTo>
                  <a:lnTo>
                    <a:pt x="58958" y="390189"/>
                  </a:lnTo>
                  <a:lnTo>
                    <a:pt x="54122" y="451044"/>
                  </a:lnTo>
                  <a:lnTo>
                    <a:pt x="48781" y="513486"/>
                  </a:lnTo>
                  <a:lnTo>
                    <a:pt x="44515" y="576281"/>
                  </a:lnTo>
                  <a:lnTo>
                    <a:pt x="40965" y="639311"/>
                  </a:lnTo>
                  <a:lnTo>
                    <a:pt x="37894" y="702498"/>
                  </a:lnTo>
                  <a:lnTo>
                    <a:pt x="35140" y="765084"/>
                  </a:lnTo>
                  <a:lnTo>
                    <a:pt x="32599" y="827268"/>
                  </a:lnTo>
                  <a:lnTo>
                    <a:pt x="30200" y="889186"/>
                  </a:lnTo>
                  <a:lnTo>
                    <a:pt x="27188" y="943164"/>
                  </a:lnTo>
                  <a:lnTo>
                    <a:pt x="23770" y="991849"/>
                  </a:lnTo>
                  <a:lnTo>
                    <a:pt x="20080" y="1037007"/>
                  </a:lnTo>
                  <a:lnTo>
                    <a:pt x="17620" y="1074873"/>
                  </a:lnTo>
                  <a:lnTo>
                    <a:pt x="15980" y="1107878"/>
                  </a:lnTo>
                  <a:lnTo>
                    <a:pt x="14887" y="1137642"/>
                  </a:lnTo>
                  <a:lnTo>
                    <a:pt x="11790" y="1180122"/>
                  </a:lnTo>
                  <a:lnTo>
                    <a:pt x="7425" y="1219282"/>
                  </a:lnTo>
                  <a:lnTo>
                    <a:pt x="6361" y="1221083"/>
                  </a:lnTo>
                  <a:lnTo>
                    <a:pt x="4946" y="1220874"/>
                  </a:lnTo>
                  <a:lnTo>
                    <a:pt x="0" y="121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660">
              <a:extLst>
                <a:ext uri="{FF2B5EF4-FFF2-40B4-BE49-F238E27FC236}">
                  <a16:creationId xmlns:a16="http://schemas.microsoft.com/office/drawing/2014/main" xmlns="" id="{891B31BC-F45D-4BF7-9463-27D53C949B7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625850" y="5613400"/>
              <a:ext cx="31751" cy="228601"/>
            </a:xfrm>
            <a:custGeom>
              <a:avLst/>
              <a:gdLst/>
              <a:ahLst/>
              <a:cxnLst/>
              <a:rect l="0" t="0" r="0" b="0"/>
              <a:pathLst>
                <a:path w="31751" h="228601">
                  <a:moveTo>
                    <a:pt x="31750" y="0"/>
                  </a:moveTo>
                  <a:lnTo>
                    <a:pt x="31750" y="0"/>
                  </a:lnTo>
                  <a:lnTo>
                    <a:pt x="25008" y="6742"/>
                  </a:lnTo>
                  <a:lnTo>
                    <a:pt x="17444" y="31161"/>
                  </a:lnTo>
                  <a:lnTo>
                    <a:pt x="14106" y="71949"/>
                  </a:lnTo>
                  <a:lnTo>
                    <a:pt x="11443" y="107236"/>
                  </a:lnTo>
                  <a:lnTo>
                    <a:pt x="7908" y="146438"/>
                  </a:lnTo>
                  <a:lnTo>
                    <a:pt x="3985" y="18738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661">
              <a:extLst>
                <a:ext uri="{FF2B5EF4-FFF2-40B4-BE49-F238E27FC236}">
                  <a16:creationId xmlns:a16="http://schemas.microsoft.com/office/drawing/2014/main" xmlns="" id="{16F5372E-34FA-4430-8FB0-803B5148612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619500" y="563245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14433" y="33780"/>
                  </a:lnTo>
                  <a:lnTo>
                    <a:pt x="57022" y="15217"/>
                  </a:lnTo>
                  <a:lnTo>
                    <a:pt x="98582" y="8978"/>
                  </a:lnTo>
                  <a:lnTo>
                    <a:pt x="138806" y="375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662">
              <a:extLst>
                <a:ext uri="{FF2B5EF4-FFF2-40B4-BE49-F238E27FC236}">
                  <a16:creationId xmlns:a16="http://schemas.microsoft.com/office/drawing/2014/main" xmlns="" id="{F4DAC01D-65E7-4C83-9073-DBB7B30F865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625850" y="57467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264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663">
              <a:extLst>
                <a:ext uri="{FF2B5EF4-FFF2-40B4-BE49-F238E27FC236}">
                  <a16:creationId xmlns:a16="http://schemas.microsoft.com/office/drawing/2014/main" xmlns="" id="{0CC9D349-38CA-48E5-9CB6-7FDC7FB31B0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702050" y="5804582"/>
              <a:ext cx="142993" cy="189819"/>
            </a:xfrm>
            <a:custGeom>
              <a:avLst/>
              <a:gdLst/>
              <a:ahLst/>
              <a:cxnLst/>
              <a:rect l="0" t="0" r="0" b="0"/>
              <a:pathLst>
                <a:path w="142993" h="189819">
                  <a:moveTo>
                    <a:pt x="57150" y="37418"/>
                  </a:moveTo>
                  <a:lnTo>
                    <a:pt x="57150" y="37418"/>
                  </a:lnTo>
                  <a:lnTo>
                    <a:pt x="56444" y="48262"/>
                  </a:lnTo>
                  <a:lnTo>
                    <a:pt x="53491" y="66266"/>
                  </a:lnTo>
                  <a:lnTo>
                    <a:pt x="56218" y="109204"/>
                  </a:lnTo>
                  <a:lnTo>
                    <a:pt x="53111" y="144060"/>
                  </a:lnTo>
                  <a:lnTo>
                    <a:pt x="43253" y="171086"/>
                  </a:lnTo>
                  <a:lnTo>
                    <a:pt x="36157" y="181493"/>
                  </a:lnTo>
                  <a:lnTo>
                    <a:pt x="30651" y="186118"/>
                  </a:lnTo>
                  <a:lnTo>
                    <a:pt x="28195" y="185234"/>
                  </a:lnTo>
                  <a:lnTo>
                    <a:pt x="23585" y="178609"/>
                  </a:lnTo>
                  <a:lnTo>
                    <a:pt x="24828" y="162963"/>
                  </a:lnTo>
                  <a:lnTo>
                    <a:pt x="35344" y="126592"/>
                  </a:lnTo>
                  <a:lnTo>
                    <a:pt x="53746" y="80068"/>
                  </a:lnTo>
                  <a:lnTo>
                    <a:pt x="77073" y="38060"/>
                  </a:lnTo>
                  <a:lnTo>
                    <a:pt x="106868" y="5325"/>
                  </a:lnTo>
                  <a:lnTo>
                    <a:pt x="112873" y="1912"/>
                  </a:lnTo>
                  <a:lnTo>
                    <a:pt x="123308" y="0"/>
                  </a:lnTo>
                  <a:lnTo>
                    <a:pt x="128066" y="2595"/>
                  </a:lnTo>
                  <a:lnTo>
                    <a:pt x="137117" y="13004"/>
                  </a:lnTo>
                  <a:lnTo>
                    <a:pt x="142079" y="30801"/>
                  </a:lnTo>
                  <a:lnTo>
                    <a:pt x="142992" y="66502"/>
                  </a:lnTo>
                  <a:lnTo>
                    <a:pt x="139046" y="92677"/>
                  </a:lnTo>
                  <a:lnTo>
                    <a:pt x="124219" y="127247"/>
                  </a:lnTo>
                  <a:lnTo>
                    <a:pt x="110007" y="149074"/>
                  </a:lnTo>
                  <a:lnTo>
                    <a:pt x="90520" y="164889"/>
                  </a:lnTo>
                  <a:lnTo>
                    <a:pt x="46886" y="183169"/>
                  </a:lnTo>
                  <a:lnTo>
                    <a:pt x="0" y="189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664">
              <a:extLst>
                <a:ext uri="{FF2B5EF4-FFF2-40B4-BE49-F238E27FC236}">
                  <a16:creationId xmlns:a16="http://schemas.microsoft.com/office/drawing/2014/main" xmlns="" id="{4F7AE501-548F-4E69-BCFB-F32B2119FFF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860800" y="595630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7" y="3371"/>
                  </a:lnTo>
                  <a:lnTo>
                    <a:pt x="25730" y="12552"/>
                  </a:lnTo>
                  <a:lnTo>
                    <a:pt x="46610" y="54569"/>
                  </a:lnTo>
                  <a:lnTo>
                    <a:pt x="67739" y="99308"/>
                  </a:lnTo>
                  <a:lnTo>
                    <a:pt x="762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665">
              <a:extLst>
                <a:ext uri="{FF2B5EF4-FFF2-40B4-BE49-F238E27FC236}">
                  <a16:creationId xmlns:a16="http://schemas.microsoft.com/office/drawing/2014/main" xmlns="" id="{C99C11BE-19FA-47BE-89C8-926AD85075F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54450" y="5978041"/>
              <a:ext cx="101601" cy="98910"/>
            </a:xfrm>
            <a:custGeom>
              <a:avLst/>
              <a:gdLst/>
              <a:ahLst/>
              <a:cxnLst/>
              <a:rect l="0" t="0" r="0" b="0"/>
              <a:pathLst>
                <a:path w="101601" h="98910">
                  <a:moveTo>
                    <a:pt x="101600" y="3659"/>
                  </a:moveTo>
                  <a:lnTo>
                    <a:pt x="101600" y="3659"/>
                  </a:lnTo>
                  <a:lnTo>
                    <a:pt x="98229" y="288"/>
                  </a:lnTo>
                  <a:lnTo>
                    <a:pt x="96531" y="0"/>
                  </a:lnTo>
                  <a:lnTo>
                    <a:pt x="94693" y="514"/>
                  </a:lnTo>
                  <a:lnTo>
                    <a:pt x="89358" y="4378"/>
                  </a:lnTo>
                  <a:lnTo>
                    <a:pt x="50858" y="45463"/>
                  </a:lnTo>
                  <a:lnTo>
                    <a:pt x="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666">
              <a:extLst>
                <a:ext uri="{FF2B5EF4-FFF2-40B4-BE49-F238E27FC236}">
                  <a16:creationId xmlns:a16="http://schemas.microsoft.com/office/drawing/2014/main" xmlns="" id="{BB8414D4-3CFA-4048-8815-DCC1686AE8D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690672" y="5410855"/>
              <a:ext cx="125679" cy="107296"/>
            </a:xfrm>
            <a:custGeom>
              <a:avLst/>
              <a:gdLst/>
              <a:ahLst/>
              <a:cxnLst/>
              <a:rect l="0" t="0" r="0" b="0"/>
              <a:pathLst>
                <a:path w="125679" h="107296">
                  <a:moveTo>
                    <a:pt x="30428" y="18395"/>
                  </a:moveTo>
                  <a:lnTo>
                    <a:pt x="30428" y="18395"/>
                  </a:lnTo>
                  <a:lnTo>
                    <a:pt x="30428" y="12928"/>
                  </a:lnTo>
                  <a:lnTo>
                    <a:pt x="27057" y="45379"/>
                  </a:lnTo>
                  <a:lnTo>
                    <a:pt x="12537" y="89438"/>
                  </a:lnTo>
                  <a:lnTo>
                    <a:pt x="7659" y="99359"/>
                  </a:lnTo>
                  <a:lnTo>
                    <a:pt x="3140" y="103768"/>
                  </a:lnTo>
                  <a:lnTo>
                    <a:pt x="1653" y="104237"/>
                  </a:lnTo>
                  <a:lnTo>
                    <a:pt x="661" y="103846"/>
                  </a:lnTo>
                  <a:lnTo>
                    <a:pt x="0" y="102879"/>
                  </a:lnTo>
                  <a:lnTo>
                    <a:pt x="19842" y="59020"/>
                  </a:lnTo>
                  <a:lnTo>
                    <a:pt x="47204" y="18476"/>
                  </a:lnTo>
                  <a:lnTo>
                    <a:pt x="58110" y="5260"/>
                  </a:lnTo>
                  <a:lnTo>
                    <a:pt x="62994" y="1878"/>
                  </a:lnTo>
                  <a:lnTo>
                    <a:pt x="67661" y="328"/>
                  </a:lnTo>
                  <a:lnTo>
                    <a:pt x="72183" y="0"/>
                  </a:lnTo>
                  <a:lnTo>
                    <a:pt x="76609" y="3310"/>
                  </a:lnTo>
                  <a:lnTo>
                    <a:pt x="101481" y="46965"/>
                  </a:lnTo>
                  <a:lnTo>
                    <a:pt x="119435" y="90987"/>
                  </a:lnTo>
                  <a:lnTo>
                    <a:pt x="125678" y="10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667">
              <a:extLst>
                <a:ext uri="{FF2B5EF4-FFF2-40B4-BE49-F238E27FC236}">
                  <a16:creationId xmlns:a16="http://schemas.microsoft.com/office/drawing/2014/main" xmlns="" id="{63F2B809-CB60-4F9D-B5FD-527298B9DC6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943350" y="55943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1456" y="10540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668">
              <a:extLst>
                <a:ext uri="{FF2B5EF4-FFF2-40B4-BE49-F238E27FC236}">
                  <a16:creationId xmlns:a16="http://schemas.microsoft.com/office/drawing/2014/main" xmlns="" id="{FD70CF12-6C13-4511-947D-88D6E17DE6E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985312" y="5518150"/>
              <a:ext cx="8839" cy="146051"/>
            </a:xfrm>
            <a:custGeom>
              <a:avLst/>
              <a:gdLst/>
              <a:ahLst/>
              <a:cxnLst/>
              <a:rect l="0" t="0" r="0" b="0"/>
              <a:pathLst>
                <a:path w="8839" h="146051">
                  <a:moveTo>
                    <a:pt x="8838" y="0"/>
                  </a:moveTo>
                  <a:lnTo>
                    <a:pt x="8838" y="0"/>
                  </a:lnTo>
                  <a:lnTo>
                    <a:pt x="0" y="42095"/>
                  </a:lnTo>
                  <a:lnTo>
                    <a:pt x="653" y="80755"/>
                  </a:lnTo>
                  <a:lnTo>
                    <a:pt x="1944" y="120118"/>
                  </a:lnTo>
                  <a:lnTo>
                    <a:pt x="248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669">
              <a:extLst>
                <a:ext uri="{FF2B5EF4-FFF2-40B4-BE49-F238E27FC236}">
                  <a16:creationId xmlns:a16="http://schemas.microsoft.com/office/drawing/2014/main" xmlns="" id="{048A319D-3039-4C33-BD22-A573356E37E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108329" y="5336979"/>
              <a:ext cx="56389" cy="1141004"/>
            </a:xfrm>
            <a:custGeom>
              <a:avLst/>
              <a:gdLst/>
              <a:ahLst/>
              <a:cxnLst/>
              <a:rect l="0" t="0" r="0" b="0"/>
              <a:pathLst>
                <a:path w="56389" h="1141004">
                  <a:moveTo>
                    <a:pt x="50921" y="3371"/>
                  </a:moveTo>
                  <a:lnTo>
                    <a:pt x="50921" y="3371"/>
                  </a:lnTo>
                  <a:lnTo>
                    <a:pt x="54292" y="0"/>
                  </a:lnTo>
                  <a:lnTo>
                    <a:pt x="55285" y="418"/>
                  </a:lnTo>
                  <a:lnTo>
                    <a:pt x="56388" y="4645"/>
                  </a:lnTo>
                  <a:lnTo>
                    <a:pt x="53438" y="49144"/>
                  </a:lnTo>
                  <a:lnTo>
                    <a:pt x="55097" y="94741"/>
                  </a:lnTo>
                  <a:lnTo>
                    <a:pt x="55116" y="122845"/>
                  </a:lnTo>
                  <a:lnTo>
                    <a:pt x="54423" y="153576"/>
                  </a:lnTo>
                  <a:lnTo>
                    <a:pt x="53256" y="186058"/>
                  </a:lnTo>
                  <a:lnTo>
                    <a:pt x="51772" y="222529"/>
                  </a:lnTo>
                  <a:lnTo>
                    <a:pt x="50077" y="261659"/>
                  </a:lnTo>
                  <a:lnTo>
                    <a:pt x="48242" y="302563"/>
                  </a:lnTo>
                  <a:lnTo>
                    <a:pt x="46313" y="347472"/>
                  </a:lnTo>
                  <a:lnTo>
                    <a:pt x="44321" y="395049"/>
                  </a:lnTo>
                  <a:lnTo>
                    <a:pt x="42287" y="444406"/>
                  </a:lnTo>
                  <a:lnTo>
                    <a:pt x="40932" y="492834"/>
                  </a:lnTo>
                  <a:lnTo>
                    <a:pt x="40028" y="540641"/>
                  </a:lnTo>
                  <a:lnTo>
                    <a:pt x="39426" y="588034"/>
                  </a:lnTo>
                  <a:lnTo>
                    <a:pt x="38319" y="635152"/>
                  </a:lnTo>
                  <a:lnTo>
                    <a:pt x="36875" y="682087"/>
                  </a:lnTo>
                  <a:lnTo>
                    <a:pt x="35207" y="728898"/>
                  </a:lnTo>
                  <a:lnTo>
                    <a:pt x="31273" y="775627"/>
                  </a:lnTo>
                  <a:lnTo>
                    <a:pt x="25828" y="822303"/>
                  </a:lnTo>
                  <a:lnTo>
                    <a:pt x="19376" y="868942"/>
                  </a:lnTo>
                  <a:lnTo>
                    <a:pt x="13663" y="911324"/>
                  </a:lnTo>
                  <a:lnTo>
                    <a:pt x="8443" y="950867"/>
                  </a:lnTo>
                  <a:lnTo>
                    <a:pt x="3553" y="988518"/>
                  </a:lnTo>
                  <a:lnTo>
                    <a:pt x="997" y="1019969"/>
                  </a:lnTo>
                  <a:lnTo>
                    <a:pt x="0" y="1047287"/>
                  </a:lnTo>
                  <a:lnTo>
                    <a:pt x="1478" y="1091044"/>
                  </a:lnTo>
                  <a:lnTo>
                    <a:pt x="9538" y="1128724"/>
                  </a:lnTo>
                  <a:lnTo>
                    <a:pt x="14419" y="1138528"/>
                  </a:lnTo>
                  <a:lnTo>
                    <a:pt x="16003" y="1140436"/>
                  </a:lnTo>
                  <a:lnTo>
                    <a:pt x="17059" y="1141003"/>
                  </a:lnTo>
                  <a:lnTo>
                    <a:pt x="19171" y="1140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670">
              <a:extLst>
                <a:ext uri="{FF2B5EF4-FFF2-40B4-BE49-F238E27FC236}">
                  <a16:creationId xmlns:a16="http://schemas.microsoft.com/office/drawing/2014/main" xmlns="" id="{02FEFCF1-A552-412C-8B12-A5D760A0C72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812979" y="6178550"/>
              <a:ext cx="73222" cy="22709"/>
            </a:xfrm>
            <a:custGeom>
              <a:avLst/>
              <a:gdLst/>
              <a:ahLst/>
              <a:cxnLst/>
              <a:rect l="0" t="0" r="0" b="0"/>
              <a:pathLst>
                <a:path w="73222" h="22709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123" y="22708"/>
                  </a:lnTo>
                  <a:lnTo>
                    <a:pt x="44023" y="9558"/>
                  </a:lnTo>
                  <a:lnTo>
                    <a:pt x="73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671">
              <a:extLst>
                <a:ext uri="{FF2B5EF4-FFF2-40B4-BE49-F238E27FC236}">
                  <a16:creationId xmlns:a16="http://schemas.microsoft.com/office/drawing/2014/main" xmlns="" id="{177CE336-76F2-48F1-887E-BCB536BCEA7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695700" y="6129962"/>
              <a:ext cx="228601" cy="35889"/>
            </a:xfrm>
            <a:custGeom>
              <a:avLst/>
              <a:gdLst/>
              <a:ahLst/>
              <a:cxnLst/>
              <a:rect l="0" t="0" r="0" b="0"/>
              <a:pathLst>
                <a:path w="228601" h="35889">
                  <a:moveTo>
                    <a:pt x="0" y="35888"/>
                  </a:moveTo>
                  <a:lnTo>
                    <a:pt x="0" y="35888"/>
                  </a:lnTo>
                  <a:lnTo>
                    <a:pt x="10113" y="25775"/>
                  </a:lnTo>
                  <a:lnTo>
                    <a:pt x="33257" y="16114"/>
                  </a:lnTo>
                  <a:lnTo>
                    <a:pt x="75941" y="5413"/>
                  </a:lnTo>
                  <a:lnTo>
                    <a:pt x="114420" y="1177"/>
                  </a:lnTo>
                  <a:lnTo>
                    <a:pt x="155275" y="0"/>
                  </a:lnTo>
                  <a:lnTo>
                    <a:pt x="192248" y="1828"/>
                  </a:lnTo>
                  <a:lnTo>
                    <a:pt x="228600" y="4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983">
            <a:extLst>
              <a:ext uri="{FF2B5EF4-FFF2-40B4-BE49-F238E27FC236}">
                <a16:creationId xmlns:a16="http://schemas.microsoft.com/office/drawing/2014/main" xmlns="" id="{E7A13462-2D07-4A08-9CA2-191ACCBBD1E5}"/>
              </a:ext>
            </a:extLst>
          </p:cNvPr>
          <p:cNvGrpSpPr/>
          <p:nvPr/>
        </p:nvGrpSpPr>
        <p:grpSpPr>
          <a:xfrm>
            <a:off x="4552950" y="5460412"/>
            <a:ext cx="654051" cy="1073739"/>
            <a:chOff x="4552950" y="5460412"/>
            <a:chExt cx="654051" cy="1073739"/>
          </a:xfrm>
        </p:grpSpPr>
        <p:sp>
          <p:nvSpPr>
            <p:cNvPr id="157" name="SMARTInkShape-4672">
              <a:extLst>
                <a:ext uri="{FF2B5EF4-FFF2-40B4-BE49-F238E27FC236}">
                  <a16:creationId xmlns:a16="http://schemas.microsoft.com/office/drawing/2014/main" xmlns="" id="{876BFAFB-AA4A-4D59-AF16-253D016F6C4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714679" y="6197600"/>
              <a:ext cx="104972" cy="31751"/>
            </a:xfrm>
            <a:custGeom>
              <a:avLst/>
              <a:gdLst/>
              <a:ahLst/>
              <a:cxnLst/>
              <a:rect l="0" t="0" r="0" b="0"/>
              <a:pathLst>
                <a:path w="1049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5121" y="19198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673">
              <a:extLst>
                <a:ext uri="{FF2B5EF4-FFF2-40B4-BE49-F238E27FC236}">
                  <a16:creationId xmlns:a16="http://schemas.microsoft.com/office/drawing/2014/main" xmlns="" id="{C98220E5-6AD2-467D-8CCE-B0D77CAB51B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603750" y="6175466"/>
              <a:ext cx="222251" cy="47535"/>
            </a:xfrm>
            <a:custGeom>
              <a:avLst/>
              <a:gdLst/>
              <a:ahLst/>
              <a:cxnLst/>
              <a:rect l="0" t="0" r="0" b="0"/>
              <a:pathLst>
                <a:path w="222251" h="47535">
                  <a:moveTo>
                    <a:pt x="0" y="47534"/>
                  </a:moveTo>
                  <a:lnTo>
                    <a:pt x="0" y="47534"/>
                  </a:lnTo>
                  <a:lnTo>
                    <a:pt x="6742" y="37421"/>
                  </a:lnTo>
                  <a:lnTo>
                    <a:pt x="31160" y="21019"/>
                  </a:lnTo>
                  <a:lnTo>
                    <a:pt x="75320" y="6125"/>
                  </a:lnTo>
                  <a:lnTo>
                    <a:pt x="110381" y="907"/>
                  </a:lnTo>
                  <a:lnTo>
                    <a:pt x="147130" y="0"/>
                  </a:lnTo>
                  <a:lnTo>
                    <a:pt x="184630" y="4301"/>
                  </a:lnTo>
                  <a:lnTo>
                    <a:pt x="222250" y="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674">
              <a:extLst>
                <a:ext uri="{FF2B5EF4-FFF2-40B4-BE49-F238E27FC236}">
                  <a16:creationId xmlns:a16="http://schemas.microsoft.com/office/drawing/2014/main" xmlns="" id="{2A0982A7-27BB-4F7B-8998-3461ED40CAB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147254" y="5469115"/>
              <a:ext cx="59747" cy="1065036"/>
            </a:xfrm>
            <a:custGeom>
              <a:avLst/>
              <a:gdLst/>
              <a:ahLst/>
              <a:cxnLst/>
              <a:rect l="0" t="0" r="0" b="0"/>
              <a:pathLst>
                <a:path w="59747" h="1065036">
                  <a:moveTo>
                    <a:pt x="59746" y="10935"/>
                  </a:moveTo>
                  <a:lnTo>
                    <a:pt x="59746" y="10935"/>
                  </a:lnTo>
                  <a:lnTo>
                    <a:pt x="59746" y="0"/>
                  </a:lnTo>
                  <a:lnTo>
                    <a:pt x="56375" y="36292"/>
                  </a:lnTo>
                  <a:lnTo>
                    <a:pt x="52838" y="78649"/>
                  </a:lnTo>
                  <a:lnTo>
                    <a:pt x="50908" y="104761"/>
                  </a:lnTo>
                  <a:lnTo>
                    <a:pt x="48915" y="137692"/>
                  </a:lnTo>
                  <a:lnTo>
                    <a:pt x="46881" y="175167"/>
                  </a:lnTo>
                  <a:lnTo>
                    <a:pt x="44819" y="215673"/>
                  </a:lnTo>
                  <a:lnTo>
                    <a:pt x="42739" y="263138"/>
                  </a:lnTo>
                  <a:lnTo>
                    <a:pt x="40647" y="315242"/>
                  </a:lnTo>
                  <a:lnTo>
                    <a:pt x="38546" y="370440"/>
                  </a:lnTo>
                  <a:lnTo>
                    <a:pt x="35735" y="426288"/>
                  </a:lnTo>
                  <a:lnTo>
                    <a:pt x="32450" y="482571"/>
                  </a:lnTo>
                  <a:lnTo>
                    <a:pt x="28849" y="539143"/>
                  </a:lnTo>
                  <a:lnTo>
                    <a:pt x="25036" y="593790"/>
                  </a:lnTo>
                  <a:lnTo>
                    <a:pt x="21084" y="647155"/>
                  </a:lnTo>
                  <a:lnTo>
                    <a:pt x="17038" y="699665"/>
                  </a:lnTo>
                  <a:lnTo>
                    <a:pt x="13635" y="746666"/>
                  </a:lnTo>
                  <a:lnTo>
                    <a:pt x="10661" y="789994"/>
                  </a:lnTo>
                  <a:lnTo>
                    <a:pt x="7972" y="830874"/>
                  </a:lnTo>
                  <a:lnTo>
                    <a:pt x="5475" y="866595"/>
                  </a:lnTo>
                  <a:lnTo>
                    <a:pt x="3104" y="898875"/>
                  </a:lnTo>
                  <a:lnTo>
                    <a:pt x="818" y="928862"/>
                  </a:lnTo>
                  <a:lnTo>
                    <a:pt x="0" y="955203"/>
                  </a:lnTo>
                  <a:lnTo>
                    <a:pt x="972" y="1001404"/>
                  </a:lnTo>
                  <a:lnTo>
                    <a:pt x="5485" y="1042888"/>
                  </a:lnTo>
                  <a:lnTo>
                    <a:pt x="8946" y="1065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675">
              <a:extLst>
                <a:ext uri="{FF2B5EF4-FFF2-40B4-BE49-F238E27FC236}">
                  <a16:creationId xmlns:a16="http://schemas.microsoft.com/office/drawing/2014/main" xmlns="" id="{F48782B4-D313-4F5B-9627-AE0C4B183E9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579087" y="5460412"/>
              <a:ext cx="132614" cy="114889"/>
            </a:xfrm>
            <a:custGeom>
              <a:avLst/>
              <a:gdLst/>
              <a:ahLst/>
              <a:cxnLst/>
              <a:rect l="0" t="0" r="0" b="0"/>
              <a:pathLst>
                <a:path w="132614" h="114889">
                  <a:moveTo>
                    <a:pt x="50063" y="25988"/>
                  </a:moveTo>
                  <a:lnTo>
                    <a:pt x="50063" y="25988"/>
                  </a:lnTo>
                  <a:lnTo>
                    <a:pt x="43321" y="29359"/>
                  </a:lnTo>
                  <a:lnTo>
                    <a:pt x="32386" y="41568"/>
                  </a:lnTo>
                  <a:lnTo>
                    <a:pt x="4863" y="87657"/>
                  </a:lnTo>
                  <a:lnTo>
                    <a:pt x="0" y="100135"/>
                  </a:lnTo>
                  <a:lnTo>
                    <a:pt x="21673" y="53674"/>
                  </a:lnTo>
                  <a:lnTo>
                    <a:pt x="47134" y="12561"/>
                  </a:lnTo>
                  <a:lnTo>
                    <a:pt x="57933" y="4028"/>
                  </a:lnTo>
                  <a:lnTo>
                    <a:pt x="63777" y="764"/>
                  </a:lnTo>
                  <a:lnTo>
                    <a:pt x="69789" y="0"/>
                  </a:lnTo>
                  <a:lnTo>
                    <a:pt x="82113" y="2914"/>
                  </a:lnTo>
                  <a:lnTo>
                    <a:pt x="92765" y="10794"/>
                  </a:lnTo>
                  <a:lnTo>
                    <a:pt x="102202" y="22763"/>
                  </a:lnTo>
                  <a:lnTo>
                    <a:pt x="114038" y="49335"/>
                  </a:lnTo>
                  <a:lnTo>
                    <a:pt x="122516" y="88037"/>
                  </a:lnTo>
                  <a:lnTo>
                    <a:pt x="132613" y="11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676">
              <a:extLst>
                <a:ext uri="{FF2B5EF4-FFF2-40B4-BE49-F238E27FC236}">
                  <a16:creationId xmlns:a16="http://schemas.microsoft.com/office/drawing/2014/main" xmlns="" id="{F671EF8A-C885-414F-97A4-EC7AD511A8B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851400" y="56261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48183" y="3240"/>
                  </a:lnTo>
                  <a:lnTo>
                    <a:pt x="87027" y="9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677">
              <a:extLst>
                <a:ext uri="{FF2B5EF4-FFF2-40B4-BE49-F238E27FC236}">
                  <a16:creationId xmlns:a16="http://schemas.microsoft.com/office/drawing/2014/main" xmlns="" id="{E12B8EEF-2D4B-41FF-9C22-2D087881EB3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32350" y="6019800"/>
              <a:ext cx="69851" cy="120651"/>
            </a:xfrm>
            <a:custGeom>
              <a:avLst/>
              <a:gdLst/>
              <a:ahLst/>
              <a:cxnLst/>
              <a:rect l="0" t="0" r="0" b="0"/>
              <a:pathLst>
                <a:path w="69851" h="120651">
                  <a:moveTo>
                    <a:pt x="69850" y="0"/>
                  </a:moveTo>
                  <a:lnTo>
                    <a:pt x="69850" y="0"/>
                  </a:lnTo>
                  <a:lnTo>
                    <a:pt x="61012" y="0"/>
                  </a:lnTo>
                  <a:lnTo>
                    <a:pt x="59724" y="705"/>
                  </a:lnTo>
                  <a:lnTo>
                    <a:pt x="58866" y="1881"/>
                  </a:lnTo>
                  <a:lnTo>
                    <a:pt x="58294" y="3371"/>
                  </a:lnTo>
                  <a:lnTo>
                    <a:pt x="50747" y="8839"/>
                  </a:lnTo>
                  <a:lnTo>
                    <a:pt x="36164" y="15732"/>
                  </a:lnTo>
                  <a:lnTo>
                    <a:pt x="29687" y="21438"/>
                  </a:lnTo>
                  <a:lnTo>
                    <a:pt x="27305" y="31165"/>
                  </a:lnTo>
                  <a:lnTo>
                    <a:pt x="24836" y="44895"/>
                  </a:lnTo>
                  <a:lnTo>
                    <a:pt x="7835" y="8500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678">
              <a:extLst>
                <a:ext uri="{FF2B5EF4-FFF2-40B4-BE49-F238E27FC236}">
                  <a16:creationId xmlns:a16="http://schemas.microsoft.com/office/drawing/2014/main" xmlns="" id="{DCA8C191-FB3F-42C9-8F07-32C19B5689F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00600" y="6008244"/>
              <a:ext cx="44451" cy="62357"/>
            </a:xfrm>
            <a:custGeom>
              <a:avLst/>
              <a:gdLst/>
              <a:ahLst/>
              <a:cxnLst/>
              <a:rect l="0" t="0" r="0" b="0"/>
              <a:pathLst>
                <a:path w="44451" h="623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9"/>
                  </a:lnTo>
                  <a:lnTo>
                    <a:pt x="5467" y="0"/>
                  </a:lnTo>
                  <a:lnTo>
                    <a:pt x="20679" y="14291"/>
                  </a:lnTo>
                  <a:lnTo>
                    <a:pt x="33017" y="32121"/>
                  </a:lnTo>
                  <a:lnTo>
                    <a:pt x="44450" y="62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679">
              <a:extLst>
                <a:ext uri="{FF2B5EF4-FFF2-40B4-BE49-F238E27FC236}">
                  <a16:creationId xmlns:a16="http://schemas.microsoft.com/office/drawing/2014/main" xmlns="" id="{AA0CDC1D-836F-4748-962B-4DD6D1909B8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672817" y="5864676"/>
              <a:ext cx="125626" cy="167825"/>
            </a:xfrm>
            <a:custGeom>
              <a:avLst/>
              <a:gdLst/>
              <a:ahLst/>
              <a:cxnLst/>
              <a:rect l="0" t="0" r="0" b="0"/>
              <a:pathLst>
                <a:path w="125626" h="167825">
                  <a:moveTo>
                    <a:pt x="26183" y="28124"/>
                  </a:moveTo>
                  <a:lnTo>
                    <a:pt x="26183" y="28124"/>
                  </a:lnTo>
                  <a:lnTo>
                    <a:pt x="19275" y="47583"/>
                  </a:lnTo>
                  <a:lnTo>
                    <a:pt x="14245" y="93220"/>
                  </a:lnTo>
                  <a:lnTo>
                    <a:pt x="13583" y="122355"/>
                  </a:lnTo>
                  <a:lnTo>
                    <a:pt x="12844" y="124812"/>
                  </a:lnTo>
                  <a:lnTo>
                    <a:pt x="11646" y="126449"/>
                  </a:lnTo>
                  <a:lnTo>
                    <a:pt x="10142" y="127541"/>
                  </a:lnTo>
                  <a:lnTo>
                    <a:pt x="9139" y="126858"/>
                  </a:lnTo>
                  <a:lnTo>
                    <a:pt x="8024" y="122334"/>
                  </a:lnTo>
                  <a:lnTo>
                    <a:pt x="21065" y="81304"/>
                  </a:lnTo>
                  <a:lnTo>
                    <a:pt x="40380" y="33690"/>
                  </a:lnTo>
                  <a:lnTo>
                    <a:pt x="58377" y="9625"/>
                  </a:lnTo>
                  <a:lnTo>
                    <a:pt x="68949" y="2264"/>
                  </a:lnTo>
                  <a:lnTo>
                    <a:pt x="73743" y="300"/>
                  </a:lnTo>
                  <a:lnTo>
                    <a:pt x="82833" y="0"/>
                  </a:lnTo>
                  <a:lnTo>
                    <a:pt x="87233" y="908"/>
                  </a:lnTo>
                  <a:lnTo>
                    <a:pt x="106910" y="12298"/>
                  </a:lnTo>
                  <a:lnTo>
                    <a:pt x="116859" y="25088"/>
                  </a:lnTo>
                  <a:lnTo>
                    <a:pt x="122928" y="41591"/>
                  </a:lnTo>
                  <a:lnTo>
                    <a:pt x="125625" y="63038"/>
                  </a:lnTo>
                  <a:lnTo>
                    <a:pt x="121179" y="82917"/>
                  </a:lnTo>
                  <a:lnTo>
                    <a:pt x="106776" y="108094"/>
                  </a:lnTo>
                  <a:lnTo>
                    <a:pt x="93752" y="121522"/>
                  </a:lnTo>
                  <a:lnTo>
                    <a:pt x="66586" y="136309"/>
                  </a:lnTo>
                  <a:lnTo>
                    <a:pt x="27683" y="146103"/>
                  </a:lnTo>
                  <a:lnTo>
                    <a:pt x="6872" y="149864"/>
                  </a:lnTo>
                  <a:lnTo>
                    <a:pt x="2726" y="151618"/>
                  </a:lnTo>
                  <a:lnTo>
                    <a:pt x="667" y="154197"/>
                  </a:lnTo>
                  <a:lnTo>
                    <a:pt x="0" y="157329"/>
                  </a:lnTo>
                  <a:lnTo>
                    <a:pt x="783" y="167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680">
              <a:extLst>
                <a:ext uri="{FF2B5EF4-FFF2-40B4-BE49-F238E27FC236}">
                  <a16:creationId xmlns:a16="http://schemas.microsoft.com/office/drawing/2014/main" xmlns="" id="{842D5909-FA9C-4949-B04E-91A959BDC2F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572000" y="57658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27789" y="6841"/>
                  </a:lnTo>
                  <a:lnTo>
                    <a:pt x="69852" y="202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681">
              <a:extLst>
                <a:ext uri="{FF2B5EF4-FFF2-40B4-BE49-F238E27FC236}">
                  <a16:creationId xmlns:a16="http://schemas.microsoft.com/office/drawing/2014/main" xmlns="" id="{1539A990-F1B8-462C-A096-D9B7EBF471F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552950" y="566420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0113" y="38591"/>
                  </a:lnTo>
                  <a:lnTo>
                    <a:pt x="55594" y="22961"/>
                  </a:lnTo>
                  <a:lnTo>
                    <a:pt x="93618" y="14674"/>
                  </a:lnTo>
                  <a:lnTo>
                    <a:pt x="128861" y="816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682">
              <a:extLst>
                <a:ext uri="{FF2B5EF4-FFF2-40B4-BE49-F238E27FC236}">
                  <a16:creationId xmlns:a16="http://schemas.microsoft.com/office/drawing/2014/main" xmlns="" id="{E1854666-4B38-467E-8D8D-ACB8F4BE985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559300" y="5645150"/>
              <a:ext cx="25401" cy="273051"/>
            </a:xfrm>
            <a:custGeom>
              <a:avLst/>
              <a:gdLst/>
              <a:ahLst/>
              <a:cxnLst/>
              <a:rect l="0" t="0" r="0" b="0"/>
              <a:pathLst>
                <a:path w="25401" h="273051">
                  <a:moveTo>
                    <a:pt x="25400" y="0"/>
                  </a:moveTo>
                  <a:lnTo>
                    <a:pt x="25400" y="0"/>
                  </a:lnTo>
                  <a:lnTo>
                    <a:pt x="21036" y="16620"/>
                  </a:lnTo>
                  <a:lnTo>
                    <a:pt x="17561" y="61818"/>
                  </a:lnTo>
                  <a:lnTo>
                    <a:pt x="14860" y="98735"/>
                  </a:lnTo>
                  <a:lnTo>
                    <a:pt x="13660" y="141013"/>
                  </a:lnTo>
                  <a:lnTo>
                    <a:pt x="11245" y="181912"/>
                  </a:lnTo>
                  <a:lnTo>
                    <a:pt x="7820" y="218433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984">
            <a:extLst>
              <a:ext uri="{FF2B5EF4-FFF2-40B4-BE49-F238E27FC236}">
                <a16:creationId xmlns:a16="http://schemas.microsoft.com/office/drawing/2014/main" xmlns="" id="{E84C1B13-CB54-4F73-9FAA-57F98E4F340D}"/>
              </a:ext>
            </a:extLst>
          </p:cNvPr>
          <p:cNvGrpSpPr/>
          <p:nvPr/>
        </p:nvGrpSpPr>
        <p:grpSpPr>
          <a:xfrm>
            <a:off x="5511800" y="5405101"/>
            <a:ext cx="663153" cy="1154450"/>
            <a:chOff x="5511800" y="5405101"/>
            <a:chExt cx="663153" cy="1154450"/>
          </a:xfrm>
        </p:grpSpPr>
        <p:sp>
          <p:nvSpPr>
            <p:cNvPr id="169" name="SMARTInkShape-4683">
              <a:extLst>
                <a:ext uri="{FF2B5EF4-FFF2-40B4-BE49-F238E27FC236}">
                  <a16:creationId xmlns:a16="http://schemas.microsoft.com/office/drawing/2014/main" xmlns="" id="{665495E3-FFE5-461A-A65F-F4A062D9019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134100" y="5452830"/>
              <a:ext cx="40853" cy="1106721"/>
            </a:xfrm>
            <a:custGeom>
              <a:avLst/>
              <a:gdLst/>
              <a:ahLst/>
              <a:cxnLst/>
              <a:rect l="0" t="0" r="0" b="0"/>
              <a:pathLst>
                <a:path w="40853" h="1106721">
                  <a:moveTo>
                    <a:pt x="31750" y="8170"/>
                  </a:moveTo>
                  <a:lnTo>
                    <a:pt x="31750" y="8170"/>
                  </a:lnTo>
                  <a:lnTo>
                    <a:pt x="31749" y="1428"/>
                  </a:lnTo>
                  <a:lnTo>
                    <a:pt x="32455" y="148"/>
                  </a:lnTo>
                  <a:lnTo>
                    <a:pt x="33632" y="0"/>
                  </a:lnTo>
                  <a:lnTo>
                    <a:pt x="35121" y="607"/>
                  </a:lnTo>
                  <a:lnTo>
                    <a:pt x="40589" y="25058"/>
                  </a:lnTo>
                  <a:lnTo>
                    <a:pt x="40852" y="65065"/>
                  </a:lnTo>
                  <a:lnTo>
                    <a:pt x="39935" y="90549"/>
                  </a:lnTo>
                  <a:lnTo>
                    <a:pt x="39323" y="124473"/>
                  </a:lnTo>
                  <a:lnTo>
                    <a:pt x="38917" y="164022"/>
                  </a:lnTo>
                  <a:lnTo>
                    <a:pt x="38644" y="207321"/>
                  </a:lnTo>
                  <a:lnTo>
                    <a:pt x="37051" y="258060"/>
                  </a:lnTo>
                  <a:lnTo>
                    <a:pt x="34579" y="313758"/>
                  </a:lnTo>
                  <a:lnTo>
                    <a:pt x="31519" y="372761"/>
                  </a:lnTo>
                  <a:lnTo>
                    <a:pt x="28068" y="433265"/>
                  </a:lnTo>
                  <a:lnTo>
                    <a:pt x="24356" y="494766"/>
                  </a:lnTo>
                  <a:lnTo>
                    <a:pt x="20471" y="556934"/>
                  </a:lnTo>
                  <a:lnTo>
                    <a:pt x="17175" y="616019"/>
                  </a:lnTo>
                  <a:lnTo>
                    <a:pt x="14272" y="673046"/>
                  </a:lnTo>
                  <a:lnTo>
                    <a:pt x="11631" y="728705"/>
                  </a:lnTo>
                  <a:lnTo>
                    <a:pt x="9165" y="778510"/>
                  </a:lnTo>
                  <a:lnTo>
                    <a:pt x="6816" y="824413"/>
                  </a:lnTo>
                  <a:lnTo>
                    <a:pt x="4544" y="867716"/>
                  </a:lnTo>
                  <a:lnTo>
                    <a:pt x="3029" y="905757"/>
                  </a:lnTo>
                  <a:lnTo>
                    <a:pt x="2020" y="940288"/>
                  </a:lnTo>
                  <a:lnTo>
                    <a:pt x="1346" y="972482"/>
                  </a:lnTo>
                  <a:lnTo>
                    <a:pt x="898" y="999589"/>
                  </a:lnTo>
                  <a:lnTo>
                    <a:pt x="399" y="1044761"/>
                  </a:lnTo>
                  <a:lnTo>
                    <a:pt x="79" y="1092286"/>
                  </a:lnTo>
                  <a:lnTo>
                    <a:pt x="0" y="110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684">
              <a:extLst>
                <a:ext uri="{FF2B5EF4-FFF2-40B4-BE49-F238E27FC236}">
                  <a16:creationId xmlns:a16="http://schemas.microsoft.com/office/drawing/2014/main" xmlns="" id="{164FAAB3-F82A-4F8F-B42E-B5DA2A0C26C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632450" y="61023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43370" y="19541"/>
                  </a:lnTo>
                  <a:lnTo>
                    <a:pt x="78777" y="119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685">
              <a:extLst>
                <a:ext uri="{FF2B5EF4-FFF2-40B4-BE49-F238E27FC236}">
                  <a16:creationId xmlns:a16="http://schemas.microsoft.com/office/drawing/2014/main" xmlns="" id="{8C7F7CEB-83A2-4B6C-A7C7-E13AB4D32F8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588000" y="60706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47562" y="3371"/>
                  </a:lnTo>
                  <a:lnTo>
                    <a:pt x="93585" y="5467"/>
                  </a:lnTo>
                  <a:lnTo>
                    <a:pt x="137325" y="6088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686">
              <a:extLst>
                <a:ext uri="{FF2B5EF4-FFF2-40B4-BE49-F238E27FC236}">
                  <a16:creationId xmlns:a16="http://schemas.microsoft.com/office/drawing/2014/main" xmlns="" id="{D457C443-AD69-448F-8623-9EFB5172CB7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77873" y="5556250"/>
              <a:ext cx="14928" cy="95251"/>
            </a:xfrm>
            <a:custGeom>
              <a:avLst/>
              <a:gdLst/>
              <a:ahLst/>
              <a:cxnLst/>
              <a:rect l="0" t="0" r="0" b="0"/>
              <a:pathLst>
                <a:path w="14928" h="95251">
                  <a:moveTo>
                    <a:pt x="14927" y="0"/>
                  </a:moveTo>
                  <a:lnTo>
                    <a:pt x="14927" y="0"/>
                  </a:lnTo>
                  <a:lnTo>
                    <a:pt x="11556" y="3371"/>
                  </a:lnTo>
                  <a:lnTo>
                    <a:pt x="0" y="44812"/>
                  </a:lnTo>
                  <a:lnTo>
                    <a:pt x="222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687">
              <a:extLst>
                <a:ext uri="{FF2B5EF4-FFF2-40B4-BE49-F238E27FC236}">
                  <a16:creationId xmlns:a16="http://schemas.microsoft.com/office/drawing/2014/main" xmlns="" id="{6746B557-4B9D-4C1B-968C-7403C0CF406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835650" y="55816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57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688">
              <a:extLst>
                <a:ext uri="{FF2B5EF4-FFF2-40B4-BE49-F238E27FC236}">
                  <a16:creationId xmlns:a16="http://schemas.microsoft.com/office/drawing/2014/main" xmlns="" id="{52DA703C-BD81-430A-9B23-CC591A3B1F2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73750" y="596900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69850" y="0"/>
                  </a:moveTo>
                  <a:lnTo>
                    <a:pt x="69850" y="0"/>
                  </a:lnTo>
                  <a:lnTo>
                    <a:pt x="53243" y="705"/>
                  </a:lnTo>
                  <a:lnTo>
                    <a:pt x="28257" y="8839"/>
                  </a:lnTo>
                  <a:lnTo>
                    <a:pt x="21260" y="14747"/>
                  </a:lnTo>
                  <a:lnTo>
                    <a:pt x="11020" y="30037"/>
                  </a:lnTo>
                  <a:lnTo>
                    <a:pt x="2909" y="56785"/>
                  </a:lnTo>
                  <a:lnTo>
                    <a:pt x="256" y="10316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689">
              <a:extLst>
                <a:ext uri="{FF2B5EF4-FFF2-40B4-BE49-F238E27FC236}">
                  <a16:creationId xmlns:a16="http://schemas.microsoft.com/office/drawing/2014/main" xmlns="" id="{E0C15722-5BF8-4DAE-B058-42A54509824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29300" y="5952642"/>
              <a:ext cx="57151" cy="54459"/>
            </a:xfrm>
            <a:custGeom>
              <a:avLst/>
              <a:gdLst/>
              <a:ahLst/>
              <a:cxnLst/>
              <a:rect l="0" t="0" r="0" b="0"/>
              <a:pathLst>
                <a:path w="57151" h="544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19774" y="10252"/>
                  </a:lnTo>
                  <a:lnTo>
                    <a:pt x="57150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690">
              <a:extLst>
                <a:ext uri="{FF2B5EF4-FFF2-40B4-BE49-F238E27FC236}">
                  <a16:creationId xmlns:a16="http://schemas.microsoft.com/office/drawing/2014/main" xmlns="" id="{2D9C09FA-1283-4641-B22F-F52634966ED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695950" y="5797205"/>
              <a:ext cx="112384" cy="178146"/>
            </a:xfrm>
            <a:custGeom>
              <a:avLst/>
              <a:gdLst/>
              <a:ahLst/>
              <a:cxnLst/>
              <a:rect l="0" t="0" r="0" b="0"/>
              <a:pathLst>
                <a:path w="112384" h="178146">
                  <a:moveTo>
                    <a:pt x="31750" y="51145"/>
                  </a:moveTo>
                  <a:lnTo>
                    <a:pt x="31750" y="51145"/>
                  </a:lnTo>
                  <a:lnTo>
                    <a:pt x="26681" y="64106"/>
                  </a:lnTo>
                  <a:lnTo>
                    <a:pt x="18885" y="104505"/>
                  </a:lnTo>
                  <a:lnTo>
                    <a:pt x="13922" y="146508"/>
                  </a:lnTo>
                  <a:lnTo>
                    <a:pt x="9690" y="166576"/>
                  </a:lnTo>
                  <a:lnTo>
                    <a:pt x="7872" y="169727"/>
                  </a:lnTo>
                  <a:lnTo>
                    <a:pt x="5953" y="171121"/>
                  </a:lnTo>
                  <a:lnTo>
                    <a:pt x="3969" y="171346"/>
                  </a:lnTo>
                  <a:lnTo>
                    <a:pt x="2646" y="169378"/>
                  </a:lnTo>
                  <a:lnTo>
                    <a:pt x="1176" y="161549"/>
                  </a:lnTo>
                  <a:lnTo>
                    <a:pt x="13969" y="115604"/>
                  </a:lnTo>
                  <a:lnTo>
                    <a:pt x="29539" y="73066"/>
                  </a:lnTo>
                  <a:lnTo>
                    <a:pt x="50145" y="32240"/>
                  </a:lnTo>
                  <a:lnTo>
                    <a:pt x="63914" y="13815"/>
                  </a:lnTo>
                  <a:lnTo>
                    <a:pt x="79442" y="3275"/>
                  </a:lnTo>
                  <a:lnTo>
                    <a:pt x="91987" y="0"/>
                  </a:lnTo>
                  <a:lnTo>
                    <a:pt x="97307" y="116"/>
                  </a:lnTo>
                  <a:lnTo>
                    <a:pt x="101561" y="3720"/>
                  </a:lnTo>
                  <a:lnTo>
                    <a:pt x="108168" y="17132"/>
                  </a:lnTo>
                  <a:lnTo>
                    <a:pt x="112383" y="64626"/>
                  </a:lnTo>
                  <a:lnTo>
                    <a:pt x="107460" y="105626"/>
                  </a:lnTo>
                  <a:lnTo>
                    <a:pt x="98560" y="129451"/>
                  </a:lnTo>
                  <a:lnTo>
                    <a:pt x="83786" y="146155"/>
                  </a:lnTo>
                  <a:lnTo>
                    <a:pt x="57516" y="161611"/>
                  </a:lnTo>
                  <a:lnTo>
                    <a:pt x="12210" y="174570"/>
                  </a:lnTo>
                  <a:lnTo>
                    <a:pt x="0" y="17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691">
              <a:extLst>
                <a:ext uri="{FF2B5EF4-FFF2-40B4-BE49-F238E27FC236}">
                  <a16:creationId xmlns:a16="http://schemas.microsoft.com/office/drawing/2014/main" xmlns="" id="{0FC61210-C368-45D8-86CA-8AB668391D5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550316" y="5405101"/>
              <a:ext cx="113885" cy="95434"/>
            </a:xfrm>
            <a:custGeom>
              <a:avLst/>
              <a:gdLst/>
              <a:ahLst/>
              <a:cxnLst/>
              <a:rect l="0" t="0" r="0" b="0"/>
              <a:pathLst>
                <a:path w="113885" h="95434">
                  <a:moveTo>
                    <a:pt x="18634" y="36849"/>
                  </a:moveTo>
                  <a:lnTo>
                    <a:pt x="18634" y="36849"/>
                  </a:lnTo>
                  <a:lnTo>
                    <a:pt x="18634" y="43591"/>
                  </a:lnTo>
                  <a:lnTo>
                    <a:pt x="1693" y="90107"/>
                  </a:lnTo>
                  <a:lnTo>
                    <a:pt x="521" y="95091"/>
                  </a:lnTo>
                  <a:lnTo>
                    <a:pt x="208" y="95433"/>
                  </a:lnTo>
                  <a:lnTo>
                    <a:pt x="0" y="94955"/>
                  </a:lnTo>
                  <a:lnTo>
                    <a:pt x="15509" y="47764"/>
                  </a:lnTo>
                  <a:lnTo>
                    <a:pt x="33434" y="13814"/>
                  </a:lnTo>
                  <a:lnTo>
                    <a:pt x="39084" y="6676"/>
                  </a:lnTo>
                  <a:lnTo>
                    <a:pt x="44262" y="2622"/>
                  </a:lnTo>
                  <a:lnTo>
                    <a:pt x="49125" y="625"/>
                  </a:lnTo>
                  <a:lnTo>
                    <a:pt x="53778" y="0"/>
                  </a:lnTo>
                  <a:lnTo>
                    <a:pt x="57586" y="994"/>
                  </a:lnTo>
                  <a:lnTo>
                    <a:pt x="63698" y="5862"/>
                  </a:lnTo>
                  <a:lnTo>
                    <a:pt x="87519" y="40225"/>
                  </a:lnTo>
                  <a:lnTo>
                    <a:pt x="113884" y="8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692">
              <a:extLst>
                <a:ext uri="{FF2B5EF4-FFF2-40B4-BE49-F238E27FC236}">
                  <a16:creationId xmlns:a16="http://schemas.microsoft.com/office/drawing/2014/main" xmlns="" id="{4CE6E2E6-1ED2-4295-9D15-5F2EE5D9211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556250" y="570865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1113" y="21472"/>
                  </a:lnTo>
                  <a:lnTo>
                    <a:pt x="87206" y="894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693">
              <a:extLst>
                <a:ext uri="{FF2B5EF4-FFF2-40B4-BE49-F238E27FC236}">
                  <a16:creationId xmlns:a16="http://schemas.microsoft.com/office/drawing/2014/main" xmlns="" id="{157F2573-98ED-475D-B188-5D782FE34E1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511800" y="5592385"/>
              <a:ext cx="184151" cy="21016"/>
            </a:xfrm>
            <a:custGeom>
              <a:avLst/>
              <a:gdLst/>
              <a:ahLst/>
              <a:cxnLst/>
              <a:rect l="0" t="0" r="0" b="0"/>
              <a:pathLst>
                <a:path w="184151" h="21016">
                  <a:moveTo>
                    <a:pt x="0" y="21015"/>
                  </a:moveTo>
                  <a:lnTo>
                    <a:pt x="0" y="21015"/>
                  </a:lnTo>
                  <a:lnTo>
                    <a:pt x="6742" y="14273"/>
                  </a:lnTo>
                  <a:lnTo>
                    <a:pt x="49831" y="4422"/>
                  </a:lnTo>
                  <a:lnTo>
                    <a:pt x="87528" y="0"/>
                  </a:lnTo>
                  <a:lnTo>
                    <a:pt x="126391" y="1327"/>
                  </a:lnTo>
                  <a:lnTo>
                    <a:pt x="184150" y="8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694">
              <a:extLst>
                <a:ext uri="{FF2B5EF4-FFF2-40B4-BE49-F238E27FC236}">
                  <a16:creationId xmlns:a16="http://schemas.microsoft.com/office/drawing/2014/main" xmlns="" id="{BAB2DB25-2010-45AD-848F-34D06F94B7A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537200" y="5590979"/>
              <a:ext cx="1" cy="289122"/>
            </a:xfrm>
            <a:custGeom>
              <a:avLst/>
              <a:gdLst/>
              <a:ahLst/>
              <a:cxnLst/>
              <a:rect l="0" t="0" r="0" b="0"/>
              <a:pathLst>
                <a:path w="1" h="289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33910"/>
                  </a:lnTo>
                  <a:lnTo>
                    <a:pt x="0" y="65863"/>
                  </a:lnTo>
                  <a:lnTo>
                    <a:pt x="0" y="106640"/>
                  </a:lnTo>
                  <a:lnTo>
                    <a:pt x="0" y="152984"/>
                  </a:lnTo>
                  <a:lnTo>
                    <a:pt x="0" y="196160"/>
                  </a:lnTo>
                  <a:lnTo>
                    <a:pt x="0" y="233693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985">
            <a:extLst>
              <a:ext uri="{FF2B5EF4-FFF2-40B4-BE49-F238E27FC236}">
                <a16:creationId xmlns:a16="http://schemas.microsoft.com/office/drawing/2014/main" xmlns="" id="{A8B3B404-2AB8-446C-959C-86B70878B75C}"/>
              </a:ext>
            </a:extLst>
          </p:cNvPr>
          <p:cNvGrpSpPr/>
          <p:nvPr/>
        </p:nvGrpSpPr>
        <p:grpSpPr>
          <a:xfrm>
            <a:off x="6419850" y="5289808"/>
            <a:ext cx="2017536" cy="1542793"/>
            <a:chOff x="6419850" y="5289808"/>
            <a:chExt cx="2017536" cy="1542793"/>
          </a:xfrm>
        </p:grpSpPr>
        <p:sp>
          <p:nvSpPr>
            <p:cNvPr id="182" name="SMARTInkShape-4695">
              <a:extLst>
                <a:ext uri="{FF2B5EF4-FFF2-40B4-BE49-F238E27FC236}">
                  <a16:creationId xmlns:a16="http://schemas.microsoft.com/office/drawing/2014/main" xmlns="" id="{F469CF78-0E0E-4FF9-A94C-9DD2C95D64A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832600" y="54292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16620" y="1986"/>
                  </a:lnTo>
                  <a:lnTo>
                    <a:pt x="62457" y="26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696">
              <a:extLst>
                <a:ext uri="{FF2B5EF4-FFF2-40B4-BE49-F238E27FC236}">
                  <a16:creationId xmlns:a16="http://schemas.microsoft.com/office/drawing/2014/main" xmlns="" id="{2B9BF6AE-6DDC-48CE-B3E2-42A53BDE97B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642291" y="5289808"/>
              <a:ext cx="114110" cy="144302"/>
            </a:xfrm>
            <a:custGeom>
              <a:avLst/>
              <a:gdLst/>
              <a:ahLst/>
              <a:cxnLst/>
              <a:rect l="0" t="0" r="0" b="0"/>
              <a:pathLst>
                <a:path w="114110" h="144302">
                  <a:moveTo>
                    <a:pt x="31559" y="44192"/>
                  </a:moveTo>
                  <a:lnTo>
                    <a:pt x="31559" y="44192"/>
                  </a:lnTo>
                  <a:lnTo>
                    <a:pt x="22125" y="60812"/>
                  </a:lnTo>
                  <a:lnTo>
                    <a:pt x="7173" y="103278"/>
                  </a:lnTo>
                  <a:lnTo>
                    <a:pt x="0" y="144301"/>
                  </a:lnTo>
                  <a:lnTo>
                    <a:pt x="3196" y="112404"/>
                  </a:lnTo>
                  <a:lnTo>
                    <a:pt x="17123" y="68014"/>
                  </a:lnTo>
                  <a:lnTo>
                    <a:pt x="43707" y="24125"/>
                  </a:lnTo>
                  <a:lnTo>
                    <a:pt x="66179" y="1188"/>
                  </a:lnTo>
                  <a:lnTo>
                    <a:pt x="70867" y="0"/>
                  </a:lnTo>
                  <a:lnTo>
                    <a:pt x="75404" y="619"/>
                  </a:lnTo>
                  <a:lnTo>
                    <a:pt x="79838" y="2443"/>
                  </a:lnTo>
                  <a:lnTo>
                    <a:pt x="88529" y="11996"/>
                  </a:lnTo>
                  <a:lnTo>
                    <a:pt x="96390" y="26355"/>
                  </a:lnTo>
                  <a:lnTo>
                    <a:pt x="107185" y="66199"/>
                  </a:lnTo>
                  <a:lnTo>
                    <a:pt x="114109" y="120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697">
              <a:extLst>
                <a:ext uri="{FF2B5EF4-FFF2-40B4-BE49-F238E27FC236}">
                  <a16:creationId xmlns:a16="http://schemas.microsoft.com/office/drawing/2014/main" xmlns="" id="{97521BBD-A069-4027-8AD1-55F89A2AA16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616700" y="565150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19459" y="31193"/>
                  </a:lnTo>
                  <a:lnTo>
                    <a:pt x="66481" y="19802"/>
                  </a:lnTo>
                  <a:lnTo>
                    <a:pt x="101278" y="1209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698">
              <a:extLst>
                <a:ext uri="{FF2B5EF4-FFF2-40B4-BE49-F238E27FC236}">
                  <a16:creationId xmlns:a16="http://schemas.microsoft.com/office/drawing/2014/main" xmlns="" id="{B03B97B4-F490-464C-A471-E1AB5FE829E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604883" y="5504957"/>
              <a:ext cx="202318" cy="57644"/>
            </a:xfrm>
            <a:custGeom>
              <a:avLst/>
              <a:gdLst/>
              <a:ahLst/>
              <a:cxnLst/>
              <a:rect l="0" t="0" r="0" b="0"/>
              <a:pathLst>
                <a:path w="202318" h="57644">
                  <a:moveTo>
                    <a:pt x="5467" y="57643"/>
                  </a:moveTo>
                  <a:lnTo>
                    <a:pt x="5467" y="57643"/>
                  </a:lnTo>
                  <a:lnTo>
                    <a:pt x="0" y="37870"/>
                  </a:lnTo>
                  <a:lnTo>
                    <a:pt x="3272" y="30981"/>
                  </a:lnTo>
                  <a:lnTo>
                    <a:pt x="6120" y="27168"/>
                  </a:lnTo>
                  <a:lnTo>
                    <a:pt x="46884" y="10910"/>
                  </a:lnTo>
                  <a:lnTo>
                    <a:pt x="93076" y="443"/>
                  </a:lnTo>
                  <a:lnTo>
                    <a:pt x="128366" y="0"/>
                  </a:lnTo>
                  <a:lnTo>
                    <a:pt x="173820" y="7089"/>
                  </a:lnTo>
                  <a:lnTo>
                    <a:pt x="202317" y="13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699">
              <a:extLst>
                <a:ext uri="{FF2B5EF4-FFF2-40B4-BE49-F238E27FC236}">
                  <a16:creationId xmlns:a16="http://schemas.microsoft.com/office/drawing/2014/main" xmlns="" id="{B1B54030-3A0D-4391-865A-D3D042897BA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20018" y="5539891"/>
              <a:ext cx="15733" cy="264010"/>
            </a:xfrm>
            <a:custGeom>
              <a:avLst/>
              <a:gdLst/>
              <a:ahLst/>
              <a:cxnLst/>
              <a:rect l="0" t="0" r="0" b="0"/>
              <a:pathLst>
                <a:path w="15733" h="264010">
                  <a:moveTo>
                    <a:pt x="15732" y="3659"/>
                  </a:moveTo>
                  <a:lnTo>
                    <a:pt x="15732" y="3659"/>
                  </a:lnTo>
                  <a:lnTo>
                    <a:pt x="12361" y="288"/>
                  </a:lnTo>
                  <a:lnTo>
                    <a:pt x="10663" y="0"/>
                  </a:lnTo>
                  <a:lnTo>
                    <a:pt x="8824" y="514"/>
                  </a:lnTo>
                  <a:lnTo>
                    <a:pt x="6893" y="1563"/>
                  </a:lnTo>
                  <a:lnTo>
                    <a:pt x="4747" y="10253"/>
                  </a:lnTo>
                  <a:lnTo>
                    <a:pt x="0" y="55683"/>
                  </a:lnTo>
                  <a:lnTo>
                    <a:pt x="38" y="89575"/>
                  </a:lnTo>
                  <a:lnTo>
                    <a:pt x="1701" y="125805"/>
                  </a:lnTo>
                  <a:lnTo>
                    <a:pt x="2441" y="163074"/>
                  </a:lnTo>
                  <a:lnTo>
                    <a:pt x="2769" y="197041"/>
                  </a:lnTo>
                  <a:lnTo>
                    <a:pt x="2954" y="236405"/>
                  </a:lnTo>
                  <a:lnTo>
                    <a:pt x="3032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700">
              <a:extLst>
                <a:ext uri="{FF2B5EF4-FFF2-40B4-BE49-F238E27FC236}">
                  <a16:creationId xmlns:a16="http://schemas.microsoft.com/office/drawing/2014/main" xmlns="" id="{0A2A5020-F8D7-4124-A389-D5A4795036E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19850" y="5468233"/>
              <a:ext cx="19051" cy="373768"/>
            </a:xfrm>
            <a:custGeom>
              <a:avLst/>
              <a:gdLst/>
              <a:ahLst/>
              <a:cxnLst/>
              <a:rect l="0" t="0" r="0" b="0"/>
              <a:pathLst>
                <a:path w="19051" h="373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9491"/>
                  </a:lnTo>
                  <a:lnTo>
                    <a:pt x="6467" y="50398"/>
                  </a:lnTo>
                  <a:lnTo>
                    <a:pt x="9459" y="87290"/>
                  </a:lnTo>
                  <a:lnTo>
                    <a:pt x="11259" y="133320"/>
                  </a:lnTo>
                  <a:lnTo>
                    <a:pt x="11740" y="158435"/>
                  </a:lnTo>
                  <a:lnTo>
                    <a:pt x="12060" y="183646"/>
                  </a:lnTo>
                  <a:lnTo>
                    <a:pt x="12273" y="208919"/>
                  </a:lnTo>
                  <a:lnTo>
                    <a:pt x="12416" y="234235"/>
                  </a:lnTo>
                  <a:lnTo>
                    <a:pt x="14456" y="277416"/>
                  </a:lnTo>
                  <a:lnTo>
                    <a:pt x="17008" y="312599"/>
                  </a:lnTo>
                  <a:lnTo>
                    <a:pt x="18646" y="354420"/>
                  </a:lnTo>
                  <a:lnTo>
                    <a:pt x="1905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701">
              <a:extLst>
                <a:ext uri="{FF2B5EF4-FFF2-40B4-BE49-F238E27FC236}">
                  <a16:creationId xmlns:a16="http://schemas.microsoft.com/office/drawing/2014/main" xmlns="" id="{BD76AA63-C3F3-489D-A881-3F125B48968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750050" y="5760277"/>
              <a:ext cx="112277" cy="159811"/>
            </a:xfrm>
            <a:custGeom>
              <a:avLst/>
              <a:gdLst/>
              <a:ahLst/>
              <a:cxnLst/>
              <a:rect l="0" t="0" r="0" b="0"/>
              <a:pathLst>
                <a:path w="112277" h="159811">
                  <a:moveTo>
                    <a:pt x="12700" y="30923"/>
                  </a:moveTo>
                  <a:lnTo>
                    <a:pt x="12700" y="30923"/>
                  </a:lnTo>
                  <a:lnTo>
                    <a:pt x="12700" y="19988"/>
                  </a:lnTo>
                  <a:lnTo>
                    <a:pt x="12700" y="66028"/>
                  </a:lnTo>
                  <a:lnTo>
                    <a:pt x="12700" y="112254"/>
                  </a:lnTo>
                  <a:lnTo>
                    <a:pt x="9329" y="148824"/>
                  </a:lnTo>
                  <a:lnTo>
                    <a:pt x="5792" y="157406"/>
                  </a:lnTo>
                  <a:lnTo>
                    <a:pt x="3861" y="159695"/>
                  </a:lnTo>
                  <a:lnTo>
                    <a:pt x="2574" y="159810"/>
                  </a:lnTo>
                  <a:lnTo>
                    <a:pt x="1716" y="158476"/>
                  </a:lnTo>
                  <a:lnTo>
                    <a:pt x="1143" y="156173"/>
                  </a:lnTo>
                  <a:lnTo>
                    <a:pt x="8940" y="113878"/>
                  </a:lnTo>
                  <a:lnTo>
                    <a:pt x="23581" y="69849"/>
                  </a:lnTo>
                  <a:lnTo>
                    <a:pt x="37997" y="39051"/>
                  </a:lnTo>
                  <a:lnTo>
                    <a:pt x="61274" y="11224"/>
                  </a:lnTo>
                  <a:lnTo>
                    <a:pt x="75210" y="1472"/>
                  </a:lnTo>
                  <a:lnTo>
                    <a:pt x="81890" y="0"/>
                  </a:lnTo>
                  <a:lnTo>
                    <a:pt x="94956" y="2127"/>
                  </a:lnTo>
                  <a:lnTo>
                    <a:pt x="99992" y="6787"/>
                  </a:lnTo>
                  <a:lnTo>
                    <a:pt x="107471" y="21372"/>
                  </a:lnTo>
                  <a:lnTo>
                    <a:pt x="112276" y="56158"/>
                  </a:lnTo>
                  <a:lnTo>
                    <a:pt x="103587" y="94374"/>
                  </a:lnTo>
                  <a:lnTo>
                    <a:pt x="80866" y="125766"/>
                  </a:lnTo>
                  <a:lnTo>
                    <a:pt x="55161" y="142829"/>
                  </a:lnTo>
                  <a:lnTo>
                    <a:pt x="38157" y="145805"/>
                  </a:lnTo>
                  <a:lnTo>
                    <a:pt x="22602" y="144071"/>
                  </a:lnTo>
                  <a:lnTo>
                    <a:pt x="0" y="132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702">
              <a:extLst>
                <a:ext uri="{FF2B5EF4-FFF2-40B4-BE49-F238E27FC236}">
                  <a16:creationId xmlns:a16="http://schemas.microsoft.com/office/drawing/2014/main" xmlns="" id="{D840E1F7-DA93-47C3-B4D4-7FD03178618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870699" y="5900915"/>
              <a:ext cx="76202" cy="74436"/>
            </a:xfrm>
            <a:custGeom>
              <a:avLst/>
              <a:gdLst/>
              <a:ahLst/>
              <a:cxnLst/>
              <a:rect l="0" t="0" r="0" b="0"/>
              <a:pathLst>
                <a:path w="76202" h="7443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6742" y="5500"/>
                  </a:lnTo>
                  <a:lnTo>
                    <a:pt x="52946" y="51200"/>
                  </a:lnTo>
                  <a:lnTo>
                    <a:pt x="76201" y="74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703">
              <a:extLst>
                <a:ext uri="{FF2B5EF4-FFF2-40B4-BE49-F238E27FC236}">
                  <a16:creationId xmlns:a16="http://schemas.microsoft.com/office/drawing/2014/main" xmlns="" id="{2B5344F0-CC7D-4F8C-A6AC-28090A4CD48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889750" y="590550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82550" y="0"/>
                  </a:moveTo>
                  <a:lnTo>
                    <a:pt x="82550" y="0"/>
                  </a:lnTo>
                  <a:lnTo>
                    <a:pt x="72437" y="3371"/>
                  </a:lnTo>
                  <a:lnTo>
                    <a:pt x="56035" y="15579"/>
                  </a:lnTo>
                  <a:lnTo>
                    <a:pt x="20227" y="5864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704">
              <a:extLst>
                <a:ext uri="{FF2B5EF4-FFF2-40B4-BE49-F238E27FC236}">
                  <a16:creationId xmlns:a16="http://schemas.microsoft.com/office/drawing/2014/main" xmlns="" id="{E5463260-8BAC-4FAC-A7D0-05AF9D313B2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124961" y="5746750"/>
              <a:ext cx="196590" cy="31751"/>
            </a:xfrm>
            <a:custGeom>
              <a:avLst/>
              <a:gdLst/>
              <a:ahLst/>
              <a:cxnLst/>
              <a:rect l="0" t="0" r="0" b="0"/>
              <a:pathLst>
                <a:path w="196590" h="31751">
                  <a:moveTo>
                    <a:pt x="6089" y="31750"/>
                  </a:moveTo>
                  <a:lnTo>
                    <a:pt x="6089" y="31750"/>
                  </a:lnTo>
                  <a:lnTo>
                    <a:pt x="2718" y="31750"/>
                  </a:lnTo>
                  <a:lnTo>
                    <a:pt x="1725" y="31044"/>
                  </a:lnTo>
                  <a:lnTo>
                    <a:pt x="1062" y="29868"/>
                  </a:lnTo>
                  <a:lnTo>
                    <a:pt x="0" y="26283"/>
                  </a:lnTo>
                  <a:lnTo>
                    <a:pt x="43084" y="22052"/>
                  </a:lnTo>
                  <a:lnTo>
                    <a:pt x="80864" y="16568"/>
                  </a:lnTo>
                  <a:lnTo>
                    <a:pt x="126708" y="10475"/>
                  </a:lnTo>
                  <a:lnTo>
                    <a:pt x="169298" y="4202"/>
                  </a:lnTo>
                  <a:lnTo>
                    <a:pt x="196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705">
              <a:extLst>
                <a:ext uri="{FF2B5EF4-FFF2-40B4-BE49-F238E27FC236}">
                  <a16:creationId xmlns:a16="http://schemas.microsoft.com/office/drawing/2014/main" xmlns="" id="{7D360BB1-4C43-475B-BB41-975D083B2F6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448550" y="5594350"/>
              <a:ext cx="25401" cy="254001"/>
            </a:xfrm>
            <a:custGeom>
              <a:avLst/>
              <a:gdLst/>
              <a:ahLst/>
              <a:cxnLst/>
              <a:rect l="0" t="0" r="0" b="0"/>
              <a:pathLst>
                <a:path w="25401" h="254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5" y="1882"/>
                  </a:lnTo>
                  <a:lnTo>
                    <a:pt x="5467" y="3371"/>
                  </a:lnTo>
                  <a:lnTo>
                    <a:pt x="4176" y="48183"/>
                  </a:lnTo>
                  <a:lnTo>
                    <a:pt x="9077" y="87027"/>
                  </a:lnTo>
                  <a:lnTo>
                    <a:pt x="12971" y="119112"/>
                  </a:lnTo>
                  <a:lnTo>
                    <a:pt x="16348" y="153833"/>
                  </a:lnTo>
                  <a:lnTo>
                    <a:pt x="17849" y="188080"/>
                  </a:lnTo>
                  <a:lnTo>
                    <a:pt x="22065" y="228980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706">
              <a:extLst>
                <a:ext uri="{FF2B5EF4-FFF2-40B4-BE49-F238E27FC236}">
                  <a16:creationId xmlns:a16="http://schemas.microsoft.com/office/drawing/2014/main" xmlns="" id="{868AE2A0-F003-401C-9B22-6057F4E8BB6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89629" y="5583164"/>
              <a:ext cx="155772" cy="30237"/>
            </a:xfrm>
            <a:custGeom>
              <a:avLst/>
              <a:gdLst/>
              <a:ahLst/>
              <a:cxnLst/>
              <a:rect l="0" t="0" r="0" b="0"/>
              <a:pathLst>
                <a:path w="155772" h="30237">
                  <a:moveTo>
                    <a:pt x="3371" y="30236"/>
                  </a:moveTo>
                  <a:lnTo>
                    <a:pt x="3371" y="30236"/>
                  </a:lnTo>
                  <a:lnTo>
                    <a:pt x="0" y="20123"/>
                  </a:lnTo>
                  <a:lnTo>
                    <a:pt x="418" y="17143"/>
                  </a:lnTo>
                  <a:lnTo>
                    <a:pt x="2108" y="15157"/>
                  </a:lnTo>
                  <a:lnTo>
                    <a:pt x="21701" y="8600"/>
                  </a:lnTo>
                  <a:lnTo>
                    <a:pt x="67956" y="1215"/>
                  </a:lnTo>
                  <a:lnTo>
                    <a:pt x="108742" y="0"/>
                  </a:lnTo>
                  <a:lnTo>
                    <a:pt x="155771" y="4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707">
              <a:extLst>
                <a:ext uri="{FF2B5EF4-FFF2-40B4-BE49-F238E27FC236}">
                  <a16:creationId xmlns:a16="http://schemas.microsoft.com/office/drawing/2014/main" xmlns="" id="{86BC3D0B-671F-4177-9885-BD0B8B8DAF0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493000" y="56769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20983" y="17639"/>
                  </a:lnTo>
                  <a:lnTo>
                    <a:pt x="64012" y="7117"/>
                  </a:lnTo>
                  <a:lnTo>
                    <a:pt x="104339" y="210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708">
              <a:extLst>
                <a:ext uri="{FF2B5EF4-FFF2-40B4-BE49-F238E27FC236}">
                  <a16:creationId xmlns:a16="http://schemas.microsoft.com/office/drawing/2014/main" xmlns="" id="{D2463AEE-7687-4A5E-BEE0-3EC00427C62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87296" y="5400973"/>
              <a:ext cx="94605" cy="98128"/>
            </a:xfrm>
            <a:custGeom>
              <a:avLst/>
              <a:gdLst/>
              <a:ahLst/>
              <a:cxnLst/>
              <a:rect l="0" t="0" r="0" b="0"/>
              <a:pathLst>
                <a:path w="94605" h="98128">
                  <a:moveTo>
                    <a:pt x="31104" y="60027"/>
                  </a:moveTo>
                  <a:lnTo>
                    <a:pt x="31104" y="60027"/>
                  </a:lnTo>
                  <a:lnTo>
                    <a:pt x="24362" y="63398"/>
                  </a:lnTo>
                  <a:lnTo>
                    <a:pt x="19171" y="68816"/>
                  </a:lnTo>
                  <a:lnTo>
                    <a:pt x="0" y="91076"/>
                  </a:lnTo>
                  <a:lnTo>
                    <a:pt x="21760" y="47706"/>
                  </a:lnTo>
                  <a:lnTo>
                    <a:pt x="47224" y="8249"/>
                  </a:lnTo>
                  <a:lnTo>
                    <a:pt x="56143" y="1737"/>
                  </a:lnTo>
                  <a:lnTo>
                    <a:pt x="60496" y="0"/>
                  </a:lnTo>
                  <a:lnTo>
                    <a:pt x="64810" y="253"/>
                  </a:lnTo>
                  <a:lnTo>
                    <a:pt x="73366" y="4297"/>
                  </a:lnTo>
                  <a:lnTo>
                    <a:pt x="79990" y="14562"/>
                  </a:lnTo>
                  <a:lnTo>
                    <a:pt x="89993" y="44147"/>
                  </a:lnTo>
                  <a:lnTo>
                    <a:pt x="90672" y="58614"/>
                  </a:lnTo>
                  <a:lnTo>
                    <a:pt x="90035" y="72099"/>
                  </a:lnTo>
                  <a:lnTo>
                    <a:pt x="94604" y="98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709">
              <a:extLst>
                <a:ext uri="{FF2B5EF4-FFF2-40B4-BE49-F238E27FC236}">
                  <a16:creationId xmlns:a16="http://schemas.microsoft.com/office/drawing/2014/main" xmlns="" id="{EB2F5B35-BC7E-4F9F-AB25-5751C2DE2EE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15250" y="5519033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5467"/>
                  </a:moveTo>
                  <a:lnTo>
                    <a:pt x="0" y="5467"/>
                  </a:lnTo>
                  <a:lnTo>
                    <a:pt x="38724" y="0"/>
                  </a:lnTo>
                  <a:lnTo>
                    <a:pt x="952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710">
              <a:extLst>
                <a:ext uri="{FF2B5EF4-FFF2-40B4-BE49-F238E27FC236}">
                  <a16:creationId xmlns:a16="http://schemas.microsoft.com/office/drawing/2014/main" xmlns="" id="{D60D3D2C-C46A-49BB-B6D4-D06D32D3790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12664" y="5791857"/>
              <a:ext cx="137018" cy="179523"/>
            </a:xfrm>
            <a:custGeom>
              <a:avLst/>
              <a:gdLst/>
              <a:ahLst/>
              <a:cxnLst/>
              <a:rect l="0" t="0" r="0" b="0"/>
              <a:pathLst>
                <a:path w="137018" h="179523">
                  <a:moveTo>
                    <a:pt x="51786" y="62843"/>
                  </a:moveTo>
                  <a:lnTo>
                    <a:pt x="51786" y="62843"/>
                  </a:lnTo>
                  <a:lnTo>
                    <a:pt x="34110" y="96101"/>
                  </a:lnTo>
                  <a:lnTo>
                    <a:pt x="22377" y="142107"/>
                  </a:lnTo>
                  <a:lnTo>
                    <a:pt x="20370" y="154516"/>
                  </a:lnTo>
                  <a:lnTo>
                    <a:pt x="18848" y="157824"/>
                  </a:lnTo>
                  <a:lnTo>
                    <a:pt x="17126" y="160030"/>
                  </a:lnTo>
                  <a:lnTo>
                    <a:pt x="16685" y="159384"/>
                  </a:lnTo>
                  <a:lnTo>
                    <a:pt x="30493" y="120140"/>
                  </a:lnTo>
                  <a:lnTo>
                    <a:pt x="47358" y="80840"/>
                  </a:lnTo>
                  <a:lnTo>
                    <a:pt x="68505" y="37287"/>
                  </a:lnTo>
                  <a:lnTo>
                    <a:pt x="84335" y="10821"/>
                  </a:lnTo>
                  <a:lnTo>
                    <a:pt x="93533" y="1387"/>
                  </a:lnTo>
                  <a:lnTo>
                    <a:pt x="98668" y="0"/>
                  </a:lnTo>
                  <a:lnTo>
                    <a:pt x="110016" y="2222"/>
                  </a:lnTo>
                  <a:lnTo>
                    <a:pt x="122116" y="15439"/>
                  </a:lnTo>
                  <a:lnTo>
                    <a:pt x="128305" y="24890"/>
                  </a:lnTo>
                  <a:lnTo>
                    <a:pt x="137017" y="61788"/>
                  </a:lnTo>
                  <a:lnTo>
                    <a:pt x="132857" y="104002"/>
                  </a:lnTo>
                  <a:lnTo>
                    <a:pt x="115946" y="141047"/>
                  </a:lnTo>
                  <a:lnTo>
                    <a:pt x="86318" y="167623"/>
                  </a:lnTo>
                  <a:lnTo>
                    <a:pt x="61019" y="176440"/>
                  </a:lnTo>
                  <a:lnTo>
                    <a:pt x="24654" y="179522"/>
                  </a:lnTo>
                  <a:lnTo>
                    <a:pt x="565" y="177613"/>
                  </a:lnTo>
                  <a:lnTo>
                    <a:pt x="0" y="176751"/>
                  </a:lnTo>
                  <a:lnTo>
                    <a:pt x="1034" y="175470"/>
                  </a:lnTo>
                  <a:lnTo>
                    <a:pt x="7336" y="170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711">
              <a:extLst>
                <a:ext uri="{FF2B5EF4-FFF2-40B4-BE49-F238E27FC236}">
                  <a16:creationId xmlns:a16="http://schemas.microsoft.com/office/drawing/2014/main" xmlns="" id="{8D6F15D0-EDC4-4F0F-92AE-BA28A96720E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779632" y="5918199"/>
              <a:ext cx="56269" cy="50802"/>
            </a:xfrm>
            <a:custGeom>
              <a:avLst/>
              <a:gdLst/>
              <a:ahLst/>
              <a:cxnLst/>
              <a:rect l="0" t="0" r="0" b="0"/>
              <a:pathLst>
                <a:path w="56269" h="50802">
                  <a:moveTo>
                    <a:pt x="5468" y="1"/>
                  </a:moveTo>
                  <a:lnTo>
                    <a:pt x="5468" y="1"/>
                  </a:lnTo>
                  <a:lnTo>
                    <a:pt x="0" y="0"/>
                  </a:lnTo>
                  <a:lnTo>
                    <a:pt x="43921" y="38694"/>
                  </a:lnTo>
                  <a:lnTo>
                    <a:pt x="56268" y="5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712">
              <a:extLst>
                <a:ext uri="{FF2B5EF4-FFF2-40B4-BE49-F238E27FC236}">
                  <a16:creationId xmlns:a16="http://schemas.microsoft.com/office/drawing/2014/main" xmlns="" id="{7C160986-CDF7-496B-BC65-C40BA307359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33568" y="5918200"/>
              <a:ext cx="72183" cy="165101"/>
            </a:xfrm>
            <a:custGeom>
              <a:avLst/>
              <a:gdLst/>
              <a:ahLst/>
              <a:cxnLst/>
              <a:rect l="0" t="0" r="0" b="0"/>
              <a:pathLst>
                <a:path w="72183" h="165101">
                  <a:moveTo>
                    <a:pt x="72182" y="0"/>
                  </a:moveTo>
                  <a:lnTo>
                    <a:pt x="72182" y="0"/>
                  </a:lnTo>
                  <a:lnTo>
                    <a:pt x="36029" y="1411"/>
                  </a:lnTo>
                  <a:lnTo>
                    <a:pt x="25305" y="6742"/>
                  </a:lnTo>
                  <a:lnTo>
                    <a:pt x="14705" y="17676"/>
                  </a:lnTo>
                  <a:lnTo>
                    <a:pt x="11359" y="25730"/>
                  </a:lnTo>
                  <a:lnTo>
                    <a:pt x="0" y="65166"/>
                  </a:lnTo>
                  <a:lnTo>
                    <a:pt x="543" y="94254"/>
                  </a:lnTo>
                  <a:lnTo>
                    <a:pt x="11412" y="134277"/>
                  </a:lnTo>
                  <a:lnTo>
                    <a:pt x="2138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713">
              <a:extLst>
                <a:ext uri="{FF2B5EF4-FFF2-40B4-BE49-F238E27FC236}">
                  <a16:creationId xmlns:a16="http://schemas.microsoft.com/office/drawing/2014/main" xmlns="" id="{7DECD386-0737-4068-90EF-C32DD8564F2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08950" y="564515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19050" y="0"/>
                  </a:moveTo>
                  <a:lnTo>
                    <a:pt x="19050" y="0"/>
                  </a:lnTo>
                  <a:lnTo>
                    <a:pt x="9616" y="41968"/>
                  </a:lnTo>
                  <a:lnTo>
                    <a:pt x="4745" y="77448"/>
                  </a:lnTo>
                  <a:lnTo>
                    <a:pt x="2108" y="116737"/>
                  </a:lnTo>
                  <a:lnTo>
                    <a:pt x="936" y="154894"/>
                  </a:lnTo>
                  <a:lnTo>
                    <a:pt x="278" y="19594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714">
              <a:extLst>
                <a:ext uri="{FF2B5EF4-FFF2-40B4-BE49-F238E27FC236}">
                  <a16:creationId xmlns:a16="http://schemas.microsoft.com/office/drawing/2014/main" xmlns="" id="{70C428C2-DA75-4D75-AF76-44BF51698BB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16900" y="5349679"/>
              <a:ext cx="220486" cy="1482922"/>
            </a:xfrm>
            <a:custGeom>
              <a:avLst/>
              <a:gdLst/>
              <a:ahLst/>
              <a:cxnLst/>
              <a:rect l="0" t="0" r="0" b="0"/>
              <a:pathLst>
                <a:path w="220486" h="1482922">
                  <a:moveTo>
                    <a:pt x="209550" y="3371"/>
                  </a:moveTo>
                  <a:lnTo>
                    <a:pt x="209550" y="3371"/>
                  </a:lnTo>
                  <a:lnTo>
                    <a:pt x="216292" y="0"/>
                  </a:lnTo>
                  <a:lnTo>
                    <a:pt x="218277" y="418"/>
                  </a:lnTo>
                  <a:lnTo>
                    <a:pt x="219601" y="2108"/>
                  </a:lnTo>
                  <a:lnTo>
                    <a:pt x="220485" y="4646"/>
                  </a:lnTo>
                  <a:lnTo>
                    <a:pt x="214985" y="41927"/>
                  </a:lnTo>
                  <a:lnTo>
                    <a:pt x="204439" y="87535"/>
                  </a:lnTo>
                  <a:lnTo>
                    <a:pt x="197677" y="114513"/>
                  </a:lnTo>
                  <a:lnTo>
                    <a:pt x="191051" y="147316"/>
                  </a:lnTo>
                  <a:lnTo>
                    <a:pt x="184517" y="184001"/>
                  </a:lnTo>
                  <a:lnTo>
                    <a:pt x="178045" y="223274"/>
                  </a:lnTo>
                  <a:lnTo>
                    <a:pt x="173024" y="268506"/>
                  </a:lnTo>
                  <a:lnTo>
                    <a:pt x="168972" y="317712"/>
                  </a:lnTo>
                  <a:lnTo>
                    <a:pt x="165564" y="369565"/>
                  </a:lnTo>
                  <a:lnTo>
                    <a:pt x="161882" y="423889"/>
                  </a:lnTo>
                  <a:lnTo>
                    <a:pt x="158015" y="479861"/>
                  </a:lnTo>
                  <a:lnTo>
                    <a:pt x="154027" y="536931"/>
                  </a:lnTo>
                  <a:lnTo>
                    <a:pt x="147134" y="595439"/>
                  </a:lnTo>
                  <a:lnTo>
                    <a:pt x="138306" y="654905"/>
                  </a:lnTo>
                  <a:lnTo>
                    <a:pt x="128188" y="715011"/>
                  </a:lnTo>
                  <a:lnTo>
                    <a:pt x="116503" y="774836"/>
                  </a:lnTo>
                  <a:lnTo>
                    <a:pt x="103774" y="834476"/>
                  </a:lnTo>
                  <a:lnTo>
                    <a:pt x="90350" y="893991"/>
                  </a:lnTo>
                  <a:lnTo>
                    <a:pt x="77166" y="950601"/>
                  </a:lnTo>
                  <a:lnTo>
                    <a:pt x="64144" y="1005275"/>
                  </a:lnTo>
                  <a:lnTo>
                    <a:pt x="51230" y="1058657"/>
                  </a:lnTo>
                  <a:lnTo>
                    <a:pt x="41208" y="1107650"/>
                  </a:lnTo>
                  <a:lnTo>
                    <a:pt x="33117" y="1153717"/>
                  </a:lnTo>
                  <a:lnTo>
                    <a:pt x="26311" y="1197835"/>
                  </a:lnTo>
                  <a:lnTo>
                    <a:pt x="21068" y="1237831"/>
                  </a:lnTo>
                  <a:lnTo>
                    <a:pt x="16867" y="1275077"/>
                  </a:lnTo>
                  <a:lnTo>
                    <a:pt x="13361" y="1310491"/>
                  </a:lnTo>
                  <a:lnTo>
                    <a:pt x="10319" y="1340451"/>
                  </a:lnTo>
                  <a:lnTo>
                    <a:pt x="7584" y="1366775"/>
                  </a:lnTo>
                  <a:lnTo>
                    <a:pt x="3370" y="1409428"/>
                  </a:lnTo>
                  <a:lnTo>
                    <a:pt x="666" y="1456043"/>
                  </a:lnTo>
                  <a:lnTo>
                    <a:pt x="0" y="148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986">
            <a:extLst>
              <a:ext uri="{FF2B5EF4-FFF2-40B4-BE49-F238E27FC236}">
                <a16:creationId xmlns:a16="http://schemas.microsoft.com/office/drawing/2014/main" xmlns="" id="{A5C82336-6C4F-4CFE-8CEA-C20330DC3DAB}"/>
              </a:ext>
            </a:extLst>
          </p:cNvPr>
          <p:cNvGrpSpPr/>
          <p:nvPr/>
        </p:nvGrpSpPr>
        <p:grpSpPr>
          <a:xfrm>
            <a:off x="8763000" y="5433536"/>
            <a:ext cx="1651001" cy="764065"/>
            <a:chOff x="8763000" y="5433536"/>
            <a:chExt cx="1651001" cy="764065"/>
          </a:xfrm>
        </p:grpSpPr>
        <p:sp>
          <p:nvSpPr>
            <p:cNvPr id="203" name="SMARTInkShape-4715">
              <a:extLst>
                <a:ext uri="{FF2B5EF4-FFF2-40B4-BE49-F238E27FC236}">
                  <a16:creationId xmlns:a16="http://schemas.microsoft.com/office/drawing/2014/main" xmlns="" id="{EFC53F33-54AE-47A3-A9C3-6E4C0A2CD62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763000" y="5575300"/>
              <a:ext cx="3671" cy="349251"/>
            </a:xfrm>
            <a:custGeom>
              <a:avLst/>
              <a:gdLst/>
              <a:ahLst/>
              <a:cxnLst/>
              <a:rect l="0" t="0" r="0" b="0"/>
              <a:pathLst>
                <a:path w="3671" h="349251">
                  <a:moveTo>
                    <a:pt x="0" y="0"/>
                  </a:moveTo>
                  <a:lnTo>
                    <a:pt x="0" y="0"/>
                  </a:lnTo>
                  <a:lnTo>
                    <a:pt x="3658" y="44057"/>
                  </a:lnTo>
                  <a:lnTo>
                    <a:pt x="2095" y="75319"/>
                  </a:lnTo>
                  <a:lnTo>
                    <a:pt x="931" y="112262"/>
                  </a:lnTo>
                  <a:lnTo>
                    <a:pt x="413" y="152200"/>
                  </a:lnTo>
                  <a:lnTo>
                    <a:pt x="184" y="193468"/>
                  </a:lnTo>
                  <a:lnTo>
                    <a:pt x="81" y="231566"/>
                  </a:lnTo>
                  <a:lnTo>
                    <a:pt x="742" y="265902"/>
                  </a:lnTo>
                  <a:lnTo>
                    <a:pt x="3670" y="306915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716">
              <a:extLst>
                <a:ext uri="{FF2B5EF4-FFF2-40B4-BE49-F238E27FC236}">
                  <a16:creationId xmlns:a16="http://schemas.microsoft.com/office/drawing/2014/main" xmlns="" id="{049C23A8-DD6E-4F56-8099-740F3E983D0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921750" y="57277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0398" y="7631"/>
                  </a:lnTo>
                  <a:lnTo>
                    <a:pt x="73223" y="3862"/>
                  </a:lnTo>
                  <a:lnTo>
                    <a:pt x="107567" y="17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717">
              <a:extLst>
                <a:ext uri="{FF2B5EF4-FFF2-40B4-BE49-F238E27FC236}">
                  <a16:creationId xmlns:a16="http://schemas.microsoft.com/office/drawing/2014/main" xmlns="" id="{ADB80388-8B43-4981-BFE2-BF846D3FF8A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21750" y="5635141"/>
              <a:ext cx="25401" cy="257660"/>
            </a:xfrm>
            <a:custGeom>
              <a:avLst/>
              <a:gdLst/>
              <a:ahLst/>
              <a:cxnLst/>
              <a:rect l="0" t="0" r="0" b="0"/>
              <a:pathLst>
                <a:path w="25401" h="257660">
                  <a:moveTo>
                    <a:pt x="25400" y="3659"/>
                  </a:moveTo>
                  <a:lnTo>
                    <a:pt x="25400" y="3659"/>
                  </a:lnTo>
                  <a:lnTo>
                    <a:pt x="25399" y="0"/>
                  </a:lnTo>
                  <a:lnTo>
                    <a:pt x="23519" y="10253"/>
                  </a:lnTo>
                  <a:lnTo>
                    <a:pt x="16562" y="48941"/>
                  </a:lnTo>
                  <a:lnTo>
                    <a:pt x="10472" y="89826"/>
                  </a:lnTo>
                  <a:lnTo>
                    <a:pt x="7572" y="136592"/>
                  </a:lnTo>
                  <a:lnTo>
                    <a:pt x="6712" y="179454"/>
                  </a:lnTo>
                  <a:lnTo>
                    <a:pt x="2057" y="225383"/>
                  </a:lnTo>
                  <a:lnTo>
                    <a:pt x="0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718">
              <a:extLst>
                <a:ext uri="{FF2B5EF4-FFF2-40B4-BE49-F238E27FC236}">
                  <a16:creationId xmlns:a16="http://schemas.microsoft.com/office/drawing/2014/main" xmlns="" id="{62441A2A-EDE0-4D85-A352-F6D30E079F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93821" y="5849007"/>
              <a:ext cx="122858" cy="184176"/>
            </a:xfrm>
            <a:custGeom>
              <a:avLst/>
              <a:gdLst/>
              <a:ahLst/>
              <a:cxnLst/>
              <a:rect l="0" t="0" r="0" b="0"/>
              <a:pathLst>
                <a:path w="122858" h="184176">
                  <a:moveTo>
                    <a:pt x="61279" y="50143"/>
                  </a:moveTo>
                  <a:lnTo>
                    <a:pt x="61279" y="50143"/>
                  </a:lnTo>
                  <a:lnTo>
                    <a:pt x="57908" y="50142"/>
                  </a:lnTo>
                  <a:lnTo>
                    <a:pt x="54372" y="53906"/>
                  </a:lnTo>
                  <a:lnTo>
                    <a:pt x="50448" y="61693"/>
                  </a:lnTo>
                  <a:lnTo>
                    <a:pt x="44978" y="83355"/>
                  </a:lnTo>
                  <a:lnTo>
                    <a:pt x="40890" y="126005"/>
                  </a:lnTo>
                  <a:lnTo>
                    <a:pt x="35832" y="158231"/>
                  </a:lnTo>
                  <a:lnTo>
                    <a:pt x="34437" y="160302"/>
                  </a:lnTo>
                  <a:lnTo>
                    <a:pt x="32801" y="161682"/>
                  </a:lnTo>
                  <a:lnTo>
                    <a:pt x="31709" y="160485"/>
                  </a:lnTo>
                  <a:lnTo>
                    <a:pt x="29960" y="139594"/>
                  </a:lnTo>
                  <a:lnTo>
                    <a:pt x="33419" y="108162"/>
                  </a:lnTo>
                  <a:lnTo>
                    <a:pt x="47144" y="65687"/>
                  </a:lnTo>
                  <a:lnTo>
                    <a:pt x="67204" y="26762"/>
                  </a:lnTo>
                  <a:lnTo>
                    <a:pt x="84671" y="5585"/>
                  </a:lnTo>
                  <a:lnTo>
                    <a:pt x="89573" y="1388"/>
                  </a:lnTo>
                  <a:lnTo>
                    <a:pt x="94958" y="0"/>
                  </a:lnTo>
                  <a:lnTo>
                    <a:pt x="106586" y="2222"/>
                  </a:lnTo>
                  <a:lnTo>
                    <a:pt x="111240" y="7613"/>
                  </a:lnTo>
                  <a:lnTo>
                    <a:pt x="118291" y="24890"/>
                  </a:lnTo>
                  <a:lnTo>
                    <a:pt x="122857" y="65160"/>
                  </a:lnTo>
                  <a:lnTo>
                    <a:pt x="120838" y="109469"/>
                  </a:lnTo>
                  <a:lnTo>
                    <a:pt x="111974" y="133425"/>
                  </a:lnTo>
                  <a:lnTo>
                    <a:pt x="97215" y="152774"/>
                  </a:lnTo>
                  <a:lnTo>
                    <a:pt x="65812" y="174156"/>
                  </a:lnTo>
                  <a:lnTo>
                    <a:pt x="35261" y="184175"/>
                  </a:lnTo>
                  <a:lnTo>
                    <a:pt x="0" y="183560"/>
                  </a:lnTo>
                  <a:lnTo>
                    <a:pt x="16829" y="183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719">
              <a:extLst>
                <a:ext uri="{FF2B5EF4-FFF2-40B4-BE49-F238E27FC236}">
                  <a16:creationId xmlns:a16="http://schemas.microsoft.com/office/drawing/2014/main" xmlns="" id="{9F3C03D1-61FC-42FA-BEA5-8371B200073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37650" y="6007100"/>
              <a:ext cx="120651" cy="95251"/>
            </a:xfrm>
            <a:custGeom>
              <a:avLst/>
              <a:gdLst/>
              <a:ahLst/>
              <a:cxnLst/>
              <a:rect l="0" t="0" r="0" b="0"/>
              <a:pathLst>
                <a:path w="120651" h="95251">
                  <a:moveTo>
                    <a:pt x="120650" y="0"/>
                  </a:moveTo>
                  <a:lnTo>
                    <a:pt x="120650" y="0"/>
                  </a:lnTo>
                  <a:lnTo>
                    <a:pt x="110537" y="0"/>
                  </a:lnTo>
                  <a:lnTo>
                    <a:pt x="90764" y="6742"/>
                  </a:lnTo>
                  <a:lnTo>
                    <a:pt x="46724" y="44571"/>
                  </a:lnTo>
                  <a:lnTo>
                    <a:pt x="19017" y="6988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720">
              <a:extLst>
                <a:ext uri="{FF2B5EF4-FFF2-40B4-BE49-F238E27FC236}">
                  <a16:creationId xmlns:a16="http://schemas.microsoft.com/office/drawing/2014/main" xmlns="" id="{7BBAAA01-A413-4E44-BAB2-08B6F156B8E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929865" y="5619750"/>
              <a:ext cx="195086" cy="19051"/>
            </a:xfrm>
            <a:custGeom>
              <a:avLst/>
              <a:gdLst/>
              <a:ahLst/>
              <a:cxnLst/>
              <a:rect l="0" t="0" r="0" b="0"/>
              <a:pathLst>
                <a:path w="19508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8116"/>
                  </a:lnTo>
                  <a:lnTo>
                    <a:pt x="1529" y="7527"/>
                  </a:lnTo>
                  <a:lnTo>
                    <a:pt x="48157" y="5748"/>
                  </a:lnTo>
                  <a:lnTo>
                    <a:pt x="79688" y="3025"/>
                  </a:lnTo>
                  <a:lnTo>
                    <a:pt x="114869" y="1344"/>
                  </a:lnTo>
                  <a:lnTo>
                    <a:pt x="160968" y="398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721">
              <a:extLst>
                <a:ext uri="{FF2B5EF4-FFF2-40B4-BE49-F238E27FC236}">
                  <a16:creationId xmlns:a16="http://schemas.microsoft.com/office/drawing/2014/main" xmlns="" id="{6EB2C200-63D0-4BE1-BEEF-04601BF79EC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992944" y="5433536"/>
              <a:ext cx="100257" cy="116365"/>
            </a:xfrm>
            <a:custGeom>
              <a:avLst/>
              <a:gdLst/>
              <a:ahLst/>
              <a:cxnLst/>
              <a:rect l="0" t="0" r="0" b="0"/>
              <a:pathLst>
                <a:path w="100257" h="116365">
                  <a:moveTo>
                    <a:pt x="36756" y="14764"/>
                  </a:moveTo>
                  <a:lnTo>
                    <a:pt x="36756" y="14764"/>
                  </a:lnTo>
                  <a:lnTo>
                    <a:pt x="30014" y="21506"/>
                  </a:lnTo>
                  <a:lnTo>
                    <a:pt x="10272" y="64390"/>
                  </a:lnTo>
                  <a:lnTo>
                    <a:pt x="0" y="87980"/>
                  </a:lnTo>
                  <a:lnTo>
                    <a:pt x="25827" y="42081"/>
                  </a:lnTo>
                  <a:lnTo>
                    <a:pt x="44737" y="7800"/>
                  </a:lnTo>
                  <a:lnTo>
                    <a:pt x="53474" y="1086"/>
                  </a:lnTo>
                  <a:lnTo>
                    <a:pt x="57779" y="0"/>
                  </a:lnTo>
                  <a:lnTo>
                    <a:pt x="66326" y="676"/>
                  </a:lnTo>
                  <a:lnTo>
                    <a:pt x="74828" y="10855"/>
                  </a:lnTo>
                  <a:lnTo>
                    <a:pt x="85665" y="36419"/>
                  </a:lnTo>
                  <a:lnTo>
                    <a:pt x="97185" y="82004"/>
                  </a:lnTo>
                  <a:lnTo>
                    <a:pt x="100256" y="116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722">
              <a:extLst>
                <a:ext uri="{FF2B5EF4-FFF2-40B4-BE49-F238E27FC236}">
                  <a16:creationId xmlns:a16="http://schemas.microsoft.com/office/drawing/2014/main" xmlns="" id="{0CF6B4F7-2E10-4C42-88BB-96A32632C09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45600" y="5572811"/>
              <a:ext cx="101601" cy="8840"/>
            </a:xfrm>
            <a:custGeom>
              <a:avLst/>
              <a:gdLst/>
              <a:ahLst/>
              <a:cxnLst/>
              <a:rect l="0" t="0" r="0" b="0"/>
              <a:pathLst>
                <a:path w="101601" h="8840">
                  <a:moveTo>
                    <a:pt x="0" y="8839"/>
                  </a:moveTo>
                  <a:lnTo>
                    <a:pt x="0" y="8839"/>
                  </a:lnTo>
                  <a:lnTo>
                    <a:pt x="24418" y="0"/>
                  </a:lnTo>
                  <a:lnTo>
                    <a:pt x="64404" y="1971"/>
                  </a:lnTo>
                  <a:lnTo>
                    <a:pt x="101600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723">
              <a:extLst>
                <a:ext uri="{FF2B5EF4-FFF2-40B4-BE49-F238E27FC236}">
                  <a16:creationId xmlns:a16="http://schemas.microsoft.com/office/drawing/2014/main" xmlns="" id="{65B8E4CC-4AA3-4FA3-8241-7EA1EE28F1D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02750" y="5525383"/>
              <a:ext cx="6351" cy="113418"/>
            </a:xfrm>
            <a:custGeom>
              <a:avLst/>
              <a:gdLst/>
              <a:ahLst/>
              <a:cxnLst/>
              <a:rect l="0" t="0" r="0" b="0"/>
              <a:pathLst>
                <a:path w="6351" h="11341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78" y="29080"/>
                  </a:lnTo>
                  <a:lnTo>
                    <a:pt x="3673" y="66759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724">
              <a:extLst>
                <a:ext uri="{FF2B5EF4-FFF2-40B4-BE49-F238E27FC236}">
                  <a16:creationId xmlns:a16="http://schemas.microsoft.com/office/drawing/2014/main" xmlns="" id="{EE98FE48-6AB2-4225-BE42-405248F2A79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144000" y="5982583"/>
              <a:ext cx="57151" cy="107068"/>
            </a:xfrm>
            <a:custGeom>
              <a:avLst/>
              <a:gdLst/>
              <a:ahLst/>
              <a:cxnLst/>
              <a:rect l="0" t="0" r="0" b="0"/>
              <a:pathLst>
                <a:path w="5715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7136" y="44574"/>
                  </a:lnTo>
                  <a:lnTo>
                    <a:pt x="48589" y="85990"/>
                  </a:lnTo>
                  <a:lnTo>
                    <a:pt x="571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725">
              <a:extLst>
                <a:ext uri="{FF2B5EF4-FFF2-40B4-BE49-F238E27FC236}">
                  <a16:creationId xmlns:a16="http://schemas.microsoft.com/office/drawing/2014/main" xmlns="" id="{AA651A76-9378-445F-A051-6B9534AAE01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988549" y="5664200"/>
              <a:ext cx="171452" cy="19051"/>
            </a:xfrm>
            <a:custGeom>
              <a:avLst/>
              <a:gdLst/>
              <a:ahLst/>
              <a:cxnLst/>
              <a:rect l="0" t="0" r="0" b="0"/>
              <a:pathLst>
                <a:path w="171452" h="19051">
                  <a:moveTo>
                    <a:pt x="1" y="19050"/>
                  </a:moveTo>
                  <a:lnTo>
                    <a:pt x="1" y="19050"/>
                  </a:lnTo>
                  <a:lnTo>
                    <a:pt x="0" y="4745"/>
                  </a:lnTo>
                  <a:lnTo>
                    <a:pt x="2823" y="3163"/>
                  </a:lnTo>
                  <a:lnTo>
                    <a:pt x="38919" y="624"/>
                  </a:lnTo>
                  <a:lnTo>
                    <a:pt x="72331" y="278"/>
                  </a:lnTo>
                  <a:lnTo>
                    <a:pt x="105996" y="123"/>
                  </a:lnTo>
                  <a:lnTo>
                    <a:pt x="146570" y="37"/>
                  </a:lnTo>
                  <a:lnTo>
                    <a:pt x="171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726">
              <a:extLst>
                <a:ext uri="{FF2B5EF4-FFF2-40B4-BE49-F238E27FC236}">
                  <a16:creationId xmlns:a16="http://schemas.microsoft.com/office/drawing/2014/main" xmlns="" id="{CFC36F5E-A711-4190-B78D-C92F2E3ABA4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950450" y="5668730"/>
              <a:ext cx="19051" cy="262171"/>
            </a:xfrm>
            <a:custGeom>
              <a:avLst/>
              <a:gdLst/>
              <a:ahLst/>
              <a:cxnLst/>
              <a:rect l="0" t="0" r="0" b="0"/>
              <a:pathLst>
                <a:path w="19051" h="262171">
                  <a:moveTo>
                    <a:pt x="19050" y="8170"/>
                  </a:moveTo>
                  <a:lnTo>
                    <a:pt x="19050" y="8170"/>
                  </a:lnTo>
                  <a:lnTo>
                    <a:pt x="14686" y="147"/>
                  </a:lnTo>
                  <a:lnTo>
                    <a:pt x="14024" y="0"/>
                  </a:lnTo>
                  <a:lnTo>
                    <a:pt x="13582" y="607"/>
                  </a:lnTo>
                  <a:lnTo>
                    <a:pt x="12874" y="38479"/>
                  </a:lnTo>
                  <a:lnTo>
                    <a:pt x="12778" y="70324"/>
                  </a:lnTo>
                  <a:lnTo>
                    <a:pt x="12733" y="107525"/>
                  </a:lnTo>
                  <a:lnTo>
                    <a:pt x="11303" y="147578"/>
                  </a:lnTo>
                  <a:lnTo>
                    <a:pt x="5964" y="188898"/>
                  </a:lnTo>
                  <a:lnTo>
                    <a:pt x="1767" y="234972"/>
                  </a:lnTo>
                  <a:lnTo>
                    <a:pt x="0" y="262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727">
              <a:extLst>
                <a:ext uri="{FF2B5EF4-FFF2-40B4-BE49-F238E27FC236}">
                  <a16:creationId xmlns:a16="http://schemas.microsoft.com/office/drawing/2014/main" xmlns="" id="{B28D4CD5-69F1-48C4-9988-628C8683761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499600" y="5822950"/>
              <a:ext cx="254001" cy="9835"/>
            </a:xfrm>
            <a:custGeom>
              <a:avLst/>
              <a:gdLst/>
              <a:ahLst/>
              <a:cxnLst/>
              <a:rect l="0" t="0" r="0" b="0"/>
              <a:pathLst>
                <a:path w="254001" h="983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8020" y="7840"/>
                  </a:lnTo>
                  <a:lnTo>
                    <a:pt x="82021" y="9834"/>
                  </a:lnTo>
                  <a:lnTo>
                    <a:pt x="123001" y="8369"/>
                  </a:lnTo>
                  <a:lnTo>
                    <a:pt x="163322" y="7247"/>
                  </a:lnTo>
                  <a:lnTo>
                    <a:pt x="199587" y="6043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728">
              <a:extLst>
                <a:ext uri="{FF2B5EF4-FFF2-40B4-BE49-F238E27FC236}">
                  <a16:creationId xmlns:a16="http://schemas.microsoft.com/office/drawing/2014/main" xmlns="" id="{7ED2B603-0E7A-4962-980C-525D5E0AC87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975850" y="57785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3369" y="2979"/>
                  </a:lnTo>
                  <a:lnTo>
                    <a:pt x="76895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729">
              <a:extLst>
                <a:ext uri="{FF2B5EF4-FFF2-40B4-BE49-F238E27FC236}">
                  <a16:creationId xmlns:a16="http://schemas.microsoft.com/office/drawing/2014/main" xmlns="" id="{0047CE4E-7D2B-4CC4-BF9F-2FE66FB77810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47122" y="5464957"/>
              <a:ext cx="93829" cy="95084"/>
            </a:xfrm>
            <a:custGeom>
              <a:avLst/>
              <a:gdLst/>
              <a:ahLst/>
              <a:cxnLst/>
              <a:rect l="0" t="0" r="0" b="0"/>
              <a:pathLst>
                <a:path w="93829" h="95084">
                  <a:moveTo>
                    <a:pt x="43028" y="46843"/>
                  </a:moveTo>
                  <a:lnTo>
                    <a:pt x="43028" y="46843"/>
                  </a:lnTo>
                  <a:lnTo>
                    <a:pt x="8322" y="91382"/>
                  </a:lnTo>
                  <a:lnTo>
                    <a:pt x="3379" y="94861"/>
                  </a:lnTo>
                  <a:lnTo>
                    <a:pt x="1779" y="95083"/>
                  </a:lnTo>
                  <a:lnTo>
                    <a:pt x="712" y="94525"/>
                  </a:lnTo>
                  <a:lnTo>
                    <a:pt x="0" y="93447"/>
                  </a:lnTo>
                  <a:lnTo>
                    <a:pt x="2972" y="88488"/>
                  </a:lnTo>
                  <a:lnTo>
                    <a:pt x="28127" y="46188"/>
                  </a:lnTo>
                  <a:lnTo>
                    <a:pt x="51922" y="9398"/>
                  </a:lnTo>
                  <a:lnTo>
                    <a:pt x="59446" y="1978"/>
                  </a:lnTo>
                  <a:lnTo>
                    <a:pt x="62440" y="0"/>
                  </a:lnTo>
                  <a:lnTo>
                    <a:pt x="65141" y="92"/>
                  </a:lnTo>
                  <a:lnTo>
                    <a:pt x="67647" y="1565"/>
                  </a:lnTo>
                  <a:lnTo>
                    <a:pt x="73019" y="8375"/>
                  </a:lnTo>
                  <a:lnTo>
                    <a:pt x="88666" y="43677"/>
                  </a:lnTo>
                  <a:lnTo>
                    <a:pt x="93828" y="7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730">
              <a:extLst>
                <a:ext uri="{FF2B5EF4-FFF2-40B4-BE49-F238E27FC236}">
                  <a16:creationId xmlns:a16="http://schemas.microsoft.com/office/drawing/2014/main" xmlns="" id="{039449EC-8091-4F39-9295-75CB559234E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67950" y="5647842"/>
              <a:ext cx="146051" cy="16359"/>
            </a:xfrm>
            <a:custGeom>
              <a:avLst/>
              <a:gdLst/>
              <a:ahLst/>
              <a:cxnLst/>
              <a:rect l="0" t="0" r="0" b="0"/>
              <a:pathLst>
                <a:path w="146051" h="16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2" y="0"/>
                  </a:lnTo>
                  <a:lnTo>
                    <a:pt x="40163" y="7145"/>
                  </a:lnTo>
                  <a:lnTo>
                    <a:pt x="78693" y="13629"/>
                  </a:lnTo>
                  <a:lnTo>
                    <a:pt x="125846" y="15819"/>
                  </a:lnTo>
                  <a:lnTo>
                    <a:pt x="14605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731">
              <a:extLst>
                <a:ext uri="{FF2B5EF4-FFF2-40B4-BE49-F238E27FC236}">
                  <a16:creationId xmlns:a16="http://schemas.microsoft.com/office/drawing/2014/main" xmlns="" id="{702F6055-B00E-4B75-9E33-2EA589D415B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344150" y="560070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6350" y="0"/>
                  </a:moveTo>
                  <a:lnTo>
                    <a:pt x="6350" y="0"/>
                  </a:lnTo>
                  <a:lnTo>
                    <a:pt x="5645" y="43338"/>
                  </a:lnTo>
                  <a:lnTo>
                    <a:pt x="1986" y="7845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732">
              <a:extLst>
                <a:ext uri="{FF2B5EF4-FFF2-40B4-BE49-F238E27FC236}">
                  <a16:creationId xmlns:a16="http://schemas.microsoft.com/office/drawing/2014/main" xmlns="" id="{9C541988-5E25-46ED-895C-6D52564CBB7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114646" y="5881213"/>
              <a:ext cx="148617" cy="233838"/>
            </a:xfrm>
            <a:custGeom>
              <a:avLst/>
              <a:gdLst/>
              <a:ahLst/>
              <a:cxnLst/>
              <a:rect l="0" t="0" r="0" b="0"/>
              <a:pathLst>
                <a:path w="148617" h="233838">
                  <a:moveTo>
                    <a:pt x="89804" y="30637"/>
                  </a:moveTo>
                  <a:lnTo>
                    <a:pt x="89804" y="30637"/>
                  </a:lnTo>
                  <a:lnTo>
                    <a:pt x="86434" y="30637"/>
                  </a:lnTo>
                  <a:lnTo>
                    <a:pt x="82897" y="36282"/>
                  </a:lnTo>
                  <a:lnTo>
                    <a:pt x="74877" y="67265"/>
                  </a:lnTo>
                  <a:lnTo>
                    <a:pt x="68605" y="105303"/>
                  </a:lnTo>
                  <a:lnTo>
                    <a:pt x="62278" y="147853"/>
                  </a:lnTo>
                  <a:lnTo>
                    <a:pt x="49455" y="189153"/>
                  </a:lnTo>
                  <a:lnTo>
                    <a:pt x="44118" y="199395"/>
                  </a:lnTo>
                  <a:lnTo>
                    <a:pt x="41708" y="200293"/>
                  </a:lnTo>
                  <a:lnTo>
                    <a:pt x="39395" y="198774"/>
                  </a:lnTo>
                  <a:lnTo>
                    <a:pt x="37148" y="195645"/>
                  </a:lnTo>
                  <a:lnTo>
                    <a:pt x="36533" y="182760"/>
                  </a:lnTo>
                  <a:lnTo>
                    <a:pt x="43916" y="148147"/>
                  </a:lnTo>
                  <a:lnTo>
                    <a:pt x="54592" y="114613"/>
                  </a:lnTo>
                  <a:lnTo>
                    <a:pt x="68745" y="76192"/>
                  </a:lnTo>
                  <a:lnTo>
                    <a:pt x="95950" y="31749"/>
                  </a:lnTo>
                  <a:lnTo>
                    <a:pt x="116241" y="6350"/>
                  </a:lnTo>
                  <a:lnTo>
                    <a:pt x="121539" y="2451"/>
                  </a:lnTo>
                  <a:lnTo>
                    <a:pt x="126482" y="557"/>
                  </a:lnTo>
                  <a:lnTo>
                    <a:pt x="131190" y="0"/>
                  </a:lnTo>
                  <a:lnTo>
                    <a:pt x="135033" y="3157"/>
                  </a:lnTo>
                  <a:lnTo>
                    <a:pt x="141185" y="16072"/>
                  </a:lnTo>
                  <a:lnTo>
                    <a:pt x="148616" y="53289"/>
                  </a:lnTo>
                  <a:lnTo>
                    <a:pt x="148544" y="100065"/>
                  </a:lnTo>
                  <a:lnTo>
                    <a:pt x="133941" y="142930"/>
                  </a:lnTo>
                  <a:lnTo>
                    <a:pt x="108370" y="179071"/>
                  </a:lnTo>
                  <a:lnTo>
                    <a:pt x="75079" y="205381"/>
                  </a:lnTo>
                  <a:lnTo>
                    <a:pt x="31679" y="223094"/>
                  </a:lnTo>
                  <a:lnTo>
                    <a:pt x="0" y="232282"/>
                  </a:lnTo>
                  <a:lnTo>
                    <a:pt x="302" y="232800"/>
                  </a:lnTo>
                  <a:lnTo>
                    <a:pt x="13604" y="233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733">
              <a:extLst>
                <a:ext uri="{FF2B5EF4-FFF2-40B4-BE49-F238E27FC236}">
                  <a16:creationId xmlns:a16="http://schemas.microsoft.com/office/drawing/2014/main" xmlns="" id="{084338B2-861F-4758-ACBF-55A9DBE546D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312400" y="6041829"/>
              <a:ext cx="69851" cy="155772"/>
            </a:xfrm>
            <a:custGeom>
              <a:avLst/>
              <a:gdLst/>
              <a:ahLst/>
              <a:cxnLst/>
              <a:rect l="0" t="0" r="0" b="0"/>
              <a:pathLst>
                <a:path w="69851" h="155772">
                  <a:moveTo>
                    <a:pt x="69850" y="3371"/>
                  </a:moveTo>
                  <a:lnTo>
                    <a:pt x="69850" y="3371"/>
                  </a:lnTo>
                  <a:lnTo>
                    <a:pt x="59737" y="0"/>
                  </a:lnTo>
                  <a:lnTo>
                    <a:pt x="51009" y="226"/>
                  </a:lnTo>
                  <a:lnTo>
                    <a:pt x="41721" y="3385"/>
                  </a:lnTo>
                  <a:lnTo>
                    <a:pt x="26708" y="12391"/>
                  </a:lnTo>
                  <a:lnTo>
                    <a:pt x="22454" y="17493"/>
                  </a:lnTo>
                  <a:lnTo>
                    <a:pt x="20563" y="22112"/>
                  </a:lnTo>
                  <a:lnTo>
                    <a:pt x="19349" y="27456"/>
                  </a:lnTo>
                  <a:lnTo>
                    <a:pt x="19955" y="27895"/>
                  </a:lnTo>
                  <a:lnTo>
                    <a:pt x="22509" y="28381"/>
                  </a:lnTo>
                  <a:lnTo>
                    <a:pt x="25997" y="26716"/>
                  </a:lnTo>
                  <a:lnTo>
                    <a:pt x="30613" y="23270"/>
                  </a:lnTo>
                  <a:lnTo>
                    <a:pt x="30992" y="23693"/>
                  </a:lnTo>
                  <a:lnTo>
                    <a:pt x="31414" y="26044"/>
                  </a:lnTo>
                  <a:lnTo>
                    <a:pt x="18872" y="65066"/>
                  </a:lnTo>
                  <a:lnTo>
                    <a:pt x="10547" y="103751"/>
                  </a:lnTo>
                  <a:lnTo>
                    <a:pt x="5021" y="146482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734">
              <a:extLst>
                <a:ext uri="{FF2B5EF4-FFF2-40B4-BE49-F238E27FC236}">
                  <a16:creationId xmlns:a16="http://schemas.microsoft.com/office/drawing/2014/main" xmlns="" id="{DD489F32-7166-4266-A2F1-70D6E91F60D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274299" y="6028842"/>
              <a:ext cx="44452" cy="41759"/>
            </a:xfrm>
            <a:custGeom>
              <a:avLst/>
              <a:gdLst/>
              <a:ahLst/>
              <a:cxnLst/>
              <a:rect l="0" t="0" r="0" b="0"/>
              <a:pathLst>
                <a:path w="44452" h="417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44451" y="4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987">
            <a:extLst>
              <a:ext uri="{FF2B5EF4-FFF2-40B4-BE49-F238E27FC236}">
                <a16:creationId xmlns:a16="http://schemas.microsoft.com/office/drawing/2014/main" xmlns="" id="{F88B4572-7D62-44AF-9C45-3AC04E7FAD0D}"/>
              </a:ext>
            </a:extLst>
          </p:cNvPr>
          <p:cNvGrpSpPr/>
          <p:nvPr/>
        </p:nvGrpSpPr>
        <p:grpSpPr>
          <a:xfrm>
            <a:off x="10648950" y="5518702"/>
            <a:ext cx="208668" cy="1231349"/>
            <a:chOff x="10648950" y="5518702"/>
            <a:chExt cx="208668" cy="1231349"/>
          </a:xfrm>
        </p:grpSpPr>
        <p:sp>
          <p:nvSpPr>
            <p:cNvPr id="224" name="SMARTInkShape-4735">
              <a:extLst>
                <a:ext uri="{FF2B5EF4-FFF2-40B4-BE49-F238E27FC236}">
                  <a16:creationId xmlns:a16="http://schemas.microsoft.com/office/drawing/2014/main" xmlns="" id="{9DA6B919-658E-4426-8C0F-59C263D73F0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668000" y="5518702"/>
              <a:ext cx="189618" cy="1231349"/>
            </a:xfrm>
            <a:custGeom>
              <a:avLst/>
              <a:gdLst/>
              <a:ahLst/>
              <a:cxnLst/>
              <a:rect l="0" t="0" r="0" b="0"/>
              <a:pathLst>
                <a:path w="189618" h="1231349">
                  <a:moveTo>
                    <a:pt x="184150" y="18498"/>
                  </a:moveTo>
                  <a:lnTo>
                    <a:pt x="184150" y="18498"/>
                  </a:lnTo>
                  <a:lnTo>
                    <a:pt x="184855" y="1747"/>
                  </a:lnTo>
                  <a:lnTo>
                    <a:pt x="186031" y="275"/>
                  </a:lnTo>
                  <a:lnTo>
                    <a:pt x="187521" y="0"/>
                  </a:lnTo>
                  <a:lnTo>
                    <a:pt x="189617" y="33321"/>
                  </a:lnTo>
                  <a:lnTo>
                    <a:pt x="189207" y="56602"/>
                  </a:lnTo>
                  <a:lnTo>
                    <a:pt x="188226" y="85529"/>
                  </a:lnTo>
                  <a:lnTo>
                    <a:pt x="186868" y="118218"/>
                  </a:lnTo>
                  <a:lnTo>
                    <a:pt x="185256" y="158356"/>
                  </a:lnTo>
                  <a:lnTo>
                    <a:pt x="183476" y="203458"/>
                  </a:lnTo>
                  <a:lnTo>
                    <a:pt x="181584" y="251872"/>
                  </a:lnTo>
                  <a:lnTo>
                    <a:pt x="178206" y="307430"/>
                  </a:lnTo>
                  <a:lnTo>
                    <a:pt x="173837" y="367753"/>
                  </a:lnTo>
                  <a:lnTo>
                    <a:pt x="168808" y="431250"/>
                  </a:lnTo>
                  <a:lnTo>
                    <a:pt x="161223" y="496866"/>
                  </a:lnTo>
                  <a:lnTo>
                    <a:pt x="151931" y="563893"/>
                  </a:lnTo>
                  <a:lnTo>
                    <a:pt x="141504" y="631861"/>
                  </a:lnTo>
                  <a:lnTo>
                    <a:pt x="128909" y="696929"/>
                  </a:lnTo>
                  <a:lnTo>
                    <a:pt x="114867" y="760063"/>
                  </a:lnTo>
                  <a:lnTo>
                    <a:pt x="99861" y="821908"/>
                  </a:lnTo>
                  <a:lnTo>
                    <a:pt x="85623" y="877249"/>
                  </a:lnTo>
                  <a:lnTo>
                    <a:pt x="71899" y="928255"/>
                  </a:lnTo>
                  <a:lnTo>
                    <a:pt x="58516" y="976369"/>
                  </a:lnTo>
                  <a:lnTo>
                    <a:pt x="46772" y="1018322"/>
                  </a:lnTo>
                  <a:lnTo>
                    <a:pt x="36121" y="1056170"/>
                  </a:lnTo>
                  <a:lnTo>
                    <a:pt x="26197" y="1091280"/>
                  </a:lnTo>
                  <a:lnTo>
                    <a:pt x="18876" y="1120330"/>
                  </a:lnTo>
                  <a:lnTo>
                    <a:pt x="8860" y="1167660"/>
                  </a:lnTo>
                  <a:lnTo>
                    <a:pt x="2624" y="1209185"/>
                  </a:lnTo>
                  <a:lnTo>
                    <a:pt x="0" y="1231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736">
              <a:extLst>
                <a:ext uri="{FF2B5EF4-FFF2-40B4-BE49-F238E27FC236}">
                  <a16:creationId xmlns:a16="http://schemas.microsoft.com/office/drawing/2014/main" xmlns="" id="{E44CDD7F-BBD7-42B3-BF9A-9BBBC28F670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648950" y="5730679"/>
              <a:ext cx="31751" cy="295472"/>
            </a:xfrm>
            <a:custGeom>
              <a:avLst/>
              <a:gdLst/>
              <a:ahLst/>
              <a:cxnLst/>
              <a:rect l="0" t="0" r="0" b="0"/>
              <a:pathLst>
                <a:path w="31751" h="295472">
                  <a:moveTo>
                    <a:pt x="31750" y="3371"/>
                  </a:moveTo>
                  <a:lnTo>
                    <a:pt x="31750" y="3371"/>
                  </a:lnTo>
                  <a:lnTo>
                    <a:pt x="31750" y="0"/>
                  </a:lnTo>
                  <a:lnTo>
                    <a:pt x="28380" y="8016"/>
                  </a:lnTo>
                  <a:lnTo>
                    <a:pt x="19541" y="44024"/>
                  </a:lnTo>
                  <a:lnTo>
                    <a:pt x="15741" y="82822"/>
                  </a:lnTo>
                  <a:lnTo>
                    <a:pt x="13346" y="128288"/>
                  </a:lnTo>
                  <a:lnTo>
                    <a:pt x="11720" y="152266"/>
                  </a:lnTo>
                  <a:lnTo>
                    <a:pt x="8737" y="198663"/>
                  </a:lnTo>
                  <a:lnTo>
                    <a:pt x="7411" y="238099"/>
                  </a:lnTo>
                  <a:lnTo>
                    <a:pt x="2195" y="285601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485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988">
            <a:extLst>
              <a:ext uri="{FF2B5EF4-FFF2-40B4-BE49-F238E27FC236}">
                <a16:creationId xmlns:a16="http://schemas.microsoft.com/office/drawing/2014/main" xmlns="" id="{326B71F8-224F-4936-8108-320FB493B19C}"/>
              </a:ext>
            </a:extLst>
          </p:cNvPr>
          <p:cNvGrpSpPr/>
          <p:nvPr/>
        </p:nvGrpSpPr>
        <p:grpSpPr>
          <a:xfrm>
            <a:off x="1257300" y="356905"/>
            <a:ext cx="1638301" cy="752862"/>
            <a:chOff x="1257300" y="356905"/>
            <a:chExt cx="1638301" cy="752862"/>
          </a:xfrm>
        </p:grpSpPr>
        <p:sp>
          <p:nvSpPr>
            <p:cNvPr id="2" name="SMARTInkShape-4737">
              <a:extLst>
                <a:ext uri="{FF2B5EF4-FFF2-40B4-BE49-F238E27FC236}">
                  <a16:creationId xmlns:a16="http://schemas.microsoft.com/office/drawing/2014/main" xmlns="" id="{9C32B7E2-4990-4A80-801C-DA0CD7D883FC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2868380" y="596900"/>
              <a:ext cx="8171" cy="12701"/>
            </a:xfrm>
            <a:custGeom>
              <a:avLst/>
              <a:gdLst/>
              <a:ahLst/>
              <a:cxnLst/>
              <a:rect l="0" t="0" r="0" b="0"/>
              <a:pathLst>
                <a:path w="8171" h="12701">
                  <a:moveTo>
                    <a:pt x="8170" y="12700"/>
                  </a:moveTo>
                  <a:lnTo>
                    <a:pt x="8170" y="12700"/>
                  </a:lnTo>
                  <a:lnTo>
                    <a:pt x="1428" y="9329"/>
                  </a:lnTo>
                  <a:lnTo>
                    <a:pt x="147" y="7630"/>
                  </a:lnTo>
                  <a:lnTo>
                    <a:pt x="0" y="5792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738">
              <a:extLst>
                <a:ext uri="{FF2B5EF4-FFF2-40B4-BE49-F238E27FC236}">
                  <a16:creationId xmlns:a16="http://schemas.microsoft.com/office/drawing/2014/main" xmlns="" id="{C8B2AD53-3F79-465D-9FFB-73A7015290AA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889250" y="5016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739">
              <a:extLst>
                <a:ext uri="{FF2B5EF4-FFF2-40B4-BE49-F238E27FC236}">
                  <a16:creationId xmlns:a16="http://schemas.microsoft.com/office/drawing/2014/main" xmlns="" id="{602078AC-E94E-46A6-96AF-AAA625711B68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612900" y="882650"/>
              <a:ext cx="1143001" cy="139701"/>
            </a:xfrm>
            <a:custGeom>
              <a:avLst/>
              <a:gdLst/>
              <a:ahLst/>
              <a:cxnLst/>
              <a:rect l="0" t="0" r="0" b="0"/>
              <a:pathLst>
                <a:path w="1143001" h="139701">
                  <a:moveTo>
                    <a:pt x="0" y="139700"/>
                  </a:moveTo>
                  <a:lnTo>
                    <a:pt x="0" y="139700"/>
                  </a:lnTo>
                  <a:lnTo>
                    <a:pt x="26968" y="136329"/>
                  </a:lnTo>
                  <a:lnTo>
                    <a:pt x="49023" y="131808"/>
                  </a:lnTo>
                  <a:lnTo>
                    <a:pt x="77837" y="125267"/>
                  </a:lnTo>
                  <a:lnTo>
                    <a:pt x="111158" y="117378"/>
                  </a:lnTo>
                  <a:lnTo>
                    <a:pt x="156656" y="107885"/>
                  </a:lnTo>
                  <a:lnTo>
                    <a:pt x="210270" y="97323"/>
                  </a:lnTo>
                  <a:lnTo>
                    <a:pt x="269297" y="86049"/>
                  </a:lnTo>
                  <a:lnTo>
                    <a:pt x="335459" y="75005"/>
                  </a:lnTo>
                  <a:lnTo>
                    <a:pt x="406378" y="64114"/>
                  </a:lnTo>
                  <a:lnTo>
                    <a:pt x="480469" y="53326"/>
                  </a:lnTo>
                  <a:lnTo>
                    <a:pt x="557379" y="44017"/>
                  </a:lnTo>
                  <a:lnTo>
                    <a:pt x="636169" y="35695"/>
                  </a:lnTo>
                  <a:lnTo>
                    <a:pt x="716213" y="28030"/>
                  </a:lnTo>
                  <a:lnTo>
                    <a:pt x="790036" y="22214"/>
                  </a:lnTo>
                  <a:lnTo>
                    <a:pt x="859713" y="17632"/>
                  </a:lnTo>
                  <a:lnTo>
                    <a:pt x="926625" y="13871"/>
                  </a:lnTo>
                  <a:lnTo>
                    <a:pt x="978289" y="11364"/>
                  </a:lnTo>
                  <a:lnTo>
                    <a:pt x="1019787" y="9693"/>
                  </a:lnTo>
                  <a:lnTo>
                    <a:pt x="1054508" y="8578"/>
                  </a:lnTo>
                  <a:lnTo>
                    <a:pt x="1096850" y="7340"/>
                  </a:lnTo>
                  <a:lnTo>
                    <a:pt x="1126739" y="4762"/>
                  </a:lnTo>
                  <a:lnTo>
                    <a:pt x="1143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740">
              <a:extLst>
                <a:ext uri="{FF2B5EF4-FFF2-40B4-BE49-F238E27FC236}">
                  <a16:creationId xmlns:a16="http://schemas.microsoft.com/office/drawing/2014/main" xmlns="" id="{C3F888A0-CB48-4B11-AE46-B013CE5E2152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257300" y="838200"/>
              <a:ext cx="1466851" cy="177801"/>
            </a:xfrm>
            <a:custGeom>
              <a:avLst/>
              <a:gdLst/>
              <a:ahLst/>
              <a:cxnLst/>
              <a:rect l="0" t="0" r="0" b="0"/>
              <a:pathLst>
                <a:path w="1466851" h="177801">
                  <a:moveTo>
                    <a:pt x="0" y="177800"/>
                  </a:moveTo>
                  <a:lnTo>
                    <a:pt x="0" y="177800"/>
                  </a:lnTo>
                  <a:lnTo>
                    <a:pt x="40452" y="171058"/>
                  </a:lnTo>
                  <a:lnTo>
                    <a:pt x="66479" y="166250"/>
                  </a:lnTo>
                  <a:lnTo>
                    <a:pt x="97942" y="160222"/>
                  </a:lnTo>
                  <a:lnTo>
                    <a:pt x="133028" y="153381"/>
                  </a:lnTo>
                  <a:lnTo>
                    <a:pt x="177585" y="145293"/>
                  </a:lnTo>
                  <a:lnTo>
                    <a:pt x="228457" y="136373"/>
                  </a:lnTo>
                  <a:lnTo>
                    <a:pt x="283538" y="126899"/>
                  </a:lnTo>
                  <a:lnTo>
                    <a:pt x="347070" y="117055"/>
                  </a:lnTo>
                  <a:lnTo>
                    <a:pt x="416235" y="106964"/>
                  </a:lnTo>
                  <a:lnTo>
                    <a:pt x="489157" y="96710"/>
                  </a:lnTo>
                  <a:lnTo>
                    <a:pt x="568110" y="87051"/>
                  </a:lnTo>
                  <a:lnTo>
                    <a:pt x="651084" y="77789"/>
                  </a:lnTo>
                  <a:lnTo>
                    <a:pt x="736739" y="68793"/>
                  </a:lnTo>
                  <a:lnTo>
                    <a:pt x="824887" y="60679"/>
                  </a:lnTo>
                  <a:lnTo>
                    <a:pt x="914697" y="53152"/>
                  </a:lnTo>
                  <a:lnTo>
                    <a:pt x="1005615" y="46018"/>
                  </a:lnTo>
                  <a:lnTo>
                    <a:pt x="1086688" y="40557"/>
                  </a:lnTo>
                  <a:lnTo>
                    <a:pt x="1161197" y="36210"/>
                  </a:lnTo>
                  <a:lnTo>
                    <a:pt x="1231331" y="32607"/>
                  </a:lnTo>
                  <a:lnTo>
                    <a:pt x="1287966" y="29499"/>
                  </a:lnTo>
                  <a:lnTo>
                    <a:pt x="1335599" y="26721"/>
                  </a:lnTo>
                  <a:lnTo>
                    <a:pt x="1377233" y="24164"/>
                  </a:lnTo>
                  <a:lnTo>
                    <a:pt x="1407105" y="21048"/>
                  </a:lnTo>
                  <a:lnTo>
                    <a:pt x="1445941" y="13823"/>
                  </a:lnTo>
                  <a:lnTo>
                    <a:pt x="1460849" y="7790"/>
                  </a:lnTo>
                  <a:lnTo>
                    <a:pt x="146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741">
              <a:extLst>
                <a:ext uri="{FF2B5EF4-FFF2-40B4-BE49-F238E27FC236}">
                  <a16:creationId xmlns:a16="http://schemas.microsoft.com/office/drawing/2014/main" xmlns="" id="{F6B17095-510B-4E3F-ADC3-72A642AF9E3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307742" y="440457"/>
              <a:ext cx="488809" cy="277094"/>
            </a:xfrm>
            <a:custGeom>
              <a:avLst/>
              <a:gdLst/>
              <a:ahLst/>
              <a:cxnLst/>
              <a:rect l="0" t="0" r="0" b="0"/>
              <a:pathLst>
                <a:path w="488809" h="277094">
                  <a:moveTo>
                    <a:pt x="3658" y="92943"/>
                  </a:moveTo>
                  <a:lnTo>
                    <a:pt x="3658" y="92943"/>
                  </a:lnTo>
                  <a:lnTo>
                    <a:pt x="3658" y="86201"/>
                  </a:lnTo>
                  <a:lnTo>
                    <a:pt x="2952" y="84215"/>
                  </a:lnTo>
                  <a:lnTo>
                    <a:pt x="1776" y="82891"/>
                  </a:lnTo>
                  <a:lnTo>
                    <a:pt x="287" y="82008"/>
                  </a:lnTo>
                  <a:lnTo>
                    <a:pt x="0" y="81420"/>
                  </a:lnTo>
                  <a:lnTo>
                    <a:pt x="513" y="81028"/>
                  </a:lnTo>
                  <a:lnTo>
                    <a:pt x="1562" y="80766"/>
                  </a:lnTo>
                  <a:lnTo>
                    <a:pt x="2260" y="82003"/>
                  </a:lnTo>
                  <a:lnTo>
                    <a:pt x="4241" y="118556"/>
                  </a:lnTo>
                  <a:lnTo>
                    <a:pt x="7985" y="156898"/>
                  </a:lnTo>
                  <a:lnTo>
                    <a:pt x="10820" y="198127"/>
                  </a:lnTo>
                  <a:lnTo>
                    <a:pt x="21823" y="240616"/>
                  </a:lnTo>
                  <a:lnTo>
                    <a:pt x="24235" y="248541"/>
                  </a:lnTo>
                  <a:lnTo>
                    <a:pt x="27959" y="253825"/>
                  </a:lnTo>
                  <a:lnTo>
                    <a:pt x="32559" y="257348"/>
                  </a:lnTo>
                  <a:lnTo>
                    <a:pt x="37742" y="259696"/>
                  </a:lnTo>
                  <a:lnTo>
                    <a:pt x="43314" y="259851"/>
                  </a:lnTo>
                  <a:lnTo>
                    <a:pt x="55149" y="256259"/>
                  </a:lnTo>
                  <a:lnTo>
                    <a:pt x="67465" y="242434"/>
                  </a:lnTo>
                  <a:lnTo>
                    <a:pt x="79289" y="220061"/>
                  </a:lnTo>
                  <a:lnTo>
                    <a:pt x="93173" y="172471"/>
                  </a:lnTo>
                  <a:lnTo>
                    <a:pt x="102069" y="125836"/>
                  </a:lnTo>
                  <a:lnTo>
                    <a:pt x="107762" y="99161"/>
                  </a:lnTo>
                  <a:lnTo>
                    <a:pt x="107633" y="94972"/>
                  </a:lnTo>
                  <a:lnTo>
                    <a:pt x="106314" y="91022"/>
                  </a:lnTo>
                  <a:lnTo>
                    <a:pt x="105962" y="90957"/>
                  </a:lnTo>
                  <a:lnTo>
                    <a:pt x="105727" y="91619"/>
                  </a:lnTo>
                  <a:lnTo>
                    <a:pt x="108670" y="137018"/>
                  </a:lnTo>
                  <a:lnTo>
                    <a:pt x="116803" y="177248"/>
                  </a:lnTo>
                  <a:lnTo>
                    <a:pt x="128042" y="202981"/>
                  </a:lnTo>
                  <a:lnTo>
                    <a:pt x="138668" y="214991"/>
                  </a:lnTo>
                  <a:lnTo>
                    <a:pt x="152327" y="221270"/>
                  </a:lnTo>
                  <a:lnTo>
                    <a:pt x="168511" y="223355"/>
                  </a:lnTo>
                  <a:lnTo>
                    <a:pt x="187463" y="221930"/>
                  </a:lnTo>
                  <a:lnTo>
                    <a:pt x="217966" y="207048"/>
                  </a:lnTo>
                  <a:lnTo>
                    <a:pt x="245976" y="184764"/>
                  </a:lnTo>
                  <a:lnTo>
                    <a:pt x="265407" y="156917"/>
                  </a:lnTo>
                  <a:lnTo>
                    <a:pt x="283204" y="111538"/>
                  </a:lnTo>
                  <a:lnTo>
                    <a:pt x="286864" y="80735"/>
                  </a:lnTo>
                  <a:lnTo>
                    <a:pt x="285220" y="67291"/>
                  </a:lnTo>
                  <a:lnTo>
                    <a:pt x="278375" y="56613"/>
                  </a:lnTo>
                  <a:lnTo>
                    <a:pt x="273586" y="51789"/>
                  </a:lnTo>
                  <a:lnTo>
                    <a:pt x="268276" y="49280"/>
                  </a:lnTo>
                  <a:lnTo>
                    <a:pt x="256733" y="48372"/>
                  </a:lnTo>
                  <a:lnTo>
                    <a:pt x="251397" y="51235"/>
                  </a:lnTo>
                  <a:lnTo>
                    <a:pt x="241705" y="61941"/>
                  </a:lnTo>
                  <a:lnTo>
                    <a:pt x="228315" y="87207"/>
                  </a:lnTo>
                  <a:lnTo>
                    <a:pt x="222153" y="120406"/>
                  </a:lnTo>
                  <a:lnTo>
                    <a:pt x="227069" y="153683"/>
                  </a:lnTo>
                  <a:lnTo>
                    <a:pt x="240833" y="182515"/>
                  </a:lnTo>
                  <a:lnTo>
                    <a:pt x="258317" y="202190"/>
                  </a:lnTo>
                  <a:lnTo>
                    <a:pt x="278177" y="208525"/>
                  </a:lnTo>
                  <a:lnTo>
                    <a:pt x="303466" y="209224"/>
                  </a:lnTo>
                  <a:lnTo>
                    <a:pt x="344060" y="197011"/>
                  </a:lnTo>
                  <a:lnTo>
                    <a:pt x="367790" y="183410"/>
                  </a:lnTo>
                  <a:lnTo>
                    <a:pt x="397613" y="146402"/>
                  </a:lnTo>
                  <a:lnTo>
                    <a:pt x="413699" y="110118"/>
                  </a:lnTo>
                  <a:lnTo>
                    <a:pt x="425787" y="71648"/>
                  </a:lnTo>
                  <a:lnTo>
                    <a:pt x="431160" y="40440"/>
                  </a:lnTo>
                  <a:lnTo>
                    <a:pt x="427903" y="18103"/>
                  </a:lnTo>
                  <a:lnTo>
                    <a:pt x="424071" y="9183"/>
                  </a:lnTo>
                  <a:lnTo>
                    <a:pt x="418694" y="3942"/>
                  </a:lnTo>
                  <a:lnTo>
                    <a:pt x="412288" y="1153"/>
                  </a:lnTo>
                  <a:lnTo>
                    <a:pt x="405195" y="0"/>
                  </a:lnTo>
                  <a:lnTo>
                    <a:pt x="399055" y="1348"/>
                  </a:lnTo>
                  <a:lnTo>
                    <a:pt x="388470" y="8489"/>
                  </a:lnTo>
                  <a:lnTo>
                    <a:pt x="386494" y="14768"/>
                  </a:lnTo>
                  <a:lnTo>
                    <a:pt x="388061" y="31152"/>
                  </a:lnTo>
                  <a:lnTo>
                    <a:pt x="403619" y="63581"/>
                  </a:lnTo>
                  <a:lnTo>
                    <a:pt x="432844" y="100001"/>
                  </a:lnTo>
                  <a:lnTo>
                    <a:pt x="461573" y="137603"/>
                  </a:lnTo>
                  <a:lnTo>
                    <a:pt x="484588" y="175555"/>
                  </a:lnTo>
                  <a:lnTo>
                    <a:pt x="488808" y="200921"/>
                  </a:lnTo>
                  <a:lnTo>
                    <a:pt x="487958" y="213611"/>
                  </a:lnTo>
                  <a:lnTo>
                    <a:pt x="477606" y="235238"/>
                  </a:lnTo>
                  <a:lnTo>
                    <a:pt x="469907" y="244956"/>
                  </a:lnTo>
                  <a:lnTo>
                    <a:pt x="448182" y="259517"/>
                  </a:lnTo>
                  <a:lnTo>
                    <a:pt x="422063" y="269282"/>
                  </a:lnTo>
                  <a:lnTo>
                    <a:pt x="365608" y="277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742">
              <a:extLst>
                <a:ext uri="{FF2B5EF4-FFF2-40B4-BE49-F238E27FC236}">
                  <a16:creationId xmlns:a16="http://schemas.microsoft.com/office/drawing/2014/main" xmlns="" id="{370AB521-1368-4326-BD51-9C9C71B3F695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270000" y="608434"/>
              <a:ext cx="181974" cy="501333"/>
            </a:xfrm>
            <a:custGeom>
              <a:avLst/>
              <a:gdLst/>
              <a:ahLst/>
              <a:cxnLst/>
              <a:rect l="0" t="0" r="0" b="0"/>
              <a:pathLst>
                <a:path w="181974" h="501333">
                  <a:moveTo>
                    <a:pt x="6350" y="128166"/>
                  </a:moveTo>
                  <a:lnTo>
                    <a:pt x="6350" y="128166"/>
                  </a:lnTo>
                  <a:lnTo>
                    <a:pt x="883" y="122699"/>
                  </a:lnTo>
                  <a:lnTo>
                    <a:pt x="9608" y="158183"/>
                  </a:lnTo>
                  <a:lnTo>
                    <a:pt x="17350" y="204166"/>
                  </a:lnTo>
                  <a:lnTo>
                    <a:pt x="24409" y="241907"/>
                  </a:lnTo>
                  <a:lnTo>
                    <a:pt x="30369" y="285962"/>
                  </a:lnTo>
                  <a:lnTo>
                    <a:pt x="32946" y="309563"/>
                  </a:lnTo>
                  <a:lnTo>
                    <a:pt x="35370" y="333764"/>
                  </a:lnTo>
                  <a:lnTo>
                    <a:pt x="37691" y="358365"/>
                  </a:lnTo>
                  <a:lnTo>
                    <a:pt x="41446" y="404749"/>
                  </a:lnTo>
                  <a:lnTo>
                    <a:pt x="43115" y="441827"/>
                  </a:lnTo>
                  <a:lnTo>
                    <a:pt x="44186" y="488548"/>
                  </a:lnTo>
                  <a:lnTo>
                    <a:pt x="44333" y="499532"/>
                  </a:lnTo>
                  <a:lnTo>
                    <a:pt x="43666" y="501332"/>
                  </a:lnTo>
                  <a:lnTo>
                    <a:pt x="42516" y="501121"/>
                  </a:lnTo>
                  <a:lnTo>
                    <a:pt x="41044" y="499569"/>
                  </a:lnTo>
                  <a:lnTo>
                    <a:pt x="32230" y="467047"/>
                  </a:lnTo>
                  <a:lnTo>
                    <a:pt x="24673" y="423418"/>
                  </a:lnTo>
                  <a:lnTo>
                    <a:pt x="20682" y="396968"/>
                  </a:lnTo>
                  <a:lnTo>
                    <a:pt x="17316" y="366634"/>
                  </a:lnTo>
                  <a:lnTo>
                    <a:pt x="14366" y="333711"/>
                  </a:lnTo>
                  <a:lnTo>
                    <a:pt x="11694" y="299063"/>
                  </a:lnTo>
                  <a:lnTo>
                    <a:pt x="9913" y="266086"/>
                  </a:lnTo>
                  <a:lnTo>
                    <a:pt x="8725" y="234224"/>
                  </a:lnTo>
                  <a:lnTo>
                    <a:pt x="7933" y="203105"/>
                  </a:lnTo>
                  <a:lnTo>
                    <a:pt x="7406" y="175303"/>
                  </a:lnTo>
                  <a:lnTo>
                    <a:pt x="7054" y="149713"/>
                  </a:lnTo>
                  <a:lnTo>
                    <a:pt x="7368" y="105287"/>
                  </a:lnTo>
                  <a:lnTo>
                    <a:pt x="9860" y="71431"/>
                  </a:lnTo>
                  <a:lnTo>
                    <a:pt x="15229" y="31941"/>
                  </a:lnTo>
                  <a:lnTo>
                    <a:pt x="24878" y="12727"/>
                  </a:lnTo>
                  <a:lnTo>
                    <a:pt x="31402" y="4640"/>
                  </a:lnTo>
                  <a:lnTo>
                    <a:pt x="39985" y="660"/>
                  </a:lnTo>
                  <a:lnTo>
                    <a:pt x="60810" y="0"/>
                  </a:lnTo>
                  <a:lnTo>
                    <a:pt x="99705" y="17676"/>
                  </a:lnTo>
                  <a:lnTo>
                    <a:pt x="135768" y="51997"/>
                  </a:lnTo>
                  <a:lnTo>
                    <a:pt x="165424" y="96817"/>
                  </a:lnTo>
                  <a:lnTo>
                    <a:pt x="181973" y="142474"/>
                  </a:lnTo>
                  <a:lnTo>
                    <a:pt x="181066" y="170509"/>
                  </a:lnTo>
                  <a:lnTo>
                    <a:pt x="172901" y="196374"/>
                  </a:lnTo>
                  <a:lnTo>
                    <a:pt x="151027" y="230769"/>
                  </a:lnTo>
                  <a:lnTo>
                    <a:pt x="116951" y="261892"/>
                  </a:lnTo>
                  <a:lnTo>
                    <a:pt x="72438" y="283029"/>
                  </a:lnTo>
                  <a:lnTo>
                    <a:pt x="31184" y="289527"/>
                  </a:lnTo>
                  <a:lnTo>
                    <a:pt x="0" y="28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743">
              <a:extLst>
                <a:ext uri="{FF2B5EF4-FFF2-40B4-BE49-F238E27FC236}">
                  <a16:creationId xmlns:a16="http://schemas.microsoft.com/office/drawing/2014/main" xmlns="" id="{FC2EFE97-D5C6-4801-87DE-2F532AF4EA26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606550" y="7048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10845" y="31044"/>
                  </a:lnTo>
                  <a:lnTo>
                    <a:pt x="52031" y="16555"/>
                  </a:lnTo>
                  <a:lnTo>
                    <a:pt x="88951" y="898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744">
              <a:extLst>
                <a:ext uri="{FF2B5EF4-FFF2-40B4-BE49-F238E27FC236}">
                  <a16:creationId xmlns:a16="http://schemas.microsoft.com/office/drawing/2014/main" xmlns="" id="{A96C4E38-E43F-4D89-8715-BB8C03857F6C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816983" y="575285"/>
              <a:ext cx="164218" cy="257836"/>
            </a:xfrm>
            <a:custGeom>
              <a:avLst/>
              <a:gdLst/>
              <a:ahLst/>
              <a:cxnLst/>
              <a:rect l="0" t="0" r="0" b="0"/>
              <a:pathLst>
                <a:path w="164218" h="257836">
                  <a:moveTo>
                    <a:pt x="5467" y="21615"/>
                  </a:moveTo>
                  <a:lnTo>
                    <a:pt x="5467" y="21615"/>
                  </a:lnTo>
                  <a:lnTo>
                    <a:pt x="0" y="16148"/>
                  </a:lnTo>
                  <a:lnTo>
                    <a:pt x="2750" y="22268"/>
                  </a:lnTo>
                  <a:lnTo>
                    <a:pt x="30858" y="65515"/>
                  </a:lnTo>
                  <a:lnTo>
                    <a:pt x="51796" y="107765"/>
                  </a:lnTo>
                  <a:lnTo>
                    <a:pt x="66980" y="139632"/>
                  </a:lnTo>
                  <a:lnTo>
                    <a:pt x="80784" y="172609"/>
                  </a:lnTo>
                  <a:lnTo>
                    <a:pt x="97084" y="216167"/>
                  </a:lnTo>
                  <a:lnTo>
                    <a:pt x="114529" y="251486"/>
                  </a:lnTo>
                  <a:lnTo>
                    <a:pt x="120496" y="257835"/>
                  </a:lnTo>
                  <a:lnTo>
                    <a:pt x="123075" y="256001"/>
                  </a:lnTo>
                  <a:lnTo>
                    <a:pt x="127823" y="244555"/>
                  </a:lnTo>
                  <a:lnTo>
                    <a:pt x="134462" y="204793"/>
                  </a:lnTo>
                  <a:lnTo>
                    <a:pt x="138763" y="166998"/>
                  </a:lnTo>
                  <a:lnTo>
                    <a:pt x="143026" y="124330"/>
                  </a:lnTo>
                  <a:lnTo>
                    <a:pt x="147273" y="79496"/>
                  </a:lnTo>
                  <a:lnTo>
                    <a:pt x="151512" y="44988"/>
                  </a:lnTo>
                  <a:lnTo>
                    <a:pt x="159983" y="4203"/>
                  </a:lnTo>
                  <a:lnTo>
                    <a:pt x="161394" y="835"/>
                  </a:lnTo>
                  <a:lnTo>
                    <a:pt x="162335" y="0"/>
                  </a:lnTo>
                  <a:lnTo>
                    <a:pt x="164217" y="2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745">
              <a:extLst>
                <a:ext uri="{FF2B5EF4-FFF2-40B4-BE49-F238E27FC236}">
                  <a16:creationId xmlns:a16="http://schemas.microsoft.com/office/drawing/2014/main" xmlns="" id="{CF8CA556-05CB-4E0E-BC77-A729E20CCF71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2034009" y="356905"/>
              <a:ext cx="232942" cy="379696"/>
            </a:xfrm>
            <a:custGeom>
              <a:avLst/>
              <a:gdLst/>
              <a:ahLst/>
              <a:cxnLst/>
              <a:rect l="0" t="0" r="0" b="0"/>
              <a:pathLst>
                <a:path w="232942" h="379696">
                  <a:moveTo>
                    <a:pt x="86891" y="271745"/>
                  </a:moveTo>
                  <a:lnTo>
                    <a:pt x="86891" y="271745"/>
                  </a:lnTo>
                  <a:lnTo>
                    <a:pt x="86185" y="229126"/>
                  </a:lnTo>
                  <a:lnTo>
                    <a:pt x="83520" y="215409"/>
                  </a:lnTo>
                  <a:lnTo>
                    <a:pt x="78102" y="206020"/>
                  </a:lnTo>
                  <a:lnTo>
                    <a:pt x="74681" y="202528"/>
                  </a:lnTo>
                  <a:lnTo>
                    <a:pt x="69579" y="201611"/>
                  </a:lnTo>
                  <a:lnTo>
                    <a:pt x="56384" y="204356"/>
                  </a:lnTo>
                  <a:lnTo>
                    <a:pt x="29717" y="227319"/>
                  </a:lnTo>
                  <a:lnTo>
                    <a:pt x="6215" y="267675"/>
                  </a:lnTo>
                  <a:lnTo>
                    <a:pt x="0" y="297218"/>
                  </a:lnTo>
                  <a:lnTo>
                    <a:pt x="2349" y="337854"/>
                  </a:lnTo>
                  <a:lnTo>
                    <a:pt x="9100" y="358982"/>
                  </a:lnTo>
                  <a:lnTo>
                    <a:pt x="19156" y="373076"/>
                  </a:lnTo>
                  <a:lnTo>
                    <a:pt x="25507" y="375988"/>
                  </a:lnTo>
                  <a:lnTo>
                    <a:pt x="40089" y="375460"/>
                  </a:lnTo>
                  <a:lnTo>
                    <a:pt x="54096" y="368641"/>
                  </a:lnTo>
                  <a:lnTo>
                    <a:pt x="60794" y="363859"/>
                  </a:lnTo>
                  <a:lnTo>
                    <a:pt x="80334" y="336903"/>
                  </a:lnTo>
                  <a:lnTo>
                    <a:pt x="92788" y="298734"/>
                  </a:lnTo>
                  <a:lnTo>
                    <a:pt x="97542" y="255256"/>
                  </a:lnTo>
                  <a:lnTo>
                    <a:pt x="95623" y="246778"/>
                  </a:lnTo>
                  <a:lnTo>
                    <a:pt x="94829" y="246633"/>
                  </a:lnTo>
                  <a:lnTo>
                    <a:pt x="93711" y="257954"/>
                  </a:lnTo>
                  <a:lnTo>
                    <a:pt x="94791" y="283730"/>
                  </a:lnTo>
                  <a:lnTo>
                    <a:pt x="107084" y="326245"/>
                  </a:lnTo>
                  <a:lnTo>
                    <a:pt x="115621" y="343239"/>
                  </a:lnTo>
                  <a:lnTo>
                    <a:pt x="126471" y="355496"/>
                  </a:lnTo>
                  <a:lnTo>
                    <a:pt x="138349" y="361884"/>
                  </a:lnTo>
                  <a:lnTo>
                    <a:pt x="144480" y="363588"/>
                  </a:lnTo>
                  <a:lnTo>
                    <a:pt x="150683" y="361901"/>
                  </a:lnTo>
                  <a:lnTo>
                    <a:pt x="163221" y="352502"/>
                  </a:lnTo>
                  <a:lnTo>
                    <a:pt x="185550" y="317859"/>
                  </a:lnTo>
                  <a:lnTo>
                    <a:pt x="198002" y="284008"/>
                  </a:lnTo>
                  <a:lnTo>
                    <a:pt x="207535" y="242623"/>
                  </a:lnTo>
                  <a:lnTo>
                    <a:pt x="211065" y="217758"/>
                  </a:lnTo>
                  <a:lnTo>
                    <a:pt x="214124" y="191304"/>
                  </a:lnTo>
                  <a:lnTo>
                    <a:pt x="216163" y="163084"/>
                  </a:lnTo>
                  <a:lnTo>
                    <a:pt x="217522" y="133688"/>
                  </a:lnTo>
                  <a:lnTo>
                    <a:pt x="218428" y="103507"/>
                  </a:lnTo>
                  <a:lnTo>
                    <a:pt x="215672" y="56802"/>
                  </a:lnTo>
                  <a:lnTo>
                    <a:pt x="206187" y="14030"/>
                  </a:lnTo>
                  <a:lnTo>
                    <a:pt x="199178" y="2689"/>
                  </a:lnTo>
                  <a:lnTo>
                    <a:pt x="196321" y="652"/>
                  </a:lnTo>
                  <a:lnTo>
                    <a:pt x="193711" y="0"/>
                  </a:lnTo>
                  <a:lnTo>
                    <a:pt x="191265" y="3798"/>
                  </a:lnTo>
                  <a:lnTo>
                    <a:pt x="186666" y="19307"/>
                  </a:lnTo>
                  <a:lnTo>
                    <a:pt x="187915" y="49719"/>
                  </a:lnTo>
                  <a:lnTo>
                    <a:pt x="192468" y="91222"/>
                  </a:lnTo>
                  <a:lnTo>
                    <a:pt x="194670" y="116119"/>
                  </a:lnTo>
                  <a:lnTo>
                    <a:pt x="196844" y="142594"/>
                  </a:lnTo>
                  <a:lnTo>
                    <a:pt x="198998" y="168006"/>
                  </a:lnTo>
                  <a:lnTo>
                    <a:pt x="201140" y="192708"/>
                  </a:lnTo>
                  <a:lnTo>
                    <a:pt x="206107" y="238734"/>
                  </a:lnTo>
                  <a:lnTo>
                    <a:pt x="213019" y="278005"/>
                  </a:lnTo>
                  <a:lnTo>
                    <a:pt x="221472" y="325105"/>
                  </a:lnTo>
                  <a:lnTo>
                    <a:pt x="232941" y="37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989">
            <a:extLst>
              <a:ext uri="{FF2B5EF4-FFF2-40B4-BE49-F238E27FC236}">
                <a16:creationId xmlns:a16="http://schemas.microsoft.com/office/drawing/2014/main" xmlns="" id="{EB868C2B-47D3-4B19-86CD-C4E5379CDC7F}"/>
              </a:ext>
            </a:extLst>
          </p:cNvPr>
          <p:cNvGrpSpPr/>
          <p:nvPr/>
        </p:nvGrpSpPr>
        <p:grpSpPr>
          <a:xfrm>
            <a:off x="3594100" y="546100"/>
            <a:ext cx="1389163" cy="513401"/>
            <a:chOff x="3594100" y="546100"/>
            <a:chExt cx="1389163" cy="513401"/>
          </a:xfrm>
        </p:grpSpPr>
        <p:sp>
          <p:nvSpPr>
            <p:cNvPr id="12" name="SMARTInkShape-4746">
              <a:extLst>
                <a:ext uri="{FF2B5EF4-FFF2-40B4-BE49-F238E27FC236}">
                  <a16:creationId xmlns:a16="http://schemas.microsoft.com/office/drawing/2014/main" xmlns="" id="{F18642D4-0F66-406E-9A5B-68ED02ECDF50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765479" y="708546"/>
              <a:ext cx="217784" cy="350955"/>
            </a:xfrm>
            <a:custGeom>
              <a:avLst/>
              <a:gdLst/>
              <a:ahLst/>
              <a:cxnLst/>
              <a:rect l="0" t="0" r="0" b="0"/>
              <a:pathLst>
                <a:path w="217784" h="350955">
                  <a:moveTo>
                    <a:pt x="3371" y="34404"/>
                  </a:moveTo>
                  <a:lnTo>
                    <a:pt x="3371" y="34404"/>
                  </a:lnTo>
                  <a:lnTo>
                    <a:pt x="0" y="34404"/>
                  </a:lnTo>
                  <a:lnTo>
                    <a:pt x="39161" y="31033"/>
                  </a:lnTo>
                  <a:lnTo>
                    <a:pt x="74437" y="22867"/>
                  </a:lnTo>
                  <a:lnTo>
                    <a:pt x="98529" y="7737"/>
                  </a:lnTo>
                  <a:lnTo>
                    <a:pt x="102108" y="3032"/>
                  </a:lnTo>
                  <a:lnTo>
                    <a:pt x="103062" y="789"/>
                  </a:lnTo>
                  <a:lnTo>
                    <a:pt x="103698" y="0"/>
                  </a:lnTo>
                  <a:lnTo>
                    <a:pt x="104123" y="179"/>
                  </a:lnTo>
                  <a:lnTo>
                    <a:pt x="104594" y="2259"/>
                  </a:lnTo>
                  <a:lnTo>
                    <a:pt x="106830" y="27388"/>
                  </a:lnTo>
                  <a:lnTo>
                    <a:pt x="110736" y="36225"/>
                  </a:lnTo>
                  <a:lnTo>
                    <a:pt x="117176" y="44856"/>
                  </a:lnTo>
                  <a:lnTo>
                    <a:pt x="126624" y="49633"/>
                  </a:lnTo>
                  <a:lnTo>
                    <a:pt x="132106" y="50906"/>
                  </a:lnTo>
                  <a:lnTo>
                    <a:pt x="156677" y="45957"/>
                  </a:lnTo>
                  <a:lnTo>
                    <a:pt x="189391" y="29506"/>
                  </a:lnTo>
                  <a:lnTo>
                    <a:pt x="195408" y="24466"/>
                  </a:lnTo>
                  <a:lnTo>
                    <a:pt x="198082" y="19874"/>
                  </a:lnTo>
                  <a:lnTo>
                    <a:pt x="198089" y="19073"/>
                  </a:lnTo>
                  <a:lnTo>
                    <a:pt x="197389" y="19244"/>
                  </a:lnTo>
                  <a:lnTo>
                    <a:pt x="196216" y="20064"/>
                  </a:lnTo>
                  <a:lnTo>
                    <a:pt x="191194" y="31331"/>
                  </a:lnTo>
                  <a:lnTo>
                    <a:pt x="193030" y="70906"/>
                  </a:lnTo>
                  <a:lnTo>
                    <a:pt x="195503" y="109425"/>
                  </a:lnTo>
                  <a:lnTo>
                    <a:pt x="199535" y="141124"/>
                  </a:lnTo>
                  <a:lnTo>
                    <a:pt x="206031" y="176380"/>
                  </a:lnTo>
                  <a:lnTo>
                    <a:pt x="214250" y="221815"/>
                  </a:lnTo>
                  <a:lnTo>
                    <a:pt x="217783" y="265460"/>
                  </a:lnTo>
                  <a:lnTo>
                    <a:pt x="212088" y="306300"/>
                  </a:lnTo>
                  <a:lnTo>
                    <a:pt x="198093" y="335099"/>
                  </a:lnTo>
                  <a:lnTo>
                    <a:pt x="182812" y="346317"/>
                  </a:lnTo>
                  <a:lnTo>
                    <a:pt x="173799" y="350296"/>
                  </a:lnTo>
                  <a:lnTo>
                    <a:pt x="150613" y="350954"/>
                  </a:lnTo>
                  <a:lnTo>
                    <a:pt x="137515" y="349154"/>
                  </a:lnTo>
                  <a:lnTo>
                    <a:pt x="127373" y="343721"/>
                  </a:lnTo>
                  <a:lnTo>
                    <a:pt x="98621" y="307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747">
              <a:extLst>
                <a:ext uri="{FF2B5EF4-FFF2-40B4-BE49-F238E27FC236}">
                  <a16:creationId xmlns:a16="http://schemas.microsoft.com/office/drawing/2014/main" xmlns="" id="{9C26BB1A-9097-4926-B0A5-D935716345E0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705350" y="7112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6350" y="39232"/>
                  </a:lnTo>
                  <a:lnTo>
                    <a:pt x="4468" y="7653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748">
              <a:extLst>
                <a:ext uri="{FF2B5EF4-FFF2-40B4-BE49-F238E27FC236}">
                  <a16:creationId xmlns:a16="http://schemas.microsoft.com/office/drawing/2014/main" xmlns="" id="{C920B54A-D710-4F9E-BEFC-9D60A730BF81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780154" y="547865"/>
              <a:ext cx="71247" cy="332101"/>
            </a:xfrm>
            <a:custGeom>
              <a:avLst/>
              <a:gdLst/>
              <a:ahLst/>
              <a:cxnLst/>
              <a:rect l="0" t="0" r="0" b="0"/>
              <a:pathLst>
                <a:path w="71247" h="332101">
                  <a:moveTo>
                    <a:pt x="26796" y="10935"/>
                  </a:moveTo>
                  <a:lnTo>
                    <a:pt x="26796" y="10935"/>
                  </a:lnTo>
                  <a:lnTo>
                    <a:pt x="30167" y="4193"/>
                  </a:lnTo>
                  <a:lnTo>
                    <a:pt x="30454" y="2207"/>
                  </a:lnTo>
                  <a:lnTo>
                    <a:pt x="29940" y="883"/>
                  </a:lnTo>
                  <a:lnTo>
                    <a:pt x="28892" y="0"/>
                  </a:lnTo>
                  <a:lnTo>
                    <a:pt x="28899" y="117"/>
                  </a:lnTo>
                  <a:lnTo>
                    <a:pt x="30788" y="2129"/>
                  </a:lnTo>
                  <a:lnTo>
                    <a:pt x="32835" y="39417"/>
                  </a:lnTo>
                  <a:lnTo>
                    <a:pt x="31172" y="85461"/>
                  </a:lnTo>
                  <a:lnTo>
                    <a:pt x="27330" y="122374"/>
                  </a:lnTo>
                  <a:lnTo>
                    <a:pt x="20918" y="164651"/>
                  </a:lnTo>
                  <a:lnTo>
                    <a:pt x="13365" y="209310"/>
                  </a:lnTo>
                  <a:lnTo>
                    <a:pt x="6010" y="252207"/>
                  </a:lnTo>
                  <a:lnTo>
                    <a:pt x="389" y="287736"/>
                  </a:lnTo>
                  <a:lnTo>
                    <a:pt x="0" y="322020"/>
                  </a:lnTo>
                  <a:lnTo>
                    <a:pt x="3287" y="327686"/>
                  </a:lnTo>
                  <a:lnTo>
                    <a:pt x="8301" y="330758"/>
                  </a:lnTo>
                  <a:lnTo>
                    <a:pt x="14466" y="332100"/>
                  </a:lnTo>
                  <a:lnTo>
                    <a:pt x="21398" y="330173"/>
                  </a:lnTo>
                  <a:lnTo>
                    <a:pt x="36627" y="320506"/>
                  </a:lnTo>
                  <a:lnTo>
                    <a:pt x="71246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749">
              <a:extLst>
                <a:ext uri="{FF2B5EF4-FFF2-40B4-BE49-F238E27FC236}">
                  <a16:creationId xmlns:a16="http://schemas.microsoft.com/office/drawing/2014/main" xmlns="" id="{E15263ED-D8A5-4608-9CB5-DB1FACAD1B43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641850" y="546100"/>
              <a:ext cx="15337" cy="349251"/>
            </a:xfrm>
            <a:custGeom>
              <a:avLst/>
              <a:gdLst/>
              <a:ahLst/>
              <a:cxnLst/>
              <a:rect l="0" t="0" r="0" b="0"/>
              <a:pathLst>
                <a:path w="15337" h="349251">
                  <a:moveTo>
                    <a:pt x="0" y="0"/>
                  </a:moveTo>
                  <a:lnTo>
                    <a:pt x="0" y="0"/>
                  </a:lnTo>
                  <a:lnTo>
                    <a:pt x="705" y="39693"/>
                  </a:lnTo>
                  <a:lnTo>
                    <a:pt x="3371" y="69852"/>
                  </a:lnTo>
                  <a:lnTo>
                    <a:pt x="6907" y="106305"/>
                  </a:lnTo>
                  <a:lnTo>
                    <a:pt x="10831" y="147435"/>
                  </a:lnTo>
                  <a:lnTo>
                    <a:pt x="14927" y="193938"/>
                  </a:lnTo>
                  <a:lnTo>
                    <a:pt x="15336" y="240946"/>
                  </a:lnTo>
                  <a:lnTo>
                    <a:pt x="13166" y="284182"/>
                  </a:lnTo>
                  <a:lnTo>
                    <a:pt x="8683" y="328089"/>
                  </a:lnTo>
                  <a:lnTo>
                    <a:pt x="63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750">
              <a:extLst>
                <a:ext uri="{FF2B5EF4-FFF2-40B4-BE49-F238E27FC236}">
                  <a16:creationId xmlns:a16="http://schemas.microsoft.com/office/drawing/2014/main" xmlns="" id="{E8214EF2-A63B-4A8C-913A-854782D6CF7F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527550" y="8191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52997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751">
              <a:extLst>
                <a:ext uri="{FF2B5EF4-FFF2-40B4-BE49-F238E27FC236}">
                  <a16:creationId xmlns:a16="http://schemas.microsoft.com/office/drawing/2014/main" xmlns="" id="{1D67B8F5-3984-48CF-BAC3-EB0B484F6C91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711700" y="622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52">
              <a:extLst>
                <a:ext uri="{FF2B5EF4-FFF2-40B4-BE49-F238E27FC236}">
                  <a16:creationId xmlns:a16="http://schemas.microsoft.com/office/drawing/2014/main" xmlns="" id="{51C7A6D7-9168-435F-AA1B-DDE431380227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4385967" y="591433"/>
              <a:ext cx="91953" cy="325089"/>
            </a:xfrm>
            <a:custGeom>
              <a:avLst/>
              <a:gdLst/>
              <a:ahLst/>
              <a:cxnLst/>
              <a:rect l="0" t="0" r="0" b="0"/>
              <a:pathLst>
                <a:path w="91953" h="325089">
                  <a:moveTo>
                    <a:pt x="8233" y="5467"/>
                  </a:moveTo>
                  <a:lnTo>
                    <a:pt x="8233" y="5467"/>
                  </a:lnTo>
                  <a:lnTo>
                    <a:pt x="8233" y="0"/>
                  </a:lnTo>
                  <a:lnTo>
                    <a:pt x="4862" y="19604"/>
                  </a:lnTo>
                  <a:lnTo>
                    <a:pt x="12878" y="62337"/>
                  </a:lnTo>
                  <a:lnTo>
                    <a:pt x="17353" y="100828"/>
                  </a:lnTo>
                  <a:lnTo>
                    <a:pt x="19342" y="143099"/>
                  </a:lnTo>
                  <a:lnTo>
                    <a:pt x="20226" y="185406"/>
                  </a:lnTo>
                  <a:lnTo>
                    <a:pt x="18737" y="223964"/>
                  </a:lnTo>
                  <a:lnTo>
                    <a:pt x="15724" y="257799"/>
                  </a:lnTo>
                  <a:lnTo>
                    <a:pt x="9922" y="300739"/>
                  </a:lnTo>
                  <a:lnTo>
                    <a:pt x="8983" y="307444"/>
                  </a:lnTo>
                  <a:lnTo>
                    <a:pt x="8332" y="272318"/>
                  </a:lnTo>
                  <a:lnTo>
                    <a:pt x="15004" y="227370"/>
                  </a:lnTo>
                  <a:lnTo>
                    <a:pt x="25918" y="198530"/>
                  </a:lnTo>
                  <a:lnTo>
                    <a:pt x="32085" y="190050"/>
                  </a:lnTo>
                  <a:lnTo>
                    <a:pt x="34718" y="187789"/>
                  </a:lnTo>
                  <a:lnTo>
                    <a:pt x="38590" y="187693"/>
                  </a:lnTo>
                  <a:lnTo>
                    <a:pt x="48536" y="191349"/>
                  </a:lnTo>
                  <a:lnTo>
                    <a:pt x="69407" y="208083"/>
                  </a:lnTo>
                  <a:lnTo>
                    <a:pt x="79636" y="224870"/>
                  </a:lnTo>
                  <a:lnTo>
                    <a:pt x="91952" y="264392"/>
                  </a:lnTo>
                  <a:lnTo>
                    <a:pt x="89186" y="283293"/>
                  </a:lnTo>
                  <a:lnTo>
                    <a:pt x="80195" y="300395"/>
                  </a:lnTo>
                  <a:lnTo>
                    <a:pt x="66792" y="315052"/>
                  </a:lnTo>
                  <a:lnTo>
                    <a:pt x="47665" y="322977"/>
                  </a:lnTo>
                  <a:lnTo>
                    <a:pt x="27169" y="325088"/>
                  </a:lnTo>
                  <a:lnTo>
                    <a:pt x="11005" y="321323"/>
                  </a:lnTo>
                  <a:lnTo>
                    <a:pt x="5847" y="317637"/>
                  </a:lnTo>
                  <a:lnTo>
                    <a:pt x="2409" y="313064"/>
                  </a:lnTo>
                  <a:lnTo>
                    <a:pt x="117" y="307898"/>
                  </a:lnTo>
                  <a:lnTo>
                    <a:pt x="0" y="302338"/>
                  </a:lnTo>
                  <a:lnTo>
                    <a:pt x="8233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53">
              <a:extLst>
                <a:ext uri="{FF2B5EF4-FFF2-40B4-BE49-F238E27FC236}">
                  <a16:creationId xmlns:a16="http://schemas.microsoft.com/office/drawing/2014/main" xmlns="" id="{9246AABE-3E50-4AF1-B0CA-B963A35F99DA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200989" y="802828"/>
              <a:ext cx="136062" cy="119733"/>
            </a:xfrm>
            <a:custGeom>
              <a:avLst/>
              <a:gdLst/>
              <a:ahLst/>
              <a:cxnLst/>
              <a:rect l="0" t="0" r="0" b="0"/>
              <a:pathLst>
                <a:path w="136062" h="119733">
                  <a:moveTo>
                    <a:pt x="91611" y="48072"/>
                  </a:moveTo>
                  <a:lnTo>
                    <a:pt x="91611" y="48072"/>
                  </a:lnTo>
                  <a:lnTo>
                    <a:pt x="67846" y="20936"/>
                  </a:lnTo>
                  <a:lnTo>
                    <a:pt x="63410" y="11082"/>
                  </a:lnTo>
                  <a:lnTo>
                    <a:pt x="62227" y="6479"/>
                  </a:lnTo>
                  <a:lnTo>
                    <a:pt x="60027" y="3410"/>
                  </a:lnTo>
                  <a:lnTo>
                    <a:pt x="57150" y="1364"/>
                  </a:lnTo>
                  <a:lnTo>
                    <a:pt x="53820" y="0"/>
                  </a:lnTo>
                  <a:lnTo>
                    <a:pt x="46358" y="366"/>
                  </a:lnTo>
                  <a:lnTo>
                    <a:pt x="42392" y="1451"/>
                  </a:lnTo>
                  <a:lnTo>
                    <a:pt x="26698" y="19834"/>
                  </a:lnTo>
                  <a:lnTo>
                    <a:pt x="4548" y="62014"/>
                  </a:lnTo>
                  <a:lnTo>
                    <a:pt x="0" y="83667"/>
                  </a:lnTo>
                  <a:lnTo>
                    <a:pt x="1609" y="92968"/>
                  </a:lnTo>
                  <a:lnTo>
                    <a:pt x="10923" y="108948"/>
                  </a:lnTo>
                  <a:lnTo>
                    <a:pt x="22588" y="117461"/>
                  </a:lnTo>
                  <a:lnTo>
                    <a:pt x="28662" y="119732"/>
                  </a:lnTo>
                  <a:lnTo>
                    <a:pt x="35534" y="118423"/>
                  </a:lnTo>
                  <a:lnTo>
                    <a:pt x="50695" y="109443"/>
                  </a:lnTo>
                  <a:lnTo>
                    <a:pt x="71727" y="81778"/>
                  </a:lnTo>
                  <a:lnTo>
                    <a:pt x="87993" y="43399"/>
                  </a:lnTo>
                  <a:lnTo>
                    <a:pt x="99650" y="13648"/>
                  </a:lnTo>
                  <a:lnTo>
                    <a:pt x="99793" y="11717"/>
                  </a:lnTo>
                  <a:lnTo>
                    <a:pt x="99182" y="11135"/>
                  </a:lnTo>
                  <a:lnTo>
                    <a:pt x="93838" y="35550"/>
                  </a:lnTo>
                  <a:lnTo>
                    <a:pt x="93932" y="74343"/>
                  </a:lnTo>
                  <a:lnTo>
                    <a:pt x="98287" y="92909"/>
                  </a:lnTo>
                  <a:lnTo>
                    <a:pt x="107278" y="105864"/>
                  </a:lnTo>
                  <a:lnTo>
                    <a:pt x="118330" y="112563"/>
                  </a:lnTo>
                  <a:lnTo>
                    <a:pt x="136061" y="117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54">
              <a:extLst>
                <a:ext uri="{FF2B5EF4-FFF2-40B4-BE49-F238E27FC236}">
                  <a16:creationId xmlns:a16="http://schemas.microsoft.com/office/drawing/2014/main" xmlns="" id="{9BB351FB-8E91-4614-84F1-934AD83DD4E1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044950" y="649106"/>
              <a:ext cx="99065" cy="304500"/>
            </a:xfrm>
            <a:custGeom>
              <a:avLst/>
              <a:gdLst/>
              <a:ahLst/>
              <a:cxnLst/>
              <a:rect l="0" t="0" r="0" b="0"/>
              <a:pathLst>
                <a:path w="99065" h="304500">
                  <a:moveTo>
                    <a:pt x="19050" y="17644"/>
                  </a:moveTo>
                  <a:lnTo>
                    <a:pt x="19050" y="17644"/>
                  </a:lnTo>
                  <a:lnTo>
                    <a:pt x="7495" y="0"/>
                  </a:lnTo>
                  <a:lnTo>
                    <a:pt x="6689" y="12494"/>
                  </a:lnTo>
                  <a:lnTo>
                    <a:pt x="11486" y="58620"/>
                  </a:lnTo>
                  <a:lnTo>
                    <a:pt x="15218" y="91595"/>
                  </a:lnTo>
                  <a:lnTo>
                    <a:pt x="15465" y="131180"/>
                  </a:lnTo>
                  <a:lnTo>
                    <a:pt x="13223" y="173232"/>
                  </a:lnTo>
                  <a:lnTo>
                    <a:pt x="9875" y="213089"/>
                  </a:lnTo>
                  <a:lnTo>
                    <a:pt x="7917" y="246325"/>
                  </a:lnTo>
                  <a:lnTo>
                    <a:pt x="6659" y="292043"/>
                  </a:lnTo>
                  <a:lnTo>
                    <a:pt x="6441" y="304499"/>
                  </a:lnTo>
                  <a:lnTo>
                    <a:pt x="7117" y="303425"/>
                  </a:lnTo>
                  <a:lnTo>
                    <a:pt x="15196" y="260446"/>
                  </a:lnTo>
                  <a:lnTo>
                    <a:pt x="21100" y="228567"/>
                  </a:lnTo>
                  <a:lnTo>
                    <a:pt x="30476" y="186208"/>
                  </a:lnTo>
                  <a:lnTo>
                    <a:pt x="36123" y="169467"/>
                  </a:lnTo>
                  <a:lnTo>
                    <a:pt x="43336" y="159675"/>
                  </a:lnTo>
                  <a:lnTo>
                    <a:pt x="46530" y="157487"/>
                  </a:lnTo>
                  <a:lnTo>
                    <a:pt x="49364" y="156733"/>
                  </a:lnTo>
                  <a:lnTo>
                    <a:pt x="51959" y="156937"/>
                  </a:lnTo>
                  <a:lnTo>
                    <a:pt x="62354" y="163965"/>
                  </a:lnTo>
                  <a:lnTo>
                    <a:pt x="82872" y="189827"/>
                  </a:lnTo>
                  <a:lnTo>
                    <a:pt x="95424" y="218082"/>
                  </a:lnTo>
                  <a:lnTo>
                    <a:pt x="99064" y="248091"/>
                  </a:lnTo>
                  <a:lnTo>
                    <a:pt x="97415" y="266350"/>
                  </a:lnTo>
                  <a:lnTo>
                    <a:pt x="90568" y="281991"/>
                  </a:lnTo>
                  <a:lnTo>
                    <a:pt x="85778" y="289125"/>
                  </a:lnTo>
                  <a:lnTo>
                    <a:pt x="79058" y="293882"/>
                  </a:lnTo>
                  <a:lnTo>
                    <a:pt x="62183" y="299166"/>
                  </a:lnTo>
                  <a:lnTo>
                    <a:pt x="32849" y="298770"/>
                  </a:lnTo>
                  <a:lnTo>
                    <a:pt x="17892" y="292167"/>
                  </a:lnTo>
                  <a:lnTo>
                    <a:pt x="0" y="277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755">
              <a:extLst>
                <a:ext uri="{FF2B5EF4-FFF2-40B4-BE49-F238E27FC236}">
                  <a16:creationId xmlns:a16="http://schemas.microsoft.com/office/drawing/2014/main" xmlns="" id="{4BB0F17F-752C-4614-9D61-D4EFB092D09E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543530" y="723900"/>
              <a:ext cx="9421" cy="25401"/>
            </a:xfrm>
            <a:custGeom>
              <a:avLst/>
              <a:gdLst/>
              <a:ahLst/>
              <a:cxnLst/>
              <a:rect l="0" t="0" r="0" b="0"/>
              <a:pathLst>
                <a:path w="9421" h="25401">
                  <a:moveTo>
                    <a:pt x="9420" y="25400"/>
                  </a:moveTo>
                  <a:lnTo>
                    <a:pt x="9420" y="25400"/>
                  </a:lnTo>
                  <a:lnTo>
                    <a:pt x="2512" y="8440"/>
                  </a:lnTo>
                  <a:lnTo>
                    <a:pt x="581" y="5627"/>
                  </a:lnTo>
                  <a:lnTo>
                    <a:pt x="0" y="3751"/>
                  </a:lnTo>
                  <a:lnTo>
                    <a:pt x="317" y="2501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56">
              <a:extLst>
                <a:ext uri="{FF2B5EF4-FFF2-40B4-BE49-F238E27FC236}">
                  <a16:creationId xmlns:a16="http://schemas.microsoft.com/office/drawing/2014/main" xmlns="" id="{63566535-7C36-4CD2-BA65-BF7882299448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594100" y="591777"/>
              <a:ext cx="157757" cy="373532"/>
            </a:xfrm>
            <a:custGeom>
              <a:avLst/>
              <a:gdLst/>
              <a:ahLst/>
              <a:cxnLst/>
              <a:rect l="0" t="0" r="0" b="0"/>
              <a:pathLst>
                <a:path w="157757" h="373532">
                  <a:moveTo>
                    <a:pt x="12700" y="81323"/>
                  </a:moveTo>
                  <a:lnTo>
                    <a:pt x="12700" y="81323"/>
                  </a:lnTo>
                  <a:lnTo>
                    <a:pt x="9329" y="77952"/>
                  </a:lnTo>
                  <a:lnTo>
                    <a:pt x="7674" y="74415"/>
                  </a:lnTo>
                  <a:lnTo>
                    <a:pt x="6612" y="69767"/>
                  </a:lnTo>
                  <a:lnTo>
                    <a:pt x="9744" y="105351"/>
                  </a:lnTo>
                  <a:lnTo>
                    <a:pt x="15195" y="150061"/>
                  </a:lnTo>
                  <a:lnTo>
                    <a:pt x="19218" y="187132"/>
                  </a:lnTo>
                  <a:lnTo>
                    <a:pt x="23358" y="226422"/>
                  </a:lnTo>
                  <a:lnTo>
                    <a:pt x="27550" y="265050"/>
                  </a:lnTo>
                  <a:lnTo>
                    <a:pt x="31765" y="299622"/>
                  </a:lnTo>
                  <a:lnTo>
                    <a:pt x="36223" y="343089"/>
                  </a:lnTo>
                  <a:lnTo>
                    <a:pt x="37853" y="373531"/>
                  </a:lnTo>
                  <a:lnTo>
                    <a:pt x="34696" y="337863"/>
                  </a:lnTo>
                  <a:lnTo>
                    <a:pt x="31178" y="296000"/>
                  </a:lnTo>
                  <a:lnTo>
                    <a:pt x="29252" y="271008"/>
                  </a:lnTo>
                  <a:lnTo>
                    <a:pt x="27262" y="245879"/>
                  </a:lnTo>
                  <a:lnTo>
                    <a:pt x="25230" y="220661"/>
                  </a:lnTo>
                  <a:lnTo>
                    <a:pt x="23170" y="195381"/>
                  </a:lnTo>
                  <a:lnTo>
                    <a:pt x="20881" y="152242"/>
                  </a:lnTo>
                  <a:lnTo>
                    <a:pt x="20569" y="115665"/>
                  </a:lnTo>
                  <a:lnTo>
                    <a:pt x="24361" y="71978"/>
                  </a:lnTo>
                  <a:lnTo>
                    <a:pt x="31364" y="37083"/>
                  </a:lnTo>
                  <a:lnTo>
                    <a:pt x="40750" y="17681"/>
                  </a:lnTo>
                  <a:lnTo>
                    <a:pt x="53860" y="5295"/>
                  </a:lnTo>
                  <a:lnTo>
                    <a:pt x="61306" y="1004"/>
                  </a:lnTo>
                  <a:lnTo>
                    <a:pt x="78988" y="0"/>
                  </a:lnTo>
                  <a:lnTo>
                    <a:pt x="88642" y="1708"/>
                  </a:lnTo>
                  <a:lnTo>
                    <a:pt x="106895" y="13012"/>
                  </a:lnTo>
                  <a:lnTo>
                    <a:pt x="141608" y="49015"/>
                  </a:lnTo>
                  <a:lnTo>
                    <a:pt x="157042" y="86410"/>
                  </a:lnTo>
                  <a:lnTo>
                    <a:pt x="157756" y="110630"/>
                  </a:lnTo>
                  <a:lnTo>
                    <a:pt x="151958" y="132448"/>
                  </a:lnTo>
                  <a:lnTo>
                    <a:pt x="139974" y="151553"/>
                  </a:lnTo>
                  <a:lnTo>
                    <a:pt x="107247" y="178175"/>
                  </a:lnTo>
                  <a:lnTo>
                    <a:pt x="62900" y="197195"/>
                  </a:lnTo>
                  <a:lnTo>
                    <a:pt x="19741" y="206125"/>
                  </a:lnTo>
                  <a:lnTo>
                    <a:pt x="0" y="20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757">
              <a:extLst>
                <a:ext uri="{FF2B5EF4-FFF2-40B4-BE49-F238E27FC236}">
                  <a16:creationId xmlns:a16="http://schemas.microsoft.com/office/drawing/2014/main" xmlns="" id="{693EF743-AFDD-454C-9EA7-F9986E4A8D19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742841" y="807749"/>
              <a:ext cx="124310" cy="140300"/>
            </a:xfrm>
            <a:custGeom>
              <a:avLst/>
              <a:gdLst/>
              <a:ahLst/>
              <a:cxnLst/>
              <a:rect l="0" t="0" r="0" b="0"/>
              <a:pathLst>
                <a:path w="124310" h="140300">
                  <a:moveTo>
                    <a:pt x="3659" y="24101"/>
                  </a:moveTo>
                  <a:lnTo>
                    <a:pt x="3659" y="24101"/>
                  </a:lnTo>
                  <a:lnTo>
                    <a:pt x="288" y="17359"/>
                  </a:lnTo>
                  <a:lnTo>
                    <a:pt x="0" y="14667"/>
                  </a:lnTo>
                  <a:lnTo>
                    <a:pt x="1563" y="9795"/>
                  </a:lnTo>
                  <a:lnTo>
                    <a:pt x="6409" y="3086"/>
                  </a:lnTo>
                  <a:lnTo>
                    <a:pt x="12172" y="650"/>
                  </a:lnTo>
                  <a:lnTo>
                    <a:pt x="15684" y="0"/>
                  </a:lnTo>
                  <a:lnTo>
                    <a:pt x="25231" y="6804"/>
                  </a:lnTo>
                  <a:lnTo>
                    <a:pt x="51978" y="37539"/>
                  </a:lnTo>
                  <a:lnTo>
                    <a:pt x="66032" y="70651"/>
                  </a:lnTo>
                  <a:lnTo>
                    <a:pt x="71326" y="113285"/>
                  </a:lnTo>
                  <a:lnTo>
                    <a:pt x="68002" y="134487"/>
                  </a:lnTo>
                  <a:lnTo>
                    <a:pt x="64476" y="140189"/>
                  </a:lnTo>
                  <a:lnTo>
                    <a:pt x="62548" y="140299"/>
                  </a:lnTo>
                  <a:lnTo>
                    <a:pt x="60557" y="138961"/>
                  </a:lnTo>
                  <a:lnTo>
                    <a:pt x="58525" y="136657"/>
                  </a:lnTo>
                  <a:lnTo>
                    <a:pt x="52292" y="109819"/>
                  </a:lnTo>
                  <a:lnTo>
                    <a:pt x="56090" y="70587"/>
                  </a:lnTo>
                  <a:lnTo>
                    <a:pt x="66153" y="37796"/>
                  </a:lnTo>
                  <a:lnTo>
                    <a:pt x="75884" y="22897"/>
                  </a:lnTo>
                  <a:lnTo>
                    <a:pt x="86559" y="12983"/>
                  </a:lnTo>
                  <a:lnTo>
                    <a:pt x="96007" y="8576"/>
                  </a:lnTo>
                  <a:lnTo>
                    <a:pt x="124309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758">
              <a:extLst>
                <a:ext uri="{FF2B5EF4-FFF2-40B4-BE49-F238E27FC236}">
                  <a16:creationId xmlns:a16="http://schemas.microsoft.com/office/drawing/2014/main" xmlns="" id="{24CDA17E-E6A4-4603-941F-9FB29F07F5D0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907707" y="807933"/>
              <a:ext cx="76371" cy="129217"/>
            </a:xfrm>
            <a:custGeom>
              <a:avLst/>
              <a:gdLst/>
              <a:ahLst/>
              <a:cxnLst/>
              <a:rect l="0" t="0" r="0" b="0"/>
              <a:pathLst>
                <a:path w="76371" h="129217">
                  <a:moveTo>
                    <a:pt x="41993" y="23917"/>
                  </a:moveTo>
                  <a:lnTo>
                    <a:pt x="41993" y="23917"/>
                  </a:lnTo>
                  <a:lnTo>
                    <a:pt x="41993" y="20546"/>
                  </a:lnTo>
                  <a:lnTo>
                    <a:pt x="38622" y="11708"/>
                  </a:lnTo>
                  <a:lnTo>
                    <a:pt x="30438" y="0"/>
                  </a:lnTo>
                  <a:lnTo>
                    <a:pt x="26039" y="1058"/>
                  </a:lnTo>
                  <a:lnTo>
                    <a:pt x="22890" y="2327"/>
                  </a:lnTo>
                  <a:lnTo>
                    <a:pt x="11717" y="20969"/>
                  </a:lnTo>
                  <a:lnTo>
                    <a:pt x="1074" y="58168"/>
                  </a:lnTo>
                  <a:lnTo>
                    <a:pt x="0" y="85493"/>
                  </a:lnTo>
                  <a:lnTo>
                    <a:pt x="7992" y="112796"/>
                  </a:lnTo>
                  <a:lnTo>
                    <a:pt x="15357" y="122920"/>
                  </a:lnTo>
                  <a:lnTo>
                    <a:pt x="25216" y="127891"/>
                  </a:lnTo>
                  <a:lnTo>
                    <a:pt x="30808" y="129216"/>
                  </a:lnTo>
                  <a:lnTo>
                    <a:pt x="42667" y="126926"/>
                  </a:lnTo>
                  <a:lnTo>
                    <a:pt x="48792" y="124340"/>
                  </a:lnTo>
                  <a:lnTo>
                    <a:pt x="61243" y="110177"/>
                  </a:lnTo>
                  <a:lnTo>
                    <a:pt x="71715" y="90477"/>
                  </a:lnTo>
                  <a:lnTo>
                    <a:pt x="76370" y="69962"/>
                  </a:lnTo>
                  <a:lnTo>
                    <a:pt x="74675" y="50967"/>
                  </a:lnTo>
                  <a:lnTo>
                    <a:pt x="72248" y="41950"/>
                  </a:lnTo>
                  <a:lnTo>
                    <a:pt x="63906" y="30050"/>
                  </a:lnTo>
                  <a:lnTo>
                    <a:pt x="58718" y="25889"/>
                  </a:lnTo>
                  <a:lnTo>
                    <a:pt x="53849" y="23821"/>
                  </a:lnTo>
                  <a:lnTo>
                    <a:pt x="44675" y="23404"/>
                  </a:lnTo>
                  <a:lnTo>
                    <a:pt x="37776" y="25570"/>
                  </a:lnTo>
                  <a:lnTo>
                    <a:pt x="29293" y="3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990">
            <a:extLst>
              <a:ext uri="{FF2B5EF4-FFF2-40B4-BE49-F238E27FC236}">
                <a16:creationId xmlns:a16="http://schemas.microsoft.com/office/drawing/2014/main" xmlns="" id="{CE7EF18A-9528-4A69-B0D9-1D8D5A65D4C2}"/>
              </a:ext>
            </a:extLst>
          </p:cNvPr>
          <p:cNvGrpSpPr/>
          <p:nvPr/>
        </p:nvGrpSpPr>
        <p:grpSpPr>
          <a:xfrm>
            <a:off x="5496823" y="526799"/>
            <a:ext cx="326128" cy="387602"/>
            <a:chOff x="5496823" y="526799"/>
            <a:chExt cx="326128" cy="387602"/>
          </a:xfrm>
        </p:grpSpPr>
        <p:sp>
          <p:nvSpPr>
            <p:cNvPr id="26" name="SMARTInkShape-4759">
              <a:extLst>
                <a:ext uri="{FF2B5EF4-FFF2-40B4-BE49-F238E27FC236}">
                  <a16:creationId xmlns:a16="http://schemas.microsoft.com/office/drawing/2014/main" xmlns="" id="{C83DD42A-03DC-4EBE-86C3-95084BD17E0C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682283" y="742950"/>
              <a:ext cx="140668" cy="38101"/>
            </a:xfrm>
            <a:custGeom>
              <a:avLst/>
              <a:gdLst/>
              <a:ahLst/>
              <a:cxnLst/>
              <a:rect l="0" t="0" r="0" b="0"/>
              <a:pathLst>
                <a:path w="140668" h="38101">
                  <a:moveTo>
                    <a:pt x="7317" y="38100"/>
                  </a:moveTo>
                  <a:lnTo>
                    <a:pt x="7317" y="38100"/>
                  </a:lnTo>
                  <a:lnTo>
                    <a:pt x="575" y="38100"/>
                  </a:lnTo>
                  <a:lnTo>
                    <a:pt x="0" y="36689"/>
                  </a:lnTo>
                  <a:lnTo>
                    <a:pt x="3125" y="31358"/>
                  </a:lnTo>
                  <a:lnTo>
                    <a:pt x="22930" y="20423"/>
                  </a:lnTo>
                  <a:lnTo>
                    <a:pt x="61254" y="11617"/>
                  </a:lnTo>
                  <a:lnTo>
                    <a:pt x="108357" y="4540"/>
                  </a:lnTo>
                  <a:lnTo>
                    <a:pt x="140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760">
              <a:extLst>
                <a:ext uri="{FF2B5EF4-FFF2-40B4-BE49-F238E27FC236}">
                  <a16:creationId xmlns:a16="http://schemas.microsoft.com/office/drawing/2014/main" xmlns="" id="{46B55B0D-4BE9-41D3-8AD7-E681571AAC6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698866" y="526799"/>
              <a:ext cx="54235" cy="387602"/>
            </a:xfrm>
            <a:custGeom>
              <a:avLst/>
              <a:gdLst/>
              <a:ahLst/>
              <a:cxnLst/>
              <a:rect l="0" t="0" r="0" b="0"/>
              <a:pathLst>
                <a:path w="54235" h="387602">
                  <a:moveTo>
                    <a:pt x="54234" y="32001"/>
                  </a:moveTo>
                  <a:lnTo>
                    <a:pt x="54234" y="32001"/>
                  </a:lnTo>
                  <a:lnTo>
                    <a:pt x="33511" y="8134"/>
                  </a:lnTo>
                  <a:lnTo>
                    <a:pt x="23152" y="932"/>
                  </a:lnTo>
                  <a:lnTo>
                    <a:pt x="19401" y="0"/>
                  </a:lnTo>
                  <a:lnTo>
                    <a:pt x="16196" y="83"/>
                  </a:lnTo>
                  <a:lnTo>
                    <a:pt x="8871" y="3939"/>
                  </a:lnTo>
                  <a:lnTo>
                    <a:pt x="4942" y="6943"/>
                  </a:lnTo>
                  <a:lnTo>
                    <a:pt x="576" y="21570"/>
                  </a:lnTo>
                  <a:lnTo>
                    <a:pt x="0" y="57368"/>
                  </a:lnTo>
                  <a:lnTo>
                    <a:pt x="3319" y="89842"/>
                  </a:lnTo>
                  <a:lnTo>
                    <a:pt x="9498" y="130145"/>
                  </a:lnTo>
                  <a:lnTo>
                    <a:pt x="15066" y="175809"/>
                  </a:lnTo>
                  <a:lnTo>
                    <a:pt x="19187" y="222916"/>
                  </a:lnTo>
                  <a:lnTo>
                    <a:pt x="21019" y="267371"/>
                  </a:lnTo>
                  <a:lnTo>
                    <a:pt x="21832" y="306884"/>
                  </a:lnTo>
                  <a:lnTo>
                    <a:pt x="20410" y="353337"/>
                  </a:lnTo>
                  <a:lnTo>
                    <a:pt x="16134" y="387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761">
              <a:extLst>
                <a:ext uri="{FF2B5EF4-FFF2-40B4-BE49-F238E27FC236}">
                  <a16:creationId xmlns:a16="http://schemas.microsoft.com/office/drawing/2014/main" xmlns="" id="{D8415100-2926-48B7-9775-DA85DD36C83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5496823" y="734250"/>
              <a:ext cx="121681" cy="158679"/>
            </a:xfrm>
            <a:custGeom>
              <a:avLst/>
              <a:gdLst/>
              <a:ahLst/>
              <a:cxnLst/>
              <a:rect l="0" t="0" r="0" b="0"/>
              <a:pathLst>
                <a:path w="121681" h="158679">
                  <a:moveTo>
                    <a:pt x="84827" y="21400"/>
                  </a:moveTo>
                  <a:lnTo>
                    <a:pt x="84827" y="21400"/>
                  </a:lnTo>
                  <a:lnTo>
                    <a:pt x="74714" y="18029"/>
                  </a:lnTo>
                  <a:lnTo>
                    <a:pt x="54941" y="19304"/>
                  </a:lnTo>
                  <a:lnTo>
                    <a:pt x="39323" y="29876"/>
                  </a:lnTo>
                  <a:lnTo>
                    <a:pt x="16546" y="57543"/>
                  </a:lnTo>
                  <a:lnTo>
                    <a:pt x="5091" y="81208"/>
                  </a:lnTo>
                  <a:lnTo>
                    <a:pt x="0" y="108189"/>
                  </a:lnTo>
                  <a:lnTo>
                    <a:pt x="5263" y="130999"/>
                  </a:lnTo>
                  <a:lnTo>
                    <a:pt x="10618" y="141032"/>
                  </a:lnTo>
                  <a:lnTo>
                    <a:pt x="27856" y="154063"/>
                  </a:lnTo>
                  <a:lnTo>
                    <a:pt x="38380" y="158525"/>
                  </a:lnTo>
                  <a:lnTo>
                    <a:pt x="49629" y="158678"/>
                  </a:lnTo>
                  <a:lnTo>
                    <a:pt x="73416" y="151322"/>
                  </a:lnTo>
                  <a:lnTo>
                    <a:pt x="94337" y="133000"/>
                  </a:lnTo>
                  <a:lnTo>
                    <a:pt x="110926" y="108395"/>
                  </a:lnTo>
                  <a:lnTo>
                    <a:pt x="120651" y="80996"/>
                  </a:lnTo>
                  <a:lnTo>
                    <a:pt x="121680" y="54237"/>
                  </a:lnTo>
                  <a:lnTo>
                    <a:pt x="116729" y="30350"/>
                  </a:lnTo>
                  <a:lnTo>
                    <a:pt x="107472" y="12678"/>
                  </a:lnTo>
                  <a:lnTo>
                    <a:pt x="96303" y="3412"/>
                  </a:lnTo>
                  <a:lnTo>
                    <a:pt x="85694" y="0"/>
                  </a:lnTo>
                  <a:lnTo>
                    <a:pt x="72127" y="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991">
            <a:extLst>
              <a:ext uri="{FF2B5EF4-FFF2-40B4-BE49-F238E27FC236}">
                <a16:creationId xmlns:a16="http://schemas.microsoft.com/office/drawing/2014/main" xmlns="" id="{B4DC49E1-192A-48D6-9E18-0D7C08A9CA73}"/>
              </a:ext>
            </a:extLst>
          </p:cNvPr>
          <p:cNvGrpSpPr/>
          <p:nvPr/>
        </p:nvGrpSpPr>
        <p:grpSpPr>
          <a:xfrm>
            <a:off x="6276738" y="555098"/>
            <a:ext cx="1155286" cy="549292"/>
            <a:chOff x="6276738" y="555098"/>
            <a:chExt cx="1155286" cy="549292"/>
          </a:xfrm>
        </p:grpSpPr>
        <p:sp>
          <p:nvSpPr>
            <p:cNvPr id="30" name="SMARTInkShape-4762">
              <a:extLst>
                <a:ext uri="{FF2B5EF4-FFF2-40B4-BE49-F238E27FC236}">
                  <a16:creationId xmlns:a16="http://schemas.microsoft.com/office/drawing/2014/main" xmlns="" id="{912D12A1-47EB-4CF1-8B8D-F7C98611031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330921" y="691660"/>
              <a:ext cx="101103" cy="412730"/>
            </a:xfrm>
            <a:custGeom>
              <a:avLst/>
              <a:gdLst/>
              <a:ahLst/>
              <a:cxnLst/>
              <a:rect l="0" t="0" r="0" b="0"/>
              <a:pathLst>
                <a:path w="101103" h="412730">
                  <a:moveTo>
                    <a:pt x="98579" y="44940"/>
                  </a:moveTo>
                  <a:lnTo>
                    <a:pt x="98579" y="44940"/>
                  </a:lnTo>
                  <a:lnTo>
                    <a:pt x="96698" y="19192"/>
                  </a:lnTo>
                  <a:lnTo>
                    <a:pt x="95208" y="12958"/>
                  </a:lnTo>
                  <a:lnTo>
                    <a:pt x="92098" y="8096"/>
                  </a:lnTo>
                  <a:lnTo>
                    <a:pt x="82999" y="813"/>
                  </a:lnTo>
                  <a:lnTo>
                    <a:pt x="77608" y="0"/>
                  </a:lnTo>
                  <a:lnTo>
                    <a:pt x="65976" y="2859"/>
                  </a:lnTo>
                  <a:lnTo>
                    <a:pt x="55630" y="14478"/>
                  </a:lnTo>
                  <a:lnTo>
                    <a:pt x="37492" y="50682"/>
                  </a:lnTo>
                  <a:lnTo>
                    <a:pt x="31326" y="84741"/>
                  </a:lnTo>
                  <a:lnTo>
                    <a:pt x="32577" y="94052"/>
                  </a:lnTo>
                  <a:lnTo>
                    <a:pt x="39611" y="108160"/>
                  </a:lnTo>
                  <a:lnTo>
                    <a:pt x="43745" y="111781"/>
                  </a:lnTo>
                  <a:lnTo>
                    <a:pt x="47912" y="113490"/>
                  </a:lnTo>
                  <a:lnTo>
                    <a:pt x="52100" y="113923"/>
                  </a:lnTo>
                  <a:lnTo>
                    <a:pt x="62400" y="108760"/>
                  </a:lnTo>
                  <a:lnTo>
                    <a:pt x="73327" y="98705"/>
                  </a:lnTo>
                  <a:lnTo>
                    <a:pt x="89959" y="71135"/>
                  </a:lnTo>
                  <a:lnTo>
                    <a:pt x="100248" y="51839"/>
                  </a:lnTo>
                  <a:lnTo>
                    <a:pt x="101102" y="50950"/>
                  </a:lnTo>
                  <a:lnTo>
                    <a:pt x="96907" y="97306"/>
                  </a:lnTo>
                  <a:lnTo>
                    <a:pt x="95496" y="140654"/>
                  </a:lnTo>
                  <a:lnTo>
                    <a:pt x="96503" y="172146"/>
                  </a:lnTo>
                  <a:lnTo>
                    <a:pt x="94599" y="209661"/>
                  </a:lnTo>
                  <a:lnTo>
                    <a:pt x="89519" y="251735"/>
                  </a:lnTo>
                  <a:lnTo>
                    <a:pt x="81852" y="294893"/>
                  </a:lnTo>
                  <a:lnTo>
                    <a:pt x="71388" y="335241"/>
                  </a:lnTo>
                  <a:lnTo>
                    <a:pt x="55920" y="368696"/>
                  </a:lnTo>
                  <a:lnTo>
                    <a:pt x="31141" y="401923"/>
                  </a:lnTo>
                  <a:lnTo>
                    <a:pt x="17806" y="411033"/>
                  </a:lnTo>
                  <a:lnTo>
                    <a:pt x="7176" y="412729"/>
                  </a:lnTo>
                  <a:lnTo>
                    <a:pt x="3777" y="409372"/>
                  </a:lnTo>
                  <a:lnTo>
                    <a:pt x="0" y="396234"/>
                  </a:lnTo>
                  <a:lnTo>
                    <a:pt x="2403" y="348894"/>
                  </a:lnTo>
                  <a:lnTo>
                    <a:pt x="4328" y="328903"/>
                  </a:lnTo>
                  <a:lnTo>
                    <a:pt x="14052" y="302487"/>
                  </a:lnTo>
                  <a:lnTo>
                    <a:pt x="35079" y="27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63">
              <a:extLst>
                <a:ext uri="{FF2B5EF4-FFF2-40B4-BE49-F238E27FC236}">
                  <a16:creationId xmlns:a16="http://schemas.microsoft.com/office/drawing/2014/main" xmlns="" id="{521CB0CF-E7E9-4B71-952B-C74EBC90FA01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246565" y="710119"/>
              <a:ext cx="62286" cy="109032"/>
            </a:xfrm>
            <a:custGeom>
              <a:avLst/>
              <a:gdLst/>
              <a:ahLst/>
              <a:cxnLst/>
              <a:rect l="0" t="0" r="0" b="0"/>
              <a:pathLst>
                <a:path w="62286" h="109032">
                  <a:moveTo>
                    <a:pt x="11485" y="1081"/>
                  </a:moveTo>
                  <a:lnTo>
                    <a:pt x="11485" y="1081"/>
                  </a:lnTo>
                  <a:lnTo>
                    <a:pt x="12190" y="11926"/>
                  </a:lnTo>
                  <a:lnTo>
                    <a:pt x="16952" y="43144"/>
                  </a:lnTo>
                  <a:lnTo>
                    <a:pt x="10811" y="85137"/>
                  </a:lnTo>
                  <a:lnTo>
                    <a:pt x="6952" y="94884"/>
                  </a:lnTo>
                  <a:lnTo>
                    <a:pt x="2886" y="99216"/>
                  </a:lnTo>
                  <a:lnTo>
                    <a:pt x="1518" y="98960"/>
                  </a:lnTo>
                  <a:lnTo>
                    <a:pt x="607" y="97378"/>
                  </a:lnTo>
                  <a:lnTo>
                    <a:pt x="0" y="94912"/>
                  </a:lnTo>
                  <a:lnTo>
                    <a:pt x="12760" y="54212"/>
                  </a:lnTo>
                  <a:lnTo>
                    <a:pt x="28670" y="16750"/>
                  </a:lnTo>
                  <a:lnTo>
                    <a:pt x="41192" y="2353"/>
                  </a:lnTo>
                  <a:lnTo>
                    <a:pt x="43990" y="518"/>
                  </a:lnTo>
                  <a:lnTo>
                    <a:pt x="45855" y="0"/>
                  </a:lnTo>
                  <a:lnTo>
                    <a:pt x="47098" y="360"/>
                  </a:lnTo>
                  <a:lnTo>
                    <a:pt x="52220" y="10980"/>
                  </a:lnTo>
                  <a:lnTo>
                    <a:pt x="55445" y="56608"/>
                  </a:lnTo>
                  <a:lnTo>
                    <a:pt x="62285" y="109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64">
              <a:extLst>
                <a:ext uri="{FF2B5EF4-FFF2-40B4-BE49-F238E27FC236}">
                  <a16:creationId xmlns:a16="http://schemas.microsoft.com/office/drawing/2014/main" xmlns="" id="{9030B7E7-D367-42C6-9C93-C55E760254FA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204761" y="630415"/>
              <a:ext cx="8840" cy="10936"/>
            </a:xfrm>
            <a:custGeom>
              <a:avLst/>
              <a:gdLst/>
              <a:ahLst/>
              <a:cxnLst/>
              <a:rect l="0" t="0" r="0" b="0"/>
              <a:pathLst>
                <a:path w="8840" h="10936">
                  <a:moveTo>
                    <a:pt x="8839" y="10935"/>
                  </a:moveTo>
                  <a:lnTo>
                    <a:pt x="8839" y="10935"/>
                  </a:lnTo>
                  <a:lnTo>
                    <a:pt x="5468" y="4193"/>
                  </a:lnTo>
                  <a:lnTo>
                    <a:pt x="3770" y="2207"/>
                  </a:lnTo>
                  <a:lnTo>
                    <a:pt x="0" y="0"/>
                  </a:lnTo>
                  <a:lnTo>
                    <a:pt x="124" y="82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65">
              <a:extLst>
                <a:ext uri="{FF2B5EF4-FFF2-40B4-BE49-F238E27FC236}">
                  <a16:creationId xmlns:a16="http://schemas.microsoft.com/office/drawing/2014/main" xmlns="" id="{3212B97D-FAF5-4679-9A33-4A314E346A9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7194550" y="7302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838" y="15580"/>
                  </a:lnTo>
                  <a:lnTo>
                    <a:pt x="14073" y="58644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66">
              <a:extLst>
                <a:ext uri="{FF2B5EF4-FFF2-40B4-BE49-F238E27FC236}">
                  <a16:creationId xmlns:a16="http://schemas.microsoft.com/office/drawing/2014/main" xmlns="" id="{3FC5A20F-9E3E-493B-8CD8-131757FC1F71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068430" y="694842"/>
              <a:ext cx="94371" cy="143274"/>
            </a:xfrm>
            <a:custGeom>
              <a:avLst/>
              <a:gdLst/>
              <a:ahLst/>
              <a:cxnLst/>
              <a:rect l="0" t="0" r="0" b="0"/>
              <a:pathLst>
                <a:path w="94371" h="143274">
                  <a:moveTo>
                    <a:pt x="5470" y="3658"/>
                  </a:moveTo>
                  <a:lnTo>
                    <a:pt x="5470" y="3658"/>
                  </a:lnTo>
                  <a:lnTo>
                    <a:pt x="2099" y="287"/>
                  </a:lnTo>
                  <a:lnTo>
                    <a:pt x="1106" y="0"/>
                  </a:lnTo>
                  <a:lnTo>
                    <a:pt x="443" y="514"/>
                  </a:lnTo>
                  <a:lnTo>
                    <a:pt x="2" y="1562"/>
                  </a:lnTo>
                  <a:lnTo>
                    <a:pt x="0" y="19864"/>
                  </a:lnTo>
                  <a:lnTo>
                    <a:pt x="7943" y="57868"/>
                  </a:lnTo>
                  <a:lnTo>
                    <a:pt x="22891" y="102561"/>
                  </a:lnTo>
                  <a:lnTo>
                    <a:pt x="39008" y="142172"/>
                  </a:lnTo>
                  <a:lnTo>
                    <a:pt x="41234" y="143273"/>
                  </a:lnTo>
                  <a:lnTo>
                    <a:pt x="43424" y="142596"/>
                  </a:lnTo>
                  <a:lnTo>
                    <a:pt x="45589" y="140733"/>
                  </a:lnTo>
                  <a:lnTo>
                    <a:pt x="52007" y="124628"/>
                  </a:lnTo>
                  <a:lnTo>
                    <a:pt x="60498" y="84468"/>
                  </a:lnTo>
                  <a:lnTo>
                    <a:pt x="67714" y="41337"/>
                  </a:lnTo>
                  <a:lnTo>
                    <a:pt x="68804" y="27530"/>
                  </a:lnTo>
                  <a:lnTo>
                    <a:pt x="68860" y="28040"/>
                  </a:lnTo>
                  <a:lnTo>
                    <a:pt x="69602" y="28379"/>
                  </a:lnTo>
                  <a:lnTo>
                    <a:pt x="94370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767">
              <a:extLst>
                <a:ext uri="{FF2B5EF4-FFF2-40B4-BE49-F238E27FC236}">
                  <a16:creationId xmlns:a16="http://schemas.microsoft.com/office/drawing/2014/main" xmlns="" id="{41B59C3C-AC6E-4EA8-9624-61F5962B4F24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858000" y="686683"/>
              <a:ext cx="171451" cy="184584"/>
            </a:xfrm>
            <a:custGeom>
              <a:avLst/>
              <a:gdLst/>
              <a:ahLst/>
              <a:cxnLst/>
              <a:rect l="0" t="0" r="0" b="0"/>
              <a:pathLst>
                <a:path w="171451" h="184584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35975" y="2749"/>
                  </a:lnTo>
                  <a:lnTo>
                    <a:pt x="66633" y="21517"/>
                  </a:lnTo>
                  <a:lnTo>
                    <a:pt x="92415" y="56162"/>
                  </a:lnTo>
                  <a:lnTo>
                    <a:pt x="103347" y="101078"/>
                  </a:lnTo>
                  <a:lnTo>
                    <a:pt x="99844" y="143392"/>
                  </a:lnTo>
                  <a:lnTo>
                    <a:pt x="91648" y="164134"/>
                  </a:lnTo>
                  <a:lnTo>
                    <a:pt x="86498" y="172628"/>
                  </a:lnTo>
                  <a:lnTo>
                    <a:pt x="75133" y="182066"/>
                  </a:lnTo>
                  <a:lnTo>
                    <a:pt x="69138" y="184583"/>
                  </a:lnTo>
                  <a:lnTo>
                    <a:pt x="64436" y="182733"/>
                  </a:lnTo>
                  <a:lnTo>
                    <a:pt x="60596" y="177972"/>
                  </a:lnTo>
                  <a:lnTo>
                    <a:pt x="57331" y="171271"/>
                  </a:lnTo>
                  <a:lnTo>
                    <a:pt x="56107" y="134871"/>
                  </a:lnTo>
                  <a:lnTo>
                    <a:pt x="66953" y="88337"/>
                  </a:lnTo>
                  <a:lnTo>
                    <a:pt x="90315" y="45543"/>
                  </a:lnTo>
                  <a:lnTo>
                    <a:pt x="112837" y="19537"/>
                  </a:lnTo>
                  <a:lnTo>
                    <a:pt x="126350" y="11720"/>
                  </a:lnTo>
                  <a:lnTo>
                    <a:pt x="140117" y="8952"/>
                  </a:lnTo>
                  <a:lnTo>
                    <a:pt x="1714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768">
              <a:extLst>
                <a:ext uri="{FF2B5EF4-FFF2-40B4-BE49-F238E27FC236}">
                  <a16:creationId xmlns:a16="http://schemas.microsoft.com/office/drawing/2014/main" xmlns="" id="{2077D16D-EE63-4B05-A6B9-E4950BDC1F7D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687337" y="717130"/>
              <a:ext cx="151614" cy="159768"/>
            </a:xfrm>
            <a:custGeom>
              <a:avLst/>
              <a:gdLst/>
              <a:ahLst/>
              <a:cxnLst/>
              <a:rect l="0" t="0" r="0" b="0"/>
              <a:pathLst>
                <a:path w="151614" h="159768">
                  <a:moveTo>
                    <a:pt x="24613" y="76620"/>
                  </a:moveTo>
                  <a:lnTo>
                    <a:pt x="24613" y="76620"/>
                  </a:lnTo>
                  <a:lnTo>
                    <a:pt x="24613" y="79991"/>
                  </a:lnTo>
                  <a:lnTo>
                    <a:pt x="25318" y="80984"/>
                  </a:lnTo>
                  <a:lnTo>
                    <a:pt x="26494" y="81646"/>
                  </a:lnTo>
                  <a:lnTo>
                    <a:pt x="27983" y="82087"/>
                  </a:lnTo>
                  <a:lnTo>
                    <a:pt x="33402" y="78815"/>
                  </a:lnTo>
                  <a:lnTo>
                    <a:pt x="75045" y="46351"/>
                  </a:lnTo>
                  <a:lnTo>
                    <a:pt x="87612" y="19517"/>
                  </a:lnTo>
                  <a:lnTo>
                    <a:pt x="89535" y="7026"/>
                  </a:lnTo>
                  <a:lnTo>
                    <a:pt x="89061" y="2707"/>
                  </a:lnTo>
                  <a:lnTo>
                    <a:pt x="85217" y="534"/>
                  </a:lnTo>
                  <a:lnTo>
                    <a:pt x="71539" y="0"/>
                  </a:lnTo>
                  <a:lnTo>
                    <a:pt x="40634" y="17151"/>
                  </a:lnTo>
                  <a:lnTo>
                    <a:pt x="14779" y="47946"/>
                  </a:lnTo>
                  <a:lnTo>
                    <a:pt x="455" y="83881"/>
                  </a:lnTo>
                  <a:lnTo>
                    <a:pt x="0" y="106894"/>
                  </a:lnTo>
                  <a:lnTo>
                    <a:pt x="5207" y="127469"/>
                  </a:lnTo>
                  <a:lnTo>
                    <a:pt x="14576" y="143670"/>
                  </a:lnTo>
                  <a:lnTo>
                    <a:pt x="33323" y="154162"/>
                  </a:lnTo>
                  <a:lnTo>
                    <a:pt x="58823" y="159767"/>
                  </a:lnTo>
                  <a:lnTo>
                    <a:pt x="102796" y="158955"/>
                  </a:lnTo>
                  <a:lnTo>
                    <a:pt x="151613" y="15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769">
              <a:extLst>
                <a:ext uri="{FF2B5EF4-FFF2-40B4-BE49-F238E27FC236}">
                  <a16:creationId xmlns:a16="http://schemas.microsoft.com/office/drawing/2014/main" xmlns="" id="{423EC43B-78BE-4E8F-B6E4-A8BF00B17041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578600" y="707138"/>
              <a:ext cx="69851" cy="185332"/>
            </a:xfrm>
            <a:custGeom>
              <a:avLst/>
              <a:gdLst/>
              <a:ahLst/>
              <a:cxnLst/>
              <a:rect l="0" t="0" r="0" b="0"/>
              <a:pathLst>
                <a:path w="69851" h="185332">
                  <a:moveTo>
                    <a:pt x="69850" y="23112"/>
                  </a:moveTo>
                  <a:lnTo>
                    <a:pt x="69850" y="23112"/>
                  </a:lnTo>
                  <a:lnTo>
                    <a:pt x="61011" y="5435"/>
                  </a:lnTo>
                  <a:lnTo>
                    <a:pt x="57607" y="2861"/>
                  </a:lnTo>
                  <a:lnTo>
                    <a:pt x="48181" y="0"/>
                  </a:lnTo>
                  <a:lnTo>
                    <a:pt x="24232" y="5132"/>
                  </a:lnTo>
                  <a:lnTo>
                    <a:pt x="10534" y="13710"/>
                  </a:lnTo>
                  <a:lnTo>
                    <a:pt x="4905" y="18961"/>
                  </a:lnTo>
                  <a:lnTo>
                    <a:pt x="1859" y="25283"/>
                  </a:lnTo>
                  <a:lnTo>
                    <a:pt x="355" y="39834"/>
                  </a:lnTo>
                  <a:lnTo>
                    <a:pt x="3477" y="63893"/>
                  </a:lnTo>
                  <a:lnTo>
                    <a:pt x="10717" y="78631"/>
                  </a:lnTo>
                  <a:lnTo>
                    <a:pt x="28576" y="98829"/>
                  </a:lnTo>
                  <a:lnTo>
                    <a:pt x="53152" y="124616"/>
                  </a:lnTo>
                  <a:lnTo>
                    <a:pt x="63804" y="143734"/>
                  </a:lnTo>
                  <a:lnTo>
                    <a:pt x="63703" y="150093"/>
                  </a:lnTo>
                  <a:lnTo>
                    <a:pt x="57946" y="162804"/>
                  </a:lnTo>
                  <a:lnTo>
                    <a:pt x="39433" y="178488"/>
                  </a:lnTo>
                  <a:lnTo>
                    <a:pt x="25992" y="183890"/>
                  </a:lnTo>
                  <a:lnTo>
                    <a:pt x="19445" y="185331"/>
                  </a:lnTo>
                  <a:lnTo>
                    <a:pt x="14374" y="184175"/>
                  </a:lnTo>
                  <a:lnTo>
                    <a:pt x="10289" y="181287"/>
                  </a:lnTo>
                  <a:lnTo>
                    <a:pt x="0" y="169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770">
              <a:extLst>
                <a:ext uri="{FF2B5EF4-FFF2-40B4-BE49-F238E27FC236}">
                  <a16:creationId xmlns:a16="http://schemas.microsoft.com/office/drawing/2014/main" xmlns="" id="{857B686B-2A96-4C17-9119-AC2FF3082BB2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426200" y="555098"/>
              <a:ext cx="109295" cy="357132"/>
            </a:xfrm>
            <a:custGeom>
              <a:avLst/>
              <a:gdLst/>
              <a:ahLst/>
              <a:cxnLst/>
              <a:rect l="0" t="0" r="0" b="0"/>
              <a:pathLst>
                <a:path w="109295" h="357132">
                  <a:moveTo>
                    <a:pt x="31750" y="16402"/>
                  </a:moveTo>
                  <a:lnTo>
                    <a:pt x="31750" y="16402"/>
                  </a:lnTo>
                  <a:lnTo>
                    <a:pt x="22316" y="3310"/>
                  </a:lnTo>
                  <a:lnTo>
                    <a:pt x="17445" y="0"/>
                  </a:lnTo>
                  <a:lnTo>
                    <a:pt x="16568" y="1234"/>
                  </a:lnTo>
                  <a:lnTo>
                    <a:pt x="21954" y="40954"/>
                  </a:lnTo>
                  <a:lnTo>
                    <a:pt x="27632" y="78114"/>
                  </a:lnTo>
                  <a:lnTo>
                    <a:pt x="33448" y="123557"/>
                  </a:lnTo>
                  <a:lnTo>
                    <a:pt x="34999" y="148517"/>
                  </a:lnTo>
                  <a:lnTo>
                    <a:pt x="36032" y="174328"/>
                  </a:lnTo>
                  <a:lnTo>
                    <a:pt x="35300" y="221823"/>
                  </a:lnTo>
                  <a:lnTo>
                    <a:pt x="32622" y="262922"/>
                  </a:lnTo>
                  <a:lnTo>
                    <a:pt x="25154" y="310526"/>
                  </a:lnTo>
                  <a:lnTo>
                    <a:pt x="22468" y="318574"/>
                  </a:lnTo>
                  <a:lnTo>
                    <a:pt x="22740" y="318744"/>
                  </a:lnTo>
                  <a:lnTo>
                    <a:pt x="23626" y="317447"/>
                  </a:lnTo>
                  <a:lnTo>
                    <a:pt x="35837" y="269986"/>
                  </a:lnTo>
                  <a:lnTo>
                    <a:pt x="52011" y="231473"/>
                  </a:lnTo>
                  <a:lnTo>
                    <a:pt x="63333" y="214295"/>
                  </a:lnTo>
                  <a:lnTo>
                    <a:pt x="73068" y="206660"/>
                  </a:lnTo>
                  <a:lnTo>
                    <a:pt x="77640" y="205329"/>
                  </a:lnTo>
                  <a:lnTo>
                    <a:pt x="86482" y="205733"/>
                  </a:lnTo>
                  <a:lnTo>
                    <a:pt x="95116" y="213908"/>
                  </a:lnTo>
                  <a:lnTo>
                    <a:pt x="102952" y="227655"/>
                  </a:lnTo>
                  <a:lnTo>
                    <a:pt x="108786" y="245523"/>
                  </a:lnTo>
                  <a:lnTo>
                    <a:pt x="109294" y="275417"/>
                  </a:lnTo>
                  <a:lnTo>
                    <a:pt x="98235" y="309988"/>
                  </a:lnTo>
                  <a:lnTo>
                    <a:pt x="83641" y="328918"/>
                  </a:lnTo>
                  <a:lnTo>
                    <a:pt x="55592" y="349594"/>
                  </a:lnTo>
                  <a:lnTo>
                    <a:pt x="45527" y="354946"/>
                  </a:lnTo>
                  <a:lnTo>
                    <a:pt x="26819" y="357131"/>
                  </a:lnTo>
                  <a:lnTo>
                    <a:pt x="17880" y="355738"/>
                  </a:lnTo>
                  <a:lnTo>
                    <a:pt x="11920" y="351987"/>
                  </a:lnTo>
                  <a:lnTo>
                    <a:pt x="7947" y="346664"/>
                  </a:lnTo>
                  <a:lnTo>
                    <a:pt x="0" y="327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771">
              <a:extLst>
                <a:ext uri="{FF2B5EF4-FFF2-40B4-BE49-F238E27FC236}">
                  <a16:creationId xmlns:a16="http://schemas.microsoft.com/office/drawing/2014/main" xmlns="" id="{36F9BCBC-C625-4BD4-A373-506CBB2074A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6276738" y="750599"/>
              <a:ext cx="103744" cy="143492"/>
            </a:xfrm>
            <a:custGeom>
              <a:avLst/>
              <a:gdLst/>
              <a:ahLst/>
              <a:cxnLst/>
              <a:rect l="0" t="0" r="0" b="0"/>
              <a:pathLst>
                <a:path w="103744" h="143492">
                  <a:moveTo>
                    <a:pt x="85962" y="24101"/>
                  </a:moveTo>
                  <a:lnTo>
                    <a:pt x="85962" y="24101"/>
                  </a:lnTo>
                  <a:lnTo>
                    <a:pt x="85962" y="17359"/>
                  </a:lnTo>
                  <a:lnTo>
                    <a:pt x="84081" y="12168"/>
                  </a:lnTo>
                  <a:lnTo>
                    <a:pt x="77123" y="3086"/>
                  </a:lnTo>
                  <a:lnTo>
                    <a:pt x="69333" y="650"/>
                  </a:lnTo>
                  <a:lnTo>
                    <a:pt x="64293" y="0"/>
                  </a:lnTo>
                  <a:lnTo>
                    <a:pt x="51166" y="4923"/>
                  </a:lnTo>
                  <a:lnTo>
                    <a:pt x="36630" y="14872"/>
                  </a:lnTo>
                  <a:lnTo>
                    <a:pt x="23115" y="28701"/>
                  </a:lnTo>
                  <a:lnTo>
                    <a:pt x="6976" y="59095"/>
                  </a:lnTo>
                  <a:lnTo>
                    <a:pt x="0" y="94912"/>
                  </a:lnTo>
                  <a:lnTo>
                    <a:pt x="4674" y="125594"/>
                  </a:lnTo>
                  <a:lnTo>
                    <a:pt x="9192" y="132685"/>
                  </a:lnTo>
                  <a:lnTo>
                    <a:pt x="21738" y="142446"/>
                  </a:lnTo>
                  <a:lnTo>
                    <a:pt x="40485" y="143491"/>
                  </a:lnTo>
                  <a:lnTo>
                    <a:pt x="51411" y="141794"/>
                  </a:lnTo>
                  <a:lnTo>
                    <a:pt x="72957" y="130502"/>
                  </a:lnTo>
                  <a:lnTo>
                    <a:pt x="83643" y="122551"/>
                  </a:lnTo>
                  <a:lnTo>
                    <a:pt x="97396" y="100547"/>
                  </a:lnTo>
                  <a:lnTo>
                    <a:pt x="103743" y="75716"/>
                  </a:lnTo>
                  <a:lnTo>
                    <a:pt x="101861" y="52921"/>
                  </a:lnTo>
                  <a:lnTo>
                    <a:pt x="89497" y="23625"/>
                  </a:lnTo>
                  <a:lnTo>
                    <a:pt x="84085" y="17433"/>
                  </a:lnTo>
                  <a:lnTo>
                    <a:pt x="72428" y="10554"/>
                  </a:lnTo>
                  <a:lnTo>
                    <a:pt x="67062" y="10131"/>
                  </a:lnTo>
                  <a:lnTo>
                    <a:pt x="57336" y="13424"/>
                  </a:lnTo>
                  <a:lnTo>
                    <a:pt x="55589" y="15572"/>
                  </a:lnTo>
                  <a:lnTo>
                    <a:pt x="55836" y="17709"/>
                  </a:lnTo>
                  <a:lnTo>
                    <a:pt x="60562" y="24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4772">
            <a:extLst>
              <a:ext uri="{FF2B5EF4-FFF2-40B4-BE49-F238E27FC236}">
                <a16:creationId xmlns:a16="http://schemas.microsoft.com/office/drawing/2014/main" xmlns="" id="{EDACFCB0-9DFA-4072-AC2F-6E1C338F96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63918" y="704099"/>
            <a:ext cx="175183" cy="153152"/>
          </a:xfrm>
          <a:custGeom>
            <a:avLst/>
            <a:gdLst/>
            <a:ahLst/>
            <a:cxnLst/>
            <a:rect l="0" t="0" r="0" b="0"/>
            <a:pathLst>
              <a:path w="175183" h="153152">
                <a:moveTo>
                  <a:pt x="118032" y="38851"/>
                </a:moveTo>
                <a:lnTo>
                  <a:pt x="118032" y="38851"/>
                </a:lnTo>
                <a:lnTo>
                  <a:pt x="118032" y="32109"/>
                </a:lnTo>
                <a:lnTo>
                  <a:pt x="114269" y="25036"/>
                </a:lnTo>
                <a:lnTo>
                  <a:pt x="107893" y="17894"/>
                </a:lnTo>
                <a:lnTo>
                  <a:pt x="88178" y="1920"/>
                </a:lnTo>
                <a:lnTo>
                  <a:pt x="83312" y="119"/>
                </a:lnTo>
                <a:lnTo>
                  <a:pt x="72262" y="0"/>
                </a:lnTo>
                <a:lnTo>
                  <a:pt x="50769" y="10641"/>
                </a:lnTo>
                <a:lnTo>
                  <a:pt x="23156" y="40684"/>
                </a:lnTo>
                <a:lnTo>
                  <a:pt x="2745" y="80865"/>
                </a:lnTo>
                <a:lnTo>
                  <a:pt x="0" y="105737"/>
                </a:lnTo>
                <a:lnTo>
                  <a:pt x="4190" y="127139"/>
                </a:lnTo>
                <a:lnTo>
                  <a:pt x="13108" y="143707"/>
                </a:lnTo>
                <a:lnTo>
                  <a:pt x="19860" y="147560"/>
                </a:lnTo>
                <a:lnTo>
                  <a:pt x="36770" y="148079"/>
                </a:lnTo>
                <a:lnTo>
                  <a:pt x="56045" y="137962"/>
                </a:lnTo>
                <a:lnTo>
                  <a:pt x="66124" y="130325"/>
                </a:lnTo>
                <a:lnTo>
                  <a:pt x="81085" y="108669"/>
                </a:lnTo>
                <a:lnTo>
                  <a:pt x="102189" y="61266"/>
                </a:lnTo>
                <a:lnTo>
                  <a:pt x="110848" y="35351"/>
                </a:lnTo>
                <a:lnTo>
                  <a:pt x="111125" y="35107"/>
                </a:lnTo>
                <a:lnTo>
                  <a:pt x="122319" y="73107"/>
                </a:lnTo>
                <a:lnTo>
                  <a:pt x="140907" y="113429"/>
                </a:lnTo>
                <a:lnTo>
                  <a:pt x="175182" y="1531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SMARTInkShape-Group993">
            <a:extLst>
              <a:ext uri="{FF2B5EF4-FFF2-40B4-BE49-F238E27FC236}">
                <a16:creationId xmlns:a16="http://schemas.microsoft.com/office/drawing/2014/main" xmlns="" id="{FD11D3CB-4CEC-4FB4-A8FC-9DD73E0F805B}"/>
              </a:ext>
            </a:extLst>
          </p:cNvPr>
          <p:cNvGrpSpPr/>
          <p:nvPr/>
        </p:nvGrpSpPr>
        <p:grpSpPr>
          <a:xfrm>
            <a:off x="8401050" y="685800"/>
            <a:ext cx="635001" cy="173246"/>
            <a:chOff x="8401050" y="685800"/>
            <a:chExt cx="635001" cy="173246"/>
          </a:xfrm>
        </p:grpSpPr>
        <p:sp>
          <p:nvSpPr>
            <p:cNvPr id="42" name="SMARTInkShape-4773">
              <a:extLst>
                <a:ext uri="{FF2B5EF4-FFF2-40B4-BE49-F238E27FC236}">
                  <a16:creationId xmlns:a16="http://schemas.microsoft.com/office/drawing/2014/main" xmlns="" id="{644843F9-3963-41B4-ACFF-E98BEDEA44C5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401050" y="722770"/>
              <a:ext cx="158751" cy="130767"/>
            </a:xfrm>
            <a:custGeom>
              <a:avLst/>
              <a:gdLst/>
              <a:ahLst/>
              <a:cxnLst/>
              <a:rect l="0" t="0" r="0" b="0"/>
              <a:pathLst>
                <a:path w="158751" h="130767">
                  <a:moveTo>
                    <a:pt x="0" y="13830"/>
                  </a:moveTo>
                  <a:lnTo>
                    <a:pt x="0" y="13830"/>
                  </a:lnTo>
                  <a:lnTo>
                    <a:pt x="6741" y="17201"/>
                  </a:lnTo>
                  <a:lnTo>
                    <a:pt x="17676" y="32781"/>
                  </a:lnTo>
                  <a:lnTo>
                    <a:pt x="23874" y="77127"/>
                  </a:lnTo>
                  <a:lnTo>
                    <a:pt x="25198" y="121945"/>
                  </a:lnTo>
                  <a:lnTo>
                    <a:pt x="24560" y="126123"/>
                  </a:lnTo>
                  <a:lnTo>
                    <a:pt x="23429" y="128909"/>
                  </a:lnTo>
                  <a:lnTo>
                    <a:pt x="21969" y="130766"/>
                  </a:lnTo>
                  <a:lnTo>
                    <a:pt x="20996" y="128476"/>
                  </a:lnTo>
                  <a:lnTo>
                    <a:pt x="21316" y="93809"/>
                  </a:lnTo>
                  <a:lnTo>
                    <a:pt x="26071" y="51168"/>
                  </a:lnTo>
                  <a:lnTo>
                    <a:pt x="32048" y="24780"/>
                  </a:lnTo>
                  <a:lnTo>
                    <a:pt x="44112" y="5997"/>
                  </a:lnTo>
                  <a:lnTo>
                    <a:pt x="50574" y="1552"/>
                  </a:lnTo>
                  <a:lnTo>
                    <a:pt x="57000" y="0"/>
                  </a:lnTo>
                  <a:lnTo>
                    <a:pt x="63400" y="377"/>
                  </a:lnTo>
                  <a:lnTo>
                    <a:pt x="68373" y="4156"/>
                  </a:lnTo>
                  <a:lnTo>
                    <a:pt x="75778" y="17762"/>
                  </a:lnTo>
                  <a:lnTo>
                    <a:pt x="88565" y="61664"/>
                  </a:lnTo>
                  <a:lnTo>
                    <a:pt x="91573" y="75306"/>
                  </a:lnTo>
                  <a:lnTo>
                    <a:pt x="90006" y="88803"/>
                  </a:lnTo>
                  <a:lnTo>
                    <a:pt x="89637" y="89918"/>
                  </a:lnTo>
                  <a:lnTo>
                    <a:pt x="89392" y="89955"/>
                  </a:lnTo>
                  <a:lnTo>
                    <a:pt x="90408" y="64667"/>
                  </a:lnTo>
                  <a:lnTo>
                    <a:pt x="95685" y="45832"/>
                  </a:lnTo>
                  <a:lnTo>
                    <a:pt x="113331" y="18765"/>
                  </a:lnTo>
                  <a:lnTo>
                    <a:pt x="129692" y="2984"/>
                  </a:lnTo>
                  <a:lnTo>
                    <a:pt x="134439" y="1661"/>
                  </a:lnTo>
                  <a:lnTo>
                    <a:pt x="139015" y="2189"/>
                  </a:lnTo>
                  <a:lnTo>
                    <a:pt x="143477" y="3953"/>
                  </a:lnTo>
                  <a:lnTo>
                    <a:pt x="150316" y="13438"/>
                  </a:lnTo>
                  <a:lnTo>
                    <a:pt x="155001" y="28473"/>
                  </a:lnTo>
                  <a:lnTo>
                    <a:pt x="158009" y="70737"/>
                  </a:lnTo>
                  <a:lnTo>
                    <a:pt x="158750" y="10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774">
              <a:extLst>
                <a:ext uri="{FF2B5EF4-FFF2-40B4-BE49-F238E27FC236}">
                  <a16:creationId xmlns:a16="http://schemas.microsoft.com/office/drawing/2014/main" xmlns="" id="{B3BBE1E0-3F75-49F0-992C-6A7DB8A8F20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586784" y="723900"/>
              <a:ext cx="83553" cy="135146"/>
            </a:xfrm>
            <a:custGeom>
              <a:avLst/>
              <a:gdLst/>
              <a:ahLst/>
              <a:cxnLst/>
              <a:rect l="0" t="0" r="0" b="0"/>
              <a:pathLst>
                <a:path w="83553" h="135146">
                  <a:moveTo>
                    <a:pt x="61916" y="6350"/>
                  </a:moveTo>
                  <a:lnTo>
                    <a:pt x="61916" y="6350"/>
                  </a:lnTo>
                  <a:lnTo>
                    <a:pt x="58545" y="2979"/>
                  </a:lnTo>
                  <a:lnTo>
                    <a:pt x="46336" y="883"/>
                  </a:lnTo>
                  <a:lnTo>
                    <a:pt x="41651" y="2705"/>
                  </a:lnTo>
                  <a:lnTo>
                    <a:pt x="32683" y="10374"/>
                  </a:lnTo>
                  <a:lnTo>
                    <a:pt x="11064" y="43390"/>
                  </a:lnTo>
                  <a:lnTo>
                    <a:pt x="1450" y="65851"/>
                  </a:lnTo>
                  <a:lnTo>
                    <a:pt x="0" y="88063"/>
                  </a:lnTo>
                  <a:lnTo>
                    <a:pt x="1588" y="98926"/>
                  </a:lnTo>
                  <a:lnTo>
                    <a:pt x="10880" y="116639"/>
                  </a:lnTo>
                  <a:lnTo>
                    <a:pt x="23711" y="129451"/>
                  </a:lnTo>
                  <a:lnTo>
                    <a:pt x="36469" y="135145"/>
                  </a:lnTo>
                  <a:lnTo>
                    <a:pt x="42834" y="134546"/>
                  </a:lnTo>
                  <a:lnTo>
                    <a:pt x="55552" y="128237"/>
                  </a:lnTo>
                  <a:lnTo>
                    <a:pt x="74611" y="102672"/>
                  </a:lnTo>
                  <a:lnTo>
                    <a:pt x="83552" y="71657"/>
                  </a:lnTo>
                  <a:lnTo>
                    <a:pt x="82829" y="36754"/>
                  </a:lnTo>
                  <a:lnTo>
                    <a:pt x="76150" y="17746"/>
                  </a:lnTo>
                  <a:lnTo>
                    <a:pt x="71405" y="9714"/>
                  </a:lnTo>
                  <a:lnTo>
                    <a:pt x="66125" y="5065"/>
                  </a:lnTo>
                  <a:lnTo>
                    <a:pt x="60489" y="2671"/>
                  </a:lnTo>
                  <a:lnTo>
                    <a:pt x="42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775">
              <a:extLst>
                <a:ext uri="{FF2B5EF4-FFF2-40B4-BE49-F238E27FC236}">
                  <a16:creationId xmlns:a16="http://schemas.microsoft.com/office/drawing/2014/main" xmlns="" id="{158C3975-08B2-412D-ACF2-73412BF3694E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712200" y="685800"/>
              <a:ext cx="107951" cy="153060"/>
            </a:xfrm>
            <a:custGeom>
              <a:avLst/>
              <a:gdLst/>
              <a:ahLst/>
              <a:cxnLst/>
              <a:rect l="0" t="0" r="0" b="0"/>
              <a:pathLst>
                <a:path w="107951" h="153060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16855" y="26053"/>
                  </a:lnTo>
                  <a:lnTo>
                    <a:pt x="28893" y="36744"/>
                  </a:lnTo>
                  <a:lnTo>
                    <a:pt x="38241" y="51608"/>
                  </a:lnTo>
                  <a:lnTo>
                    <a:pt x="46765" y="80516"/>
                  </a:lnTo>
                  <a:lnTo>
                    <a:pt x="48121" y="124090"/>
                  </a:lnTo>
                  <a:lnTo>
                    <a:pt x="43656" y="145893"/>
                  </a:lnTo>
                  <a:lnTo>
                    <a:pt x="41804" y="150179"/>
                  </a:lnTo>
                  <a:lnTo>
                    <a:pt x="39863" y="152330"/>
                  </a:lnTo>
                  <a:lnTo>
                    <a:pt x="37864" y="153059"/>
                  </a:lnTo>
                  <a:lnTo>
                    <a:pt x="35826" y="152839"/>
                  </a:lnTo>
                  <a:lnTo>
                    <a:pt x="33562" y="143188"/>
                  </a:lnTo>
                  <a:lnTo>
                    <a:pt x="33966" y="125022"/>
                  </a:lnTo>
                  <a:lnTo>
                    <a:pt x="42833" y="84473"/>
                  </a:lnTo>
                  <a:lnTo>
                    <a:pt x="59962" y="46431"/>
                  </a:lnTo>
                  <a:lnTo>
                    <a:pt x="90997" y="1322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776">
              <a:extLst>
                <a:ext uri="{FF2B5EF4-FFF2-40B4-BE49-F238E27FC236}">
                  <a16:creationId xmlns:a16="http://schemas.microsoft.com/office/drawing/2014/main" xmlns="" id="{4003C522-26C2-4971-9C0E-389223FF96D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8857704" y="687516"/>
              <a:ext cx="178347" cy="150471"/>
            </a:xfrm>
            <a:custGeom>
              <a:avLst/>
              <a:gdLst/>
              <a:ahLst/>
              <a:cxnLst/>
              <a:rect l="0" t="0" r="0" b="0"/>
              <a:pathLst>
                <a:path w="178347" h="150471">
                  <a:moveTo>
                    <a:pt x="6896" y="68134"/>
                  </a:moveTo>
                  <a:lnTo>
                    <a:pt x="6896" y="68134"/>
                  </a:lnTo>
                  <a:lnTo>
                    <a:pt x="29264" y="55892"/>
                  </a:lnTo>
                  <a:lnTo>
                    <a:pt x="54761" y="29258"/>
                  </a:lnTo>
                  <a:lnTo>
                    <a:pt x="66576" y="10256"/>
                  </a:lnTo>
                  <a:lnTo>
                    <a:pt x="68698" y="4075"/>
                  </a:lnTo>
                  <a:lnTo>
                    <a:pt x="66442" y="2145"/>
                  </a:lnTo>
                  <a:lnTo>
                    <a:pt x="56408" y="0"/>
                  </a:lnTo>
                  <a:lnTo>
                    <a:pt x="51193" y="1545"/>
                  </a:lnTo>
                  <a:lnTo>
                    <a:pt x="41636" y="8905"/>
                  </a:lnTo>
                  <a:lnTo>
                    <a:pt x="11615" y="46086"/>
                  </a:lnTo>
                  <a:lnTo>
                    <a:pt x="2409" y="69624"/>
                  </a:lnTo>
                  <a:lnTo>
                    <a:pt x="0" y="103304"/>
                  </a:lnTo>
                  <a:lnTo>
                    <a:pt x="3755" y="128884"/>
                  </a:lnTo>
                  <a:lnTo>
                    <a:pt x="8329" y="135445"/>
                  </a:lnTo>
                  <a:lnTo>
                    <a:pt x="22821" y="146498"/>
                  </a:lnTo>
                  <a:lnTo>
                    <a:pt x="44783" y="150470"/>
                  </a:lnTo>
                  <a:lnTo>
                    <a:pt x="86796" y="146858"/>
                  </a:lnTo>
                  <a:lnTo>
                    <a:pt x="133110" y="136850"/>
                  </a:lnTo>
                  <a:lnTo>
                    <a:pt x="178346" y="12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995">
            <a:extLst>
              <a:ext uri="{FF2B5EF4-FFF2-40B4-BE49-F238E27FC236}">
                <a16:creationId xmlns:a16="http://schemas.microsoft.com/office/drawing/2014/main" xmlns="" id="{3DF32319-214D-4E10-8415-6AEBD67EBB95}"/>
              </a:ext>
            </a:extLst>
          </p:cNvPr>
          <p:cNvGrpSpPr/>
          <p:nvPr/>
        </p:nvGrpSpPr>
        <p:grpSpPr>
          <a:xfrm>
            <a:off x="9476225" y="593529"/>
            <a:ext cx="1115576" cy="314522"/>
            <a:chOff x="9476225" y="593529"/>
            <a:chExt cx="1115576" cy="314522"/>
          </a:xfrm>
        </p:grpSpPr>
        <p:sp>
          <p:nvSpPr>
            <p:cNvPr id="47" name="SMARTInkShape-4777">
              <a:extLst>
                <a:ext uri="{FF2B5EF4-FFF2-40B4-BE49-F238E27FC236}">
                  <a16:creationId xmlns:a16="http://schemas.microsoft.com/office/drawing/2014/main" xmlns="" id="{9451D104-30DA-496D-A84E-5C3410AF397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9620250" y="742950"/>
              <a:ext cx="95251" cy="127001"/>
            </a:xfrm>
            <a:custGeom>
              <a:avLst/>
              <a:gdLst/>
              <a:ahLst/>
              <a:cxnLst/>
              <a:rect l="0" t="0" r="0" b="0"/>
              <a:pathLst>
                <a:path w="95251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10113"/>
                  </a:lnTo>
                  <a:lnTo>
                    <a:pt x="54424" y="56990"/>
                  </a:lnTo>
                  <a:lnTo>
                    <a:pt x="84779" y="101300"/>
                  </a:lnTo>
                  <a:lnTo>
                    <a:pt x="952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778">
              <a:extLst>
                <a:ext uri="{FF2B5EF4-FFF2-40B4-BE49-F238E27FC236}">
                  <a16:creationId xmlns:a16="http://schemas.microsoft.com/office/drawing/2014/main" xmlns="" id="{86AD39D6-4910-480E-A638-C40E67D6E933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9476225" y="730582"/>
              <a:ext cx="105926" cy="148940"/>
            </a:xfrm>
            <a:custGeom>
              <a:avLst/>
              <a:gdLst/>
              <a:ahLst/>
              <a:cxnLst/>
              <a:rect l="0" t="0" r="0" b="0"/>
              <a:pathLst>
                <a:path w="105926" h="148940">
                  <a:moveTo>
                    <a:pt x="17025" y="44118"/>
                  </a:moveTo>
                  <a:lnTo>
                    <a:pt x="17025" y="44118"/>
                  </a:lnTo>
                  <a:lnTo>
                    <a:pt x="10283" y="47489"/>
                  </a:lnTo>
                  <a:lnTo>
                    <a:pt x="8297" y="49893"/>
                  </a:lnTo>
                  <a:lnTo>
                    <a:pt x="6090" y="56327"/>
                  </a:lnTo>
                  <a:lnTo>
                    <a:pt x="6992" y="63891"/>
                  </a:lnTo>
                  <a:lnTo>
                    <a:pt x="9947" y="80244"/>
                  </a:lnTo>
                  <a:lnTo>
                    <a:pt x="13012" y="83019"/>
                  </a:lnTo>
                  <a:lnTo>
                    <a:pt x="23943" y="86102"/>
                  </a:lnTo>
                  <a:lnTo>
                    <a:pt x="29397" y="85513"/>
                  </a:lnTo>
                  <a:lnTo>
                    <a:pt x="39222" y="81095"/>
                  </a:lnTo>
                  <a:lnTo>
                    <a:pt x="52686" y="63933"/>
                  </a:lnTo>
                  <a:lnTo>
                    <a:pt x="62242" y="40974"/>
                  </a:lnTo>
                  <a:lnTo>
                    <a:pt x="62799" y="16297"/>
                  </a:lnTo>
                  <a:lnTo>
                    <a:pt x="58301" y="5177"/>
                  </a:lnTo>
                  <a:lnTo>
                    <a:pt x="55126" y="1224"/>
                  </a:lnTo>
                  <a:lnTo>
                    <a:pt x="50186" y="0"/>
                  </a:lnTo>
                  <a:lnTo>
                    <a:pt x="37173" y="2403"/>
                  </a:lnTo>
                  <a:lnTo>
                    <a:pt x="23863" y="13819"/>
                  </a:lnTo>
                  <a:lnTo>
                    <a:pt x="12303" y="31357"/>
                  </a:lnTo>
                  <a:lnTo>
                    <a:pt x="2534" y="64326"/>
                  </a:lnTo>
                  <a:lnTo>
                    <a:pt x="0" y="86025"/>
                  </a:lnTo>
                  <a:lnTo>
                    <a:pt x="4520" y="107429"/>
                  </a:lnTo>
                  <a:lnTo>
                    <a:pt x="8688" y="118075"/>
                  </a:lnTo>
                  <a:lnTo>
                    <a:pt x="22727" y="133667"/>
                  </a:lnTo>
                  <a:lnTo>
                    <a:pt x="40725" y="143890"/>
                  </a:lnTo>
                  <a:lnTo>
                    <a:pt x="69986" y="148939"/>
                  </a:lnTo>
                  <a:lnTo>
                    <a:pt x="105925" y="14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779">
              <a:extLst>
                <a:ext uri="{FF2B5EF4-FFF2-40B4-BE49-F238E27FC236}">
                  <a16:creationId xmlns:a16="http://schemas.microsoft.com/office/drawing/2014/main" xmlns="" id="{8A9CA431-11B0-488D-8051-ED007769A5E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9664700" y="731133"/>
              <a:ext cx="88901" cy="176918"/>
            </a:xfrm>
            <a:custGeom>
              <a:avLst/>
              <a:gdLst/>
              <a:ahLst/>
              <a:cxnLst/>
              <a:rect l="0" t="0" r="0" b="0"/>
              <a:pathLst>
                <a:path w="88901" h="176918">
                  <a:moveTo>
                    <a:pt x="88900" y="5467"/>
                  </a:moveTo>
                  <a:lnTo>
                    <a:pt x="88900" y="5467"/>
                  </a:lnTo>
                  <a:lnTo>
                    <a:pt x="85529" y="2096"/>
                  </a:lnTo>
                  <a:lnTo>
                    <a:pt x="80111" y="441"/>
                  </a:lnTo>
                  <a:lnTo>
                    <a:pt x="76691" y="0"/>
                  </a:lnTo>
                  <a:lnTo>
                    <a:pt x="67246" y="5154"/>
                  </a:lnTo>
                  <a:lnTo>
                    <a:pt x="43935" y="29080"/>
                  </a:lnTo>
                  <a:lnTo>
                    <a:pt x="19653" y="71828"/>
                  </a:lnTo>
                  <a:lnTo>
                    <a:pt x="6451" y="111364"/>
                  </a:lnTo>
                  <a:lnTo>
                    <a:pt x="1274" y="153280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780">
              <a:extLst>
                <a:ext uri="{FF2B5EF4-FFF2-40B4-BE49-F238E27FC236}">
                  <a16:creationId xmlns:a16="http://schemas.microsoft.com/office/drawing/2014/main" xmlns="" id="{E1F0ACF3-828E-44FD-9F8F-20A50CFA13D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806680" y="593529"/>
              <a:ext cx="48521" cy="300687"/>
            </a:xfrm>
            <a:custGeom>
              <a:avLst/>
              <a:gdLst/>
              <a:ahLst/>
              <a:cxnLst/>
              <a:rect l="0" t="0" r="0" b="0"/>
              <a:pathLst>
                <a:path w="48521" h="300687">
                  <a:moveTo>
                    <a:pt x="48520" y="3371"/>
                  </a:moveTo>
                  <a:lnTo>
                    <a:pt x="48520" y="3371"/>
                  </a:lnTo>
                  <a:lnTo>
                    <a:pt x="45149" y="0"/>
                  </a:lnTo>
                  <a:lnTo>
                    <a:pt x="44156" y="1124"/>
                  </a:lnTo>
                  <a:lnTo>
                    <a:pt x="32910" y="47014"/>
                  </a:lnTo>
                  <a:lnTo>
                    <a:pt x="27941" y="78507"/>
                  </a:lnTo>
                  <a:lnTo>
                    <a:pt x="23381" y="113670"/>
                  </a:lnTo>
                  <a:lnTo>
                    <a:pt x="18297" y="150465"/>
                  </a:lnTo>
                  <a:lnTo>
                    <a:pt x="11333" y="187985"/>
                  </a:lnTo>
                  <a:lnTo>
                    <a:pt x="5416" y="223946"/>
                  </a:lnTo>
                  <a:lnTo>
                    <a:pt x="0" y="270280"/>
                  </a:lnTo>
                  <a:lnTo>
                    <a:pt x="145" y="291331"/>
                  </a:lnTo>
                  <a:lnTo>
                    <a:pt x="2158" y="296944"/>
                  </a:lnTo>
                  <a:lnTo>
                    <a:pt x="4913" y="300686"/>
                  </a:lnTo>
                  <a:lnTo>
                    <a:pt x="10277" y="299653"/>
                  </a:lnTo>
                  <a:lnTo>
                    <a:pt x="4217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781">
              <a:extLst>
                <a:ext uri="{FF2B5EF4-FFF2-40B4-BE49-F238E27FC236}">
                  <a16:creationId xmlns:a16="http://schemas.microsoft.com/office/drawing/2014/main" xmlns="" id="{625A9C93-AD3D-41D5-8580-7F70696564D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786233" y="736600"/>
              <a:ext cx="100718" cy="31751"/>
            </a:xfrm>
            <a:custGeom>
              <a:avLst/>
              <a:gdLst/>
              <a:ahLst/>
              <a:cxnLst/>
              <a:rect l="0" t="0" r="0" b="0"/>
              <a:pathLst>
                <a:path w="1007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6120" y="22290"/>
                  </a:lnTo>
                  <a:lnTo>
                    <a:pt x="46178" y="1391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782">
              <a:extLst>
                <a:ext uri="{FF2B5EF4-FFF2-40B4-BE49-F238E27FC236}">
                  <a16:creationId xmlns:a16="http://schemas.microsoft.com/office/drawing/2014/main" xmlns="" id="{852333C7-6B47-4F9C-A150-3002058DAFA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902342" y="724783"/>
              <a:ext cx="86209" cy="153308"/>
            </a:xfrm>
            <a:custGeom>
              <a:avLst/>
              <a:gdLst/>
              <a:ahLst/>
              <a:cxnLst/>
              <a:rect l="0" t="0" r="0" b="0"/>
              <a:pathLst>
                <a:path w="86209" h="15330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1" y="0"/>
                  </a:lnTo>
                  <a:lnTo>
                    <a:pt x="9779" y="2750"/>
                  </a:lnTo>
                  <a:lnTo>
                    <a:pt x="15315" y="8022"/>
                  </a:lnTo>
                  <a:lnTo>
                    <a:pt x="22245" y="15775"/>
                  </a:lnTo>
                  <a:lnTo>
                    <a:pt x="47809" y="41762"/>
                  </a:lnTo>
                  <a:lnTo>
                    <a:pt x="73449" y="83819"/>
                  </a:lnTo>
                  <a:lnTo>
                    <a:pt x="76774" y="106142"/>
                  </a:lnTo>
                  <a:lnTo>
                    <a:pt x="70782" y="142476"/>
                  </a:lnTo>
                  <a:lnTo>
                    <a:pt x="66887" y="151026"/>
                  </a:lnTo>
                  <a:lnTo>
                    <a:pt x="64861" y="153307"/>
                  </a:lnTo>
                  <a:lnTo>
                    <a:pt x="62804" y="152004"/>
                  </a:lnTo>
                  <a:lnTo>
                    <a:pt x="58637" y="143032"/>
                  </a:lnTo>
                  <a:lnTo>
                    <a:pt x="61960" y="125874"/>
                  </a:lnTo>
                  <a:lnTo>
                    <a:pt x="77970" y="80365"/>
                  </a:lnTo>
                  <a:lnTo>
                    <a:pt x="86208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783">
              <a:extLst>
                <a:ext uri="{FF2B5EF4-FFF2-40B4-BE49-F238E27FC236}">
                  <a16:creationId xmlns:a16="http://schemas.microsoft.com/office/drawing/2014/main" xmlns="" id="{F57E6234-FEED-40FE-B351-58E8DC8A66CC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0033000" y="727108"/>
              <a:ext cx="558801" cy="136493"/>
            </a:xfrm>
            <a:custGeom>
              <a:avLst/>
              <a:gdLst/>
              <a:ahLst/>
              <a:cxnLst/>
              <a:rect l="0" t="0" r="0" b="0"/>
              <a:pathLst>
                <a:path w="558801" h="136493">
                  <a:moveTo>
                    <a:pt x="0" y="47592"/>
                  </a:moveTo>
                  <a:lnTo>
                    <a:pt x="0" y="47592"/>
                  </a:lnTo>
                  <a:lnTo>
                    <a:pt x="0" y="50963"/>
                  </a:lnTo>
                  <a:lnTo>
                    <a:pt x="3763" y="54500"/>
                  </a:lnTo>
                  <a:lnTo>
                    <a:pt x="6741" y="56430"/>
                  </a:lnTo>
                  <a:lnTo>
                    <a:pt x="15696" y="56694"/>
                  </a:lnTo>
                  <a:lnTo>
                    <a:pt x="38692" y="51115"/>
                  </a:lnTo>
                  <a:lnTo>
                    <a:pt x="57326" y="38523"/>
                  </a:lnTo>
                  <a:lnTo>
                    <a:pt x="69510" y="24757"/>
                  </a:lnTo>
                  <a:lnTo>
                    <a:pt x="73227" y="16041"/>
                  </a:lnTo>
                  <a:lnTo>
                    <a:pt x="74218" y="11742"/>
                  </a:lnTo>
                  <a:lnTo>
                    <a:pt x="73468" y="8170"/>
                  </a:lnTo>
                  <a:lnTo>
                    <a:pt x="68870" y="2319"/>
                  </a:lnTo>
                  <a:lnTo>
                    <a:pt x="64963" y="2593"/>
                  </a:lnTo>
                  <a:lnTo>
                    <a:pt x="54978" y="8543"/>
                  </a:lnTo>
                  <a:lnTo>
                    <a:pt x="40828" y="30534"/>
                  </a:lnTo>
                  <a:lnTo>
                    <a:pt x="29180" y="73934"/>
                  </a:lnTo>
                  <a:lnTo>
                    <a:pt x="27080" y="95753"/>
                  </a:lnTo>
                  <a:lnTo>
                    <a:pt x="29342" y="105100"/>
                  </a:lnTo>
                  <a:lnTo>
                    <a:pt x="39381" y="121129"/>
                  </a:lnTo>
                  <a:lnTo>
                    <a:pt x="55133" y="131545"/>
                  </a:lnTo>
                  <a:lnTo>
                    <a:pt x="64272" y="135311"/>
                  </a:lnTo>
                  <a:lnTo>
                    <a:pt x="83834" y="135732"/>
                  </a:lnTo>
                  <a:lnTo>
                    <a:pt x="93989" y="133869"/>
                  </a:lnTo>
                  <a:lnTo>
                    <a:pt x="125137" y="114391"/>
                  </a:lnTo>
                  <a:lnTo>
                    <a:pt x="149967" y="82907"/>
                  </a:lnTo>
                  <a:lnTo>
                    <a:pt x="156493" y="62817"/>
                  </a:lnTo>
                  <a:lnTo>
                    <a:pt x="158662" y="25164"/>
                  </a:lnTo>
                  <a:lnTo>
                    <a:pt x="160615" y="33310"/>
                  </a:lnTo>
                  <a:lnTo>
                    <a:pt x="162109" y="38071"/>
                  </a:lnTo>
                  <a:lnTo>
                    <a:pt x="166112" y="85480"/>
                  </a:lnTo>
                  <a:lnTo>
                    <a:pt x="165313" y="99944"/>
                  </a:lnTo>
                  <a:lnTo>
                    <a:pt x="160046" y="117357"/>
                  </a:lnTo>
                  <a:lnTo>
                    <a:pt x="160320" y="118091"/>
                  </a:lnTo>
                  <a:lnTo>
                    <a:pt x="162506" y="115143"/>
                  </a:lnTo>
                  <a:lnTo>
                    <a:pt x="185918" y="69402"/>
                  </a:lnTo>
                  <a:lnTo>
                    <a:pt x="209391" y="36623"/>
                  </a:lnTo>
                  <a:lnTo>
                    <a:pt x="214888" y="32134"/>
                  </a:lnTo>
                  <a:lnTo>
                    <a:pt x="217342" y="30936"/>
                  </a:lnTo>
                  <a:lnTo>
                    <a:pt x="218977" y="31549"/>
                  </a:lnTo>
                  <a:lnTo>
                    <a:pt x="220068" y="33369"/>
                  </a:lnTo>
                  <a:lnTo>
                    <a:pt x="233687" y="79190"/>
                  </a:lnTo>
                  <a:lnTo>
                    <a:pt x="234876" y="106205"/>
                  </a:lnTo>
                  <a:lnTo>
                    <a:pt x="234901" y="105717"/>
                  </a:lnTo>
                  <a:lnTo>
                    <a:pt x="251554" y="66531"/>
                  </a:lnTo>
                  <a:lnTo>
                    <a:pt x="267856" y="39955"/>
                  </a:lnTo>
                  <a:lnTo>
                    <a:pt x="291860" y="15925"/>
                  </a:lnTo>
                  <a:lnTo>
                    <a:pt x="294763" y="15192"/>
                  </a:lnTo>
                  <a:lnTo>
                    <a:pt x="297403" y="16114"/>
                  </a:lnTo>
                  <a:lnTo>
                    <a:pt x="299868" y="18140"/>
                  </a:lnTo>
                  <a:lnTo>
                    <a:pt x="300807" y="21607"/>
                  </a:lnTo>
                  <a:lnTo>
                    <a:pt x="301006" y="42381"/>
                  </a:lnTo>
                  <a:lnTo>
                    <a:pt x="304578" y="87855"/>
                  </a:lnTo>
                  <a:lnTo>
                    <a:pt x="306769" y="92778"/>
                  </a:lnTo>
                  <a:lnTo>
                    <a:pt x="314847" y="102012"/>
                  </a:lnTo>
                  <a:lnTo>
                    <a:pt x="319966" y="104333"/>
                  </a:lnTo>
                  <a:lnTo>
                    <a:pt x="331296" y="105031"/>
                  </a:lnTo>
                  <a:lnTo>
                    <a:pt x="377234" y="87091"/>
                  </a:lnTo>
                  <a:lnTo>
                    <a:pt x="398934" y="71525"/>
                  </a:lnTo>
                  <a:lnTo>
                    <a:pt x="415398" y="50136"/>
                  </a:lnTo>
                  <a:lnTo>
                    <a:pt x="427938" y="7619"/>
                  </a:lnTo>
                  <a:lnTo>
                    <a:pt x="427109" y="4010"/>
                  </a:lnTo>
                  <a:lnTo>
                    <a:pt x="424439" y="1604"/>
                  </a:lnTo>
                  <a:lnTo>
                    <a:pt x="420543" y="0"/>
                  </a:lnTo>
                  <a:lnTo>
                    <a:pt x="416534" y="1047"/>
                  </a:lnTo>
                  <a:lnTo>
                    <a:pt x="408317" y="7855"/>
                  </a:lnTo>
                  <a:lnTo>
                    <a:pt x="392387" y="30331"/>
                  </a:lnTo>
                  <a:lnTo>
                    <a:pt x="384374" y="59333"/>
                  </a:lnTo>
                  <a:lnTo>
                    <a:pt x="385370" y="83526"/>
                  </a:lnTo>
                  <a:lnTo>
                    <a:pt x="393505" y="104100"/>
                  </a:lnTo>
                  <a:lnTo>
                    <a:pt x="410311" y="115275"/>
                  </a:lnTo>
                  <a:lnTo>
                    <a:pt x="453184" y="127619"/>
                  </a:lnTo>
                  <a:lnTo>
                    <a:pt x="489282" y="132548"/>
                  </a:lnTo>
                  <a:lnTo>
                    <a:pt x="535693" y="135323"/>
                  </a:lnTo>
                  <a:lnTo>
                    <a:pt x="558800" y="136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996">
            <a:extLst>
              <a:ext uri="{FF2B5EF4-FFF2-40B4-BE49-F238E27FC236}">
                <a16:creationId xmlns:a16="http://schemas.microsoft.com/office/drawing/2014/main" xmlns="" id="{2F313134-C52D-44B0-8CA0-C8463A053D4A}"/>
              </a:ext>
            </a:extLst>
          </p:cNvPr>
          <p:cNvGrpSpPr/>
          <p:nvPr/>
        </p:nvGrpSpPr>
        <p:grpSpPr>
          <a:xfrm>
            <a:off x="3666058" y="1306432"/>
            <a:ext cx="1325043" cy="371607"/>
            <a:chOff x="3666058" y="1306432"/>
            <a:chExt cx="1325043" cy="371607"/>
          </a:xfrm>
        </p:grpSpPr>
        <p:sp>
          <p:nvSpPr>
            <p:cNvPr id="55" name="SMARTInkShape-4784">
              <a:extLst>
                <a:ext uri="{FF2B5EF4-FFF2-40B4-BE49-F238E27FC236}">
                  <a16:creationId xmlns:a16="http://schemas.microsoft.com/office/drawing/2014/main" xmlns="" id="{1BDA7997-FD11-4F3C-9040-0487FB699AC4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666058" y="1410922"/>
              <a:ext cx="107018" cy="228226"/>
            </a:xfrm>
            <a:custGeom>
              <a:avLst/>
              <a:gdLst/>
              <a:ahLst/>
              <a:cxnLst/>
              <a:rect l="0" t="0" r="0" b="0"/>
              <a:pathLst>
                <a:path w="107018" h="228226">
                  <a:moveTo>
                    <a:pt x="74092" y="17828"/>
                  </a:moveTo>
                  <a:lnTo>
                    <a:pt x="74092" y="17828"/>
                  </a:lnTo>
                  <a:lnTo>
                    <a:pt x="74092" y="8990"/>
                  </a:lnTo>
                  <a:lnTo>
                    <a:pt x="72210" y="4963"/>
                  </a:lnTo>
                  <a:lnTo>
                    <a:pt x="70721" y="2901"/>
                  </a:lnTo>
                  <a:lnTo>
                    <a:pt x="68317" y="1527"/>
                  </a:lnTo>
                  <a:lnTo>
                    <a:pt x="61882" y="0"/>
                  </a:lnTo>
                  <a:lnTo>
                    <a:pt x="40214" y="5882"/>
                  </a:lnTo>
                  <a:lnTo>
                    <a:pt x="18193" y="19933"/>
                  </a:lnTo>
                  <a:lnTo>
                    <a:pt x="8561" y="31464"/>
                  </a:lnTo>
                  <a:lnTo>
                    <a:pt x="2634" y="44349"/>
                  </a:lnTo>
                  <a:lnTo>
                    <a:pt x="0" y="59484"/>
                  </a:lnTo>
                  <a:lnTo>
                    <a:pt x="2591" y="73736"/>
                  </a:lnTo>
                  <a:lnTo>
                    <a:pt x="5258" y="80500"/>
                  </a:lnTo>
                  <a:lnTo>
                    <a:pt x="42106" y="119355"/>
                  </a:lnTo>
                  <a:lnTo>
                    <a:pt x="85994" y="148024"/>
                  </a:lnTo>
                  <a:lnTo>
                    <a:pt x="100549" y="162476"/>
                  </a:lnTo>
                  <a:lnTo>
                    <a:pt x="107017" y="175955"/>
                  </a:lnTo>
                  <a:lnTo>
                    <a:pt x="106129" y="190883"/>
                  </a:lnTo>
                  <a:lnTo>
                    <a:pt x="101031" y="205513"/>
                  </a:lnTo>
                  <a:lnTo>
                    <a:pt x="94061" y="216719"/>
                  </a:lnTo>
                  <a:lnTo>
                    <a:pt x="84378" y="224522"/>
                  </a:lnTo>
                  <a:lnTo>
                    <a:pt x="78833" y="227591"/>
                  </a:lnTo>
                  <a:lnTo>
                    <a:pt x="74430" y="228225"/>
                  </a:lnTo>
                  <a:lnTo>
                    <a:pt x="70789" y="227237"/>
                  </a:lnTo>
                  <a:lnTo>
                    <a:pt x="67657" y="225168"/>
                  </a:lnTo>
                  <a:lnTo>
                    <a:pt x="64176" y="213460"/>
                  </a:lnTo>
                  <a:lnTo>
                    <a:pt x="61392" y="18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785">
              <a:extLst>
                <a:ext uri="{FF2B5EF4-FFF2-40B4-BE49-F238E27FC236}">
                  <a16:creationId xmlns:a16="http://schemas.microsoft.com/office/drawing/2014/main" xmlns="" id="{61BD76D1-D828-42D0-9E6D-E8F8C5DF861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899783" y="1323492"/>
              <a:ext cx="107068" cy="354547"/>
            </a:xfrm>
            <a:custGeom>
              <a:avLst/>
              <a:gdLst/>
              <a:ahLst/>
              <a:cxnLst/>
              <a:rect l="0" t="0" r="0" b="0"/>
              <a:pathLst>
                <a:path w="107068" h="354547">
                  <a:moveTo>
                    <a:pt x="5467" y="3658"/>
                  </a:moveTo>
                  <a:lnTo>
                    <a:pt x="5467" y="3658"/>
                  </a:lnTo>
                  <a:lnTo>
                    <a:pt x="5467" y="287"/>
                  </a:lnTo>
                  <a:lnTo>
                    <a:pt x="4761" y="0"/>
                  </a:lnTo>
                  <a:lnTo>
                    <a:pt x="2096" y="1562"/>
                  </a:lnTo>
                  <a:lnTo>
                    <a:pt x="0" y="16521"/>
                  </a:lnTo>
                  <a:lnTo>
                    <a:pt x="4361" y="63479"/>
                  </a:lnTo>
                  <a:lnTo>
                    <a:pt x="8033" y="96568"/>
                  </a:lnTo>
                  <a:lnTo>
                    <a:pt x="10135" y="134322"/>
                  </a:lnTo>
                  <a:lnTo>
                    <a:pt x="10364" y="174619"/>
                  </a:lnTo>
                  <a:lnTo>
                    <a:pt x="8114" y="216048"/>
                  </a:lnTo>
                  <a:lnTo>
                    <a:pt x="4762" y="256098"/>
                  </a:lnTo>
                  <a:lnTo>
                    <a:pt x="2331" y="291537"/>
                  </a:lnTo>
                  <a:lnTo>
                    <a:pt x="5636" y="326649"/>
                  </a:lnTo>
                  <a:lnTo>
                    <a:pt x="11657" y="343354"/>
                  </a:lnTo>
                  <a:lnTo>
                    <a:pt x="17355" y="348655"/>
                  </a:lnTo>
                  <a:lnTo>
                    <a:pt x="33093" y="354546"/>
                  </a:lnTo>
                  <a:lnTo>
                    <a:pt x="49965" y="353401"/>
                  </a:lnTo>
                  <a:lnTo>
                    <a:pt x="66166" y="347483"/>
                  </a:lnTo>
                  <a:lnTo>
                    <a:pt x="80422" y="337797"/>
                  </a:lnTo>
                  <a:lnTo>
                    <a:pt x="107067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786">
              <a:extLst>
                <a:ext uri="{FF2B5EF4-FFF2-40B4-BE49-F238E27FC236}">
                  <a16:creationId xmlns:a16="http://schemas.microsoft.com/office/drawing/2014/main" xmlns="" id="{D45FA62C-AC03-4AC7-8A47-71AE3DC1E2C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895020" y="1530350"/>
              <a:ext cx="137231" cy="19051"/>
            </a:xfrm>
            <a:custGeom>
              <a:avLst/>
              <a:gdLst/>
              <a:ahLst/>
              <a:cxnLst/>
              <a:rect l="0" t="0" r="0" b="0"/>
              <a:pathLst>
                <a:path w="137231" h="19051">
                  <a:moveTo>
                    <a:pt x="16580" y="19050"/>
                  </a:moveTo>
                  <a:lnTo>
                    <a:pt x="16580" y="19050"/>
                  </a:lnTo>
                  <a:lnTo>
                    <a:pt x="178" y="8115"/>
                  </a:lnTo>
                  <a:lnTo>
                    <a:pt x="0" y="7527"/>
                  </a:lnTo>
                  <a:lnTo>
                    <a:pt x="588" y="7135"/>
                  </a:lnTo>
                  <a:lnTo>
                    <a:pt x="40315" y="3025"/>
                  </a:lnTo>
                  <a:lnTo>
                    <a:pt x="87356" y="598"/>
                  </a:lnTo>
                  <a:lnTo>
                    <a:pt x="1372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787">
              <a:extLst>
                <a:ext uri="{FF2B5EF4-FFF2-40B4-BE49-F238E27FC236}">
                  <a16:creationId xmlns:a16="http://schemas.microsoft.com/office/drawing/2014/main" xmlns="" id="{AFF6397E-9C31-4376-8A2F-01BD00C2335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007190" y="1306432"/>
              <a:ext cx="279061" cy="312998"/>
            </a:xfrm>
            <a:custGeom>
              <a:avLst/>
              <a:gdLst/>
              <a:ahLst/>
              <a:cxnLst/>
              <a:rect l="0" t="0" r="0" b="0"/>
              <a:pathLst>
                <a:path w="279061" h="312998">
                  <a:moveTo>
                    <a:pt x="94910" y="217568"/>
                  </a:moveTo>
                  <a:lnTo>
                    <a:pt x="94910" y="217568"/>
                  </a:lnTo>
                  <a:lnTo>
                    <a:pt x="94910" y="214197"/>
                  </a:lnTo>
                  <a:lnTo>
                    <a:pt x="93028" y="210661"/>
                  </a:lnTo>
                  <a:lnTo>
                    <a:pt x="89135" y="206737"/>
                  </a:lnTo>
                  <a:lnTo>
                    <a:pt x="73256" y="198469"/>
                  </a:lnTo>
                  <a:lnTo>
                    <a:pt x="67774" y="196369"/>
                  </a:lnTo>
                  <a:lnTo>
                    <a:pt x="46574" y="196784"/>
                  </a:lnTo>
                  <a:lnTo>
                    <a:pt x="22419" y="208117"/>
                  </a:lnTo>
                  <a:lnTo>
                    <a:pt x="4130" y="228252"/>
                  </a:lnTo>
                  <a:lnTo>
                    <a:pt x="0" y="247716"/>
                  </a:lnTo>
                  <a:lnTo>
                    <a:pt x="1928" y="268362"/>
                  </a:lnTo>
                  <a:lnTo>
                    <a:pt x="9840" y="284593"/>
                  </a:lnTo>
                  <a:lnTo>
                    <a:pt x="26195" y="302260"/>
                  </a:lnTo>
                  <a:lnTo>
                    <a:pt x="32167" y="305074"/>
                  </a:lnTo>
                  <a:lnTo>
                    <a:pt x="44446" y="306319"/>
                  </a:lnTo>
                  <a:lnTo>
                    <a:pt x="58841" y="300757"/>
                  </a:lnTo>
                  <a:lnTo>
                    <a:pt x="73940" y="290524"/>
                  </a:lnTo>
                  <a:lnTo>
                    <a:pt x="92930" y="268896"/>
                  </a:lnTo>
                  <a:lnTo>
                    <a:pt x="104501" y="241949"/>
                  </a:lnTo>
                  <a:lnTo>
                    <a:pt x="106996" y="232575"/>
                  </a:lnTo>
                  <a:lnTo>
                    <a:pt x="104057" y="241065"/>
                  </a:lnTo>
                  <a:lnTo>
                    <a:pt x="104385" y="251294"/>
                  </a:lnTo>
                  <a:lnTo>
                    <a:pt x="110344" y="275108"/>
                  </a:lnTo>
                  <a:lnTo>
                    <a:pt x="113666" y="279917"/>
                  </a:lnTo>
                  <a:lnTo>
                    <a:pt x="123001" y="287142"/>
                  </a:lnTo>
                  <a:lnTo>
                    <a:pt x="134206" y="288942"/>
                  </a:lnTo>
                  <a:lnTo>
                    <a:pt x="140157" y="288434"/>
                  </a:lnTo>
                  <a:lnTo>
                    <a:pt x="162017" y="277606"/>
                  </a:lnTo>
                  <a:lnTo>
                    <a:pt x="182997" y="254250"/>
                  </a:lnTo>
                  <a:lnTo>
                    <a:pt x="205990" y="214875"/>
                  </a:lnTo>
                  <a:lnTo>
                    <a:pt x="220479" y="178036"/>
                  </a:lnTo>
                  <a:lnTo>
                    <a:pt x="232563" y="135087"/>
                  </a:lnTo>
                  <a:lnTo>
                    <a:pt x="240285" y="87777"/>
                  </a:lnTo>
                  <a:lnTo>
                    <a:pt x="244188" y="47935"/>
                  </a:lnTo>
                  <a:lnTo>
                    <a:pt x="246693" y="2340"/>
                  </a:lnTo>
                  <a:lnTo>
                    <a:pt x="245488" y="0"/>
                  </a:lnTo>
                  <a:lnTo>
                    <a:pt x="243273" y="556"/>
                  </a:lnTo>
                  <a:lnTo>
                    <a:pt x="240385" y="3043"/>
                  </a:lnTo>
                  <a:lnTo>
                    <a:pt x="229976" y="40275"/>
                  </a:lnTo>
                  <a:lnTo>
                    <a:pt x="222908" y="74095"/>
                  </a:lnTo>
                  <a:lnTo>
                    <a:pt x="216944" y="114526"/>
                  </a:lnTo>
                  <a:lnTo>
                    <a:pt x="211236" y="157661"/>
                  </a:lnTo>
                  <a:lnTo>
                    <a:pt x="203995" y="200350"/>
                  </a:lnTo>
                  <a:lnTo>
                    <a:pt x="199837" y="237197"/>
                  </a:lnTo>
                  <a:lnTo>
                    <a:pt x="199377" y="280064"/>
                  </a:lnTo>
                  <a:lnTo>
                    <a:pt x="200538" y="290982"/>
                  </a:lnTo>
                  <a:lnTo>
                    <a:pt x="203429" y="298966"/>
                  </a:lnTo>
                  <a:lnTo>
                    <a:pt x="212285" y="309719"/>
                  </a:lnTo>
                  <a:lnTo>
                    <a:pt x="217610" y="312163"/>
                  </a:lnTo>
                  <a:lnTo>
                    <a:pt x="229171" y="312997"/>
                  </a:lnTo>
                  <a:lnTo>
                    <a:pt x="243246" y="303490"/>
                  </a:lnTo>
                  <a:lnTo>
                    <a:pt x="257498" y="287506"/>
                  </a:lnTo>
                  <a:lnTo>
                    <a:pt x="272044" y="258673"/>
                  </a:lnTo>
                  <a:lnTo>
                    <a:pt x="279060" y="217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88">
              <a:extLst>
                <a:ext uri="{FF2B5EF4-FFF2-40B4-BE49-F238E27FC236}">
                  <a16:creationId xmlns:a16="http://schemas.microsoft.com/office/drawing/2014/main" xmlns="" id="{EB25BF9E-C3F3-45A0-A0FC-D6AE221AD39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216400" y="1454150"/>
              <a:ext cx="127001" cy="31751"/>
            </a:xfrm>
            <a:custGeom>
              <a:avLst/>
              <a:gdLst/>
              <a:ahLst/>
              <a:cxnLst/>
              <a:rect l="0" t="0" r="0" b="0"/>
              <a:pathLst>
                <a:path w="127001" h="31751">
                  <a:moveTo>
                    <a:pt x="0" y="31750"/>
                  </a:moveTo>
                  <a:lnTo>
                    <a:pt x="0" y="31750"/>
                  </a:lnTo>
                  <a:lnTo>
                    <a:pt x="8838" y="22912"/>
                  </a:lnTo>
                  <a:lnTo>
                    <a:pt x="45618" y="7180"/>
                  </a:lnTo>
                  <a:lnTo>
                    <a:pt x="88974" y="141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789">
              <a:extLst>
                <a:ext uri="{FF2B5EF4-FFF2-40B4-BE49-F238E27FC236}">
                  <a16:creationId xmlns:a16="http://schemas.microsoft.com/office/drawing/2014/main" xmlns="" id="{BD552F83-C921-41B2-8C46-CFE6CD00AD02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356100" y="14605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0" y="38282"/>
                  </a:lnTo>
                  <a:lnTo>
                    <a:pt x="3371" y="77098"/>
                  </a:lnTo>
                  <a:lnTo>
                    <a:pt x="7839" y="118608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790">
              <a:extLst>
                <a:ext uri="{FF2B5EF4-FFF2-40B4-BE49-F238E27FC236}">
                  <a16:creationId xmlns:a16="http://schemas.microsoft.com/office/drawing/2014/main" xmlns="" id="{A44B52DC-A0CE-4CE3-BC1E-2F6A98D75F54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381500" y="1395425"/>
              <a:ext cx="19051" cy="26976"/>
            </a:xfrm>
            <a:custGeom>
              <a:avLst/>
              <a:gdLst/>
              <a:ahLst/>
              <a:cxnLst/>
              <a:rect l="0" t="0" r="0" b="0"/>
              <a:pathLst>
                <a:path w="19051" h="26976">
                  <a:moveTo>
                    <a:pt x="0" y="26975"/>
                  </a:moveTo>
                  <a:lnTo>
                    <a:pt x="0" y="26975"/>
                  </a:lnTo>
                  <a:lnTo>
                    <a:pt x="705" y="8814"/>
                  </a:lnTo>
                  <a:lnTo>
                    <a:pt x="3371" y="1735"/>
                  </a:lnTo>
                  <a:lnTo>
                    <a:pt x="5775" y="270"/>
                  </a:lnTo>
                  <a:lnTo>
                    <a:pt x="8789" y="0"/>
                  </a:lnTo>
                  <a:lnTo>
                    <a:pt x="19050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791">
              <a:extLst>
                <a:ext uri="{FF2B5EF4-FFF2-40B4-BE49-F238E27FC236}">
                  <a16:creationId xmlns:a16="http://schemas.microsoft.com/office/drawing/2014/main" xmlns="" id="{41128D07-655D-4581-8E4A-FEB8B277D77D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4462551" y="1417456"/>
              <a:ext cx="77700" cy="177225"/>
            </a:xfrm>
            <a:custGeom>
              <a:avLst/>
              <a:gdLst/>
              <a:ahLst/>
              <a:cxnLst/>
              <a:rect l="0" t="0" r="0" b="0"/>
              <a:pathLst>
                <a:path w="77700" h="177225">
                  <a:moveTo>
                    <a:pt x="77699" y="17644"/>
                  </a:moveTo>
                  <a:lnTo>
                    <a:pt x="77699" y="17644"/>
                  </a:lnTo>
                  <a:lnTo>
                    <a:pt x="63393" y="3338"/>
                  </a:lnTo>
                  <a:lnTo>
                    <a:pt x="55113" y="702"/>
                  </a:lnTo>
                  <a:lnTo>
                    <a:pt x="49942" y="0"/>
                  </a:lnTo>
                  <a:lnTo>
                    <a:pt x="38551" y="2982"/>
                  </a:lnTo>
                  <a:lnTo>
                    <a:pt x="26433" y="10422"/>
                  </a:lnTo>
                  <a:lnTo>
                    <a:pt x="9122" y="30478"/>
                  </a:lnTo>
                  <a:lnTo>
                    <a:pt x="1830" y="46161"/>
                  </a:lnTo>
                  <a:lnTo>
                    <a:pt x="0" y="60657"/>
                  </a:lnTo>
                  <a:lnTo>
                    <a:pt x="2244" y="74155"/>
                  </a:lnTo>
                  <a:lnTo>
                    <a:pt x="12146" y="93655"/>
                  </a:lnTo>
                  <a:lnTo>
                    <a:pt x="43536" y="125569"/>
                  </a:lnTo>
                  <a:lnTo>
                    <a:pt x="68755" y="145920"/>
                  </a:lnTo>
                  <a:lnTo>
                    <a:pt x="73724" y="154854"/>
                  </a:lnTo>
                  <a:lnTo>
                    <a:pt x="72227" y="159211"/>
                  </a:lnTo>
                  <a:lnTo>
                    <a:pt x="63037" y="167817"/>
                  </a:lnTo>
                  <a:lnTo>
                    <a:pt x="38625" y="177224"/>
                  </a:lnTo>
                  <a:lnTo>
                    <a:pt x="30484" y="176947"/>
                  </a:lnTo>
                  <a:lnTo>
                    <a:pt x="1499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792">
              <a:extLst>
                <a:ext uri="{FF2B5EF4-FFF2-40B4-BE49-F238E27FC236}">
                  <a16:creationId xmlns:a16="http://schemas.microsoft.com/office/drawing/2014/main" xmlns="" id="{DE938E68-E519-4B25-B8C3-3E55621A8863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619311" y="1321683"/>
              <a:ext cx="47940" cy="270783"/>
            </a:xfrm>
            <a:custGeom>
              <a:avLst/>
              <a:gdLst/>
              <a:ahLst/>
              <a:cxnLst/>
              <a:rect l="0" t="0" r="0" b="0"/>
              <a:pathLst>
                <a:path w="47940" h="270783">
                  <a:moveTo>
                    <a:pt x="47939" y="5467"/>
                  </a:moveTo>
                  <a:lnTo>
                    <a:pt x="47939" y="5467"/>
                  </a:lnTo>
                  <a:lnTo>
                    <a:pt x="47939" y="2096"/>
                  </a:lnTo>
                  <a:lnTo>
                    <a:pt x="47233" y="1103"/>
                  </a:lnTo>
                  <a:lnTo>
                    <a:pt x="46057" y="441"/>
                  </a:lnTo>
                  <a:lnTo>
                    <a:pt x="44568" y="0"/>
                  </a:lnTo>
                  <a:lnTo>
                    <a:pt x="43575" y="1116"/>
                  </a:lnTo>
                  <a:lnTo>
                    <a:pt x="27966" y="38156"/>
                  </a:lnTo>
                  <a:lnTo>
                    <a:pt x="19286" y="81553"/>
                  </a:lnTo>
                  <a:lnTo>
                    <a:pt x="14508" y="116189"/>
                  </a:lnTo>
                  <a:lnTo>
                    <a:pt x="8151" y="152749"/>
                  </a:lnTo>
                  <a:lnTo>
                    <a:pt x="2033" y="188753"/>
                  </a:lnTo>
                  <a:lnTo>
                    <a:pt x="0" y="233968"/>
                  </a:lnTo>
                  <a:lnTo>
                    <a:pt x="7002" y="260614"/>
                  </a:lnTo>
                  <a:lnTo>
                    <a:pt x="11635" y="270090"/>
                  </a:lnTo>
                  <a:lnTo>
                    <a:pt x="15270" y="270782"/>
                  </a:lnTo>
                  <a:lnTo>
                    <a:pt x="24953" y="265907"/>
                  </a:lnTo>
                  <a:lnTo>
                    <a:pt x="47939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793">
              <a:extLst>
                <a:ext uri="{FF2B5EF4-FFF2-40B4-BE49-F238E27FC236}">
                  <a16:creationId xmlns:a16="http://schemas.microsoft.com/office/drawing/2014/main" xmlns="" id="{CB1465E8-8365-4EB9-8FA2-AF2D67D4A935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610362" y="1454150"/>
              <a:ext cx="114039" cy="19051"/>
            </a:xfrm>
            <a:custGeom>
              <a:avLst/>
              <a:gdLst/>
              <a:ahLst/>
              <a:cxnLst/>
              <a:rect l="0" t="0" r="0" b="0"/>
              <a:pathLst>
                <a:path w="114039" h="19051">
                  <a:moveTo>
                    <a:pt x="6088" y="19050"/>
                  </a:moveTo>
                  <a:lnTo>
                    <a:pt x="6088" y="19050"/>
                  </a:lnTo>
                  <a:lnTo>
                    <a:pt x="0" y="19050"/>
                  </a:lnTo>
                  <a:lnTo>
                    <a:pt x="47132" y="12142"/>
                  </a:lnTo>
                  <a:lnTo>
                    <a:pt x="90474" y="4123"/>
                  </a:lnTo>
                  <a:lnTo>
                    <a:pt x="114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794">
              <a:extLst>
                <a:ext uri="{FF2B5EF4-FFF2-40B4-BE49-F238E27FC236}">
                  <a16:creationId xmlns:a16="http://schemas.microsoft.com/office/drawing/2014/main" xmlns="" id="{52AF7B58-681D-4DD5-A092-E04B5EE8BD6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751124" y="1460500"/>
              <a:ext cx="5027" cy="101601"/>
            </a:xfrm>
            <a:custGeom>
              <a:avLst/>
              <a:gdLst/>
              <a:ahLst/>
              <a:cxnLst/>
              <a:rect l="0" t="0" r="0" b="0"/>
              <a:pathLst>
                <a:path w="5027" h="101601">
                  <a:moveTo>
                    <a:pt x="5026" y="0"/>
                  </a:moveTo>
                  <a:lnTo>
                    <a:pt x="5026" y="0"/>
                  </a:lnTo>
                  <a:lnTo>
                    <a:pt x="0" y="22604"/>
                  </a:lnTo>
                  <a:lnTo>
                    <a:pt x="3214" y="66215"/>
                  </a:lnTo>
                  <a:lnTo>
                    <a:pt x="502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795">
              <a:extLst>
                <a:ext uri="{FF2B5EF4-FFF2-40B4-BE49-F238E27FC236}">
                  <a16:creationId xmlns:a16="http://schemas.microsoft.com/office/drawing/2014/main" xmlns="" id="{8A6E972D-52E8-4965-9782-F979931AA6ED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833811" y="1417533"/>
              <a:ext cx="157290" cy="125866"/>
            </a:xfrm>
            <a:custGeom>
              <a:avLst/>
              <a:gdLst/>
              <a:ahLst/>
              <a:cxnLst/>
              <a:rect l="0" t="0" r="0" b="0"/>
              <a:pathLst>
                <a:path w="157290" h="125866">
                  <a:moveTo>
                    <a:pt x="68389" y="23917"/>
                  </a:moveTo>
                  <a:lnTo>
                    <a:pt x="68389" y="23917"/>
                  </a:lnTo>
                  <a:lnTo>
                    <a:pt x="68389" y="11708"/>
                  </a:lnTo>
                  <a:lnTo>
                    <a:pt x="66507" y="6026"/>
                  </a:lnTo>
                  <a:lnTo>
                    <a:pt x="65018" y="3523"/>
                  </a:lnTo>
                  <a:lnTo>
                    <a:pt x="62614" y="1854"/>
                  </a:lnTo>
                  <a:lnTo>
                    <a:pt x="56180" y="0"/>
                  </a:lnTo>
                  <a:lnTo>
                    <a:pt x="41253" y="2327"/>
                  </a:lnTo>
                  <a:lnTo>
                    <a:pt x="23425" y="14227"/>
                  </a:lnTo>
                  <a:lnTo>
                    <a:pt x="14773" y="27136"/>
                  </a:lnTo>
                  <a:lnTo>
                    <a:pt x="3470" y="61791"/>
                  </a:lnTo>
                  <a:lnTo>
                    <a:pt x="0" y="88839"/>
                  </a:lnTo>
                  <a:lnTo>
                    <a:pt x="2952" y="102396"/>
                  </a:lnTo>
                  <a:lnTo>
                    <a:pt x="9672" y="113124"/>
                  </a:lnTo>
                  <a:lnTo>
                    <a:pt x="19715" y="122596"/>
                  </a:lnTo>
                  <a:lnTo>
                    <a:pt x="38760" y="125865"/>
                  </a:lnTo>
                  <a:lnTo>
                    <a:pt x="79130" y="123739"/>
                  </a:lnTo>
                  <a:lnTo>
                    <a:pt x="121196" y="118640"/>
                  </a:lnTo>
                  <a:lnTo>
                    <a:pt x="157289" y="11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4796">
            <a:extLst>
              <a:ext uri="{FF2B5EF4-FFF2-40B4-BE49-F238E27FC236}">
                <a16:creationId xmlns:a16="http://schemas.microsoft.com/office/drawing/2014/main" xmlns="" id="{75AEDE20-2908-475F-93A8-5985D59BBB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21300" y="1474083"/>
            <a:ext cx="52766" cy="107068"/>
          </a:xfrm>
          <a:custGeom>
            <a:avLst/>
            <a:gdLst/>
            <a:ahLst/>
            <a:cxnLst/>
            <a:rect l="0" t="0" r="0" b="0"/>
            <a:pathLst>
              <a:path w="52766" h="107068">
                <a:moveTo>
                  <a:pt x="31750" y="5467"/>
                </a:moveTo>
                <a:lnTo>
                  <a:pt x="31750" y="5467"/>
                </a:lnTo>
                <a:lnTo>
                  <a:pt x="43683" y="441"/>
                </a:lnTo>
                <a:lnTo>
                  <a:pt x="46055" y="0"/>
                </a:lnTo>
                <a:lnTo>
                  <a:pt x="48342" y="1116"/>
                </a:lnTo>
                <a:lnTo>
                  <a:pt x="52765" y="6121"/>
                </a:lnTo>
                <a:lnTo>
                  <a:pt x="42367" y="37097"/>
                </a:lnTo>
                <a:lnTo>
                  <a:pt x="19344" y="80807"/>
                </a:lnTo>
                <a:lnTo>
                  <a:pt x="0" y="1070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SMARTInkShape-Group998">
            <a:extLst>
              <a:ext uri="{FF2B5EF4-FFF2-40B4-BE49-F238E27FC236}">
                <a16:creationId xmlns:a16="http://schemas.microsoft.com/office/drawing/2014/main" xmlns="" id="{9A2F208B-8C00-4663-8622-9BFB486B3DBE}"/>
              </a:ext>
            </a:extLst>
          </p:cNvPr>
          <p:cNvGrpSpPr/>
          <p:nvPr/>
        </p:nvGrpSpPr>
        <p:grpSpPr>
          <a:xfrm>
            <a:off x="5638800" y="1261085"/>
            <a:ext cx="698501" cy="295955"/>
            <a:chOff x="5638800" y="1261085"/>
            <a:chExt cx="698501" cy="295955"/>
          </a:xfrm>
        </p:grpSpPr>
        <p:sp>
          <p:nvSpPr>
            <p:cNvPr id="69" name="SMARTInkShape-4797">
              <a:extLst>
                <a:ext uri="{FF2B5EF4-FFF2-40B4-BE49-F238E27FC236}">
                  <a16:creationId xmlns:a16="http://schemas.microsoft.com/office/drawing/2014/main" xmlns="" id="{AA0CC517-5CD7-4FAB-84B9-AB8CC4A73E6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638800" y="1390060"/>
              <a:ext cx="238889" cy="166980"/>
            </a:xfrm>
            <a:custGeom>
              <a:avLst/>
              <a:gdLst/>
              <a:ahLst/>
              <a:cxnLst/>
              <a:rect l="0" t="0" r="0" b="0"/>
              <a:pathLst>
                <a:path w="238889" h="166980">
                  <a:moveTo>
                    <a:pt x="0" y="13290"/>
                  </a:moveTo>
                  <a:lnTo>
                    <a:pt x="0" y="13290"/>
                  </a:lnTo>
                  <a:lnTo>
                    <a:pt x="6088" y="7202"/>
                  </a:lnTo>
                  <a:lnTo>
                    <a:pt x="860" y="54525"/>
                  </a:lnTo>
                  <a:lnTo>
                    <a:pt x="5239" y="102104"/>
                  </a:lnTo>
                  <a:lnTo>
                    <a:pt x="14780" y="144323"/>
                  </a:lnTo>
                  <a:lnTo>
                    <a:pt x="22091" y="159721"/>
                  </a:lnTo>
                  <a:lnTo>
                    <a:pt x="30044" y="166565"/>
                  </a:lnTo>
                  <a:lnTo>
                    <a:pt x="34846" y="166979"/>
                  </a:lnTo>
                  <a:lnTo>
                    <a:pt x="45825" y="163676"/>
                  </a:lnTo>
                  <a:lnTo>
                    <a:pt x="63908" y="147141"/>
                  </a:lnTo>
                  <a:lnTo>
                    <a:pt x="93422" y="101141"/>
                  </a:lnTo>
                  <a:lnTo>
                    <a:pt x="107100" y="61302"/>
                  </a:lnTo>
                  <a:lnTo>
                    <a:pt x="106678" y="60820"/>
                  </a:lnTo>
                  <a:lnTo>
                    <a:pt x="105690" y="61205"/>
                  </a:lnTo>
                  <a:lnTo>
                    <a:pt x="104327" y="62166"/>
                  </a:lnTo>
                  <a:lnTo>
                    <a:pt x="102138" y="84694"/>
                  </a:lnTo>
                  <a:lnTo>
                    <a:pt x="103171" y="110960"/>
                  </a:lnTo>
                  <a:lnTo>
                    <a:pt x="115446" y="139514"/>
                  </a:lnTo>
                  <a:lnTo>
                    <a:pt x="122571" y="150528"/>
                  </a:lnTo>
                  <a:lnTo>
                    <a:pt x="128089" y="155424"/>
                  </a:lnTo>
                  <a:lnTo>
                    <a:pt x="131254" y="156024"/>
                  </a:lnTo>
                  <a:lnTo>
                    <a:pt x="138533" y="154809"/>
                  </a:lnTo>
                  <a:lnTo>
                    <a:pt x="141744" y="151380"/>
                  </a:lnTo>
                  <a:lnTo>
                    <a:pt x="151967" y="125600"/>
                  </a:lnTo>
                  <a:lnTo>
                    <a:pt x="158155" y="82260"/>
                  </a:lnTo>
                  <a:lnTo>
                    <a:pt x="158485" y="77104"/>
                  </a:lnTo>
                  <a:lnTo>
                    <a:pt x="158743" y="119785"/>
                  </a:lnTo>
                  <a:lnTo>
                    <a:pt x="158750" y="156403"/>
                  </a:lnTo>
                  <a:lnTo>
                    <a:pt x="163819" y="110069"/>
                  </a:lnTo>
                  <a:lnTo>
                    <a:pt x="169582" y="74656"/>
                  </a:lnTo>
                  <a:lnTo>
                    <a:pt x="176462" y="36019"/>
                  </a:lnTo>
                  <a:lnTo>
                    <a:pt x="189191" y="6334"/>
                  </a:lnTo>
                  <a:lnTo>
                    <a:pt x="191743" y="2303"/>
                  </a:lnTo>
                  <a:lnTo>
                    <a:pt x="195562" y="321"/>
                  </a:lnTo>
                  <a:lnTo>
                    <a:pt x="205449" y="0"/>
                  </a:lnTo>
                  <a:lnTo>
                    <a:pt x="210345" y="3019"/>
                  </a:lnTo>
                  <a:lnTo>
                    <a:pt x="223974" y="20752"/>
                  </a:lnTo>
                  <a:lnTo>
                    <a:pt x="235539" y="44585"/>
                  </a:lnTo>
                  <a:lnTo>
                    <a:pt x="238888" y="73676"/>
                  </a:lnTo>
                  <a:lnTo>
                    <a:pt x="235607" y="118879"/>
                  </a:lnTo>
                  <a:lnTo>
                    <a:pt x="234950" y="14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798">
              <a:extLst>
                <a:ext uri="{FF2B5EF4-FFF2-40B4-BE49-F238E27FC236}">
                  <a16:creationId xmlns:a16="http://schemas.microsoft.com/office/drawing/2014/main" xmlns="" id="{DF7B092E-6634-4CC9-9C00-DDEA8201726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914869" y="1261085"/>
              <a:ext cx="250982" cy="287875"/>
            </a:xfrm>
            <a:custGeom>
              <a:avLst/>
              <a:gdLst/>
              <a:ahLst/>
              <a:cxnLst/>
              <a:rect l="0" t="0" r="0" b="0"/>
              <a:pathLst>
                <a:path w="250982" h="287875">
                  <a:moveTo>
                    <a:pt x="66831" y="199415"/>
                  </a:moveTo>
                  <a:lnTo>
                    <a:pt x="66831" y="199415"/>
                  </a:lnTo>
                  <a:lnTo>
                    <a:pt x="66126" y="166935"/>
                  </a:lnTo>
                  <a:lnTo>
                    <a:pt x="63460" y="160755"/>
                  </a:lnTo>
                  <a:lnTo>
                    <a:pt x="61056" y="158825"/>
                  </a:lnTo>
                  <a:lnTo>
                    <a:pt x="54622" y="156681"/>
                  </a:lnTo>
                  <a:lnTo>
                    <a:pt x="47057" y="157609"/>
                  </a:lnTo>
                  <a:lnTo>
                    <a:pt x="43065" y="158844"/>
                  </a:lnTo>
                  <a:lnTo>
                    <a:pt x="23963" y="174067"/>
                  </a:lnTo>
                  <a:lnTo>
                    <a:pt x="7170" y="199822"/>
                  </a:lnTo>
                  <a:lnTo>
                    <a:pt x="0" y="233167"/>
                  </a:lnTo>
                  <a:lnTo>
                    <a:pt x="2086" y="253692"/>
                  </a:lnTo>
                  <a:lnTo>
                    <a:pt x="7717" y="270810"/>
                  </a:lnTo>
                  <a:lnTo>
                    <a:pt x="14923" y="283122"/>
                  </a:lnTo>
                  <a:lnTo>
                    <a:pt x="18820" y="286264"/>
                  </a:lnTo>
                  <a:lnTo>
                    <a:pt x="22829" y="287653"/>
                  </a:lnTo>
                  <a:lnTo>
                    <a:pt x="26913" y="287874"/>
                  </a:lnTo>
                  <a:lnTo>
                    <a:pt x="46145" y="278071"/>
                  </a:lnTo>
                  <a:lnTo>
                    <a:pt x="69717" y="248278"/>
                  </a:lnTo>
                  <a:lnTo>
                    <a:pt x="87834" y="204799"/>
                  </a:lnTo>
                  <a:lnTo>
                    <a:pt x="97567" y="167001"/>
                  </a:lnTo>
                  <a:lnTo>
                    <a:pt x="105891" y="124331"/>
                  </a:lnTo>
                  <a:lnTo>
                    <a:pt x="111943" y="79496"/>
                  </a:lnTo>
                  <a:lnTo>
                    <a:pt x="113221" y="44988"/>
                  </a:lnTo>
                  <a:lnTo>
                    <a:pt x="110733" y="20009"/>
                  </a:lnTo>
                  <a:lnTo>
                    <a:pt x="104923" y="4203"/>
                  </a:lnTo>
                  <a:lnTo>
                    <a:pt x="101398" y="835"/>
                  </a:lnTo>
                  <a:lnTo>
                    <a:pt x="97636" y="0"/>
                  </a:lnTo>
                  <a:lnTo>
                    <a:pt x="93718" y="855"/>
                  </a:lnTo>
                  <a:lnTo>
                    <a:pt x="91105" y="4247"/>
                  </a:lnTo>
                  <a:lnTo>
                    <a:pt x="83198" y="47881"/>
                  </a:lnTo>
                  <a:lnTo>
                    <a:pt x="77246" y="95485"/>
                  </a:lnTo>
                  <a:lnTo>
                    <a:pt x="78750" y="129470"/>
                  </a:lnTo>
                  <a:lnTo>
                    <a:pt x="82711" y="162684"/>
                  </a:lnTo>
                  <a:lnTo>
                    <a:pt x="86353" y="207033"/>
                  </a:lnTo>
                  <a:lnTo>
                    <a:pt x="95742" y="237577"/>
                  </a:lnTo>
                  <a:lnTo>
                    <a:pt x="103435" y="250713"/>
                  </a:lnTo>
                  <a:lnTo>
                    <a:pt x="108872" y="254780"/>
                  </a:lnTo>
                  <a:lnTo>
                    <a:pt x="122440" y="259300"/>
                  </a:lnTo>
                  <a:lnTo>
                    <a:pt x="139759" y="253782"/>
                  </a:lnTo>
                  <a:lnTo>
                    <a:pt x="158511" y="241217"/>
                  </a:lnTo>
                  <a:lnTo>
                    <a:pt x="176251" y="223873"/>
                  </a:lnTo>
                  <a:lnTo>
                    <a:pt x="187899" y="202524"/>
                  </a:lnTo>
                  <a:lnTo>
                    <a:pt x="196542" y="168586"/>
                  </a:lnTo>
                  <a:lnTo>
                    <a:pt x="197153" y="149730"/>
                  </a:lnTo>
                  <a:lnTo>
                    <a:pt x="192720" y="138998"/>
                  </a:lnTo>
                  <a:lnTo>
                    <a:pt x="188857" y="135853"/>
                  </a:lnTo>
                  <a:lnTo>
                    <a:pt x="178921" y="132360"/>
                  </a:lnTo>
                  <a:lnTo>
                    <a:pt x="174718" y="134250"/>
                  </a:lnTo>
                  <a:lnTo>
                    <a:pt x="168168" y="143877"/>
                  </a:lnTo>
                  <a:lnTo>
                    <a:pt x="160514" y="168535"/>
                  </a:lnTo>
                  <a:lnTo>
                    <a:pt x="161619" y="188042"/>
                  </a:lnTo>
                  <a:lnTo>
                    <a:pt x="173828" y="225939"/>
                  </a:lnTo>
                  <a:lnTo>
                    <a:pt x="187292" y="239661"/>
                  </a:lnTo>
                  <a:lnTo>
                    <a:pt x="195822" y="245296"/>
                  </a:lnTo>
                  <a:lnTo>
                    <a:pt x="250981" y="250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799">
              <a:extLst>
                <a:ext uri="{FF2B5EF4-FFF2-40B4-BE49-F238E27FC236}">
                  <a16:creationId xmlns:a16="http://schemas.microsoft.com/office/drawing/2014/main" xmlns="" id="{1B68861E-B4E0-4720-8545-F256AD88DAA9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197600" y="1365250"/>
              <a:ext cx="139701" cy="140949"/>
            </a:xfrm>
            <a:custGeom>
              <a:avLst/>
              <a:gdLst/>
              <a:ahLst/>
              <a:cxnLst/>
              <a:rect l="0" t="0" r="0" b="0"/>
              <a:pathLst>
                <a:path w="139701" h="140949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40753" y="36130"/>
                  </a:lnTo>
                  <a:lnTo>
                    <a:pt x="54801" y="52041"/>
                  </a:lnTo>
                  <a:lnTo>
                    <a:pt x="65749" y="73224"/>
                  </a:lnTo>
                  <a:lnTo>
                    <a:pt x="69674" y="92986"/>
                  </a:lnTo>
                  <a:lnTo>
                    <a:pt x="68360" y="110472"/>
                  </a:lnTo>
                  <a:lnTo>
                    <a:pt x="63073" y="125298"/>
                  </a:lnTo>
                  <a:lnTo>
                    <a:pt x="56019" y="135181"/>
                  </a:lnTo>
                  <a:lnTo>
                    <a:pt x="52163" y="138804"/>
                  </a:lnTo>
                  <a:lnTo>
                    <a:pt x="48886" y="140514"/>
                  </a:lnTo>
                  <a:lnTo>
                    <a:pt x="45997" y="140948"/>
                  </a:lnTo>
                  <a:lnTo>
                    <a:pt x="43363" y="140532"/>
                  </a:lnTo>
                  <a:lnTo>
                    <a:pt x="38558" y="132544"/>
                  </a:lnTo>
                  <a:lnTo>
                    <a:pt x="36289" y="126463"/>
                  </a:lnTo>
                  <a:lnTo>
                    <a:pt x="39837" y="97678"/>
                  </a:lnTo>
                  <a:lnTo>
                    <a:pt x="59938" y="58967"/>
                  </a:lnTo>
                  <a:lnTo>
                    <a:pt x="84865" y="2970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999">
            <a:extLst>
              <a:ext uri="{FF2B5EF4-FFF2-40B4-BE49-F238E27FC236}">
                <a16:creationId xmlns:a16="http://schemas.microsoft.com/office/drawing/2014/main" xmlns="" id="{5EE00A33-9EA8-4261-B116-F92F3863EBE0}"/>
              </a:ext>
            </a:extLst>
          </p:cNvPr>
          <p:cNvGrpSpPr/>
          <p:nvPr/>
        </p:nvGrpSpPr>
        <p:grpSpPr>
          <a:xfrm>
            <a:off x="6584950" y="1224467"/>
            <a:ext cx="342901" cy="297323"/>
            <a:chOff x="6584950" y="1224467"/>
            <a:chExt cx="342901" cy="297323"/>
          </a:xfrm>
        </p:grpSpPr>
        <p:sp>
          <p:nvSpPr>
            <p:cNvPr id="73" name="SMARTInkShape-4800">
              <a:extLst>
                <a:ext uri="{FF2B5EF4-FFF2-40B4-BE49-F238E27FC236}">
                  <a16:creationId xmlns:a16="http://schemas.microsoft.com/office/drawing/2014/main" xmlns="" id="{80CC3333-3747-4677-BA29-0552383F8AC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612637" y="1238250"/>
              <a:ext cx="54864" cy="283540"/>
            </a:xfrm>
            <a:custGeom>
              <a:avLst/>
              <a:gdLst/>
              <a:ahLst/>
              <a:cxnLst/>
              <a:rect l="0" t="0" r="0" b="0"/>
              <a:pathLst>
                <a:path w="54864" h="283540">
                  <a:moveTo>
                    <a:pt x="42163" y="0"/>
                  </a:moveTo>
                  <a:lnTo>
                    <a:pt x="42163" y="0"/>
                  </a:lnTo>
                  <a:lnTo>
                    <a:pt x="38792" y="0"/>
                  </a:lnTo>
                  <a:lnTo>
                    <a:pt x="37799" y="1411"/>
                  </a:lnTo>
                  <a:lnTo>
                    <a:pt x="30904" y="38282"/>
                  </a:lnTo>
                  <a:lnTo>
                    <a:pt x="28008" y="75548"/>
                  </a:lnTo>
                  <a:lnTo>
                    <a:pt x="23877" y="106955"/>
                  </a:lnTo>
                  <a:lnTo>
                    <a:pt x="17337" y="142080"/>
                  </a:lnTo>
                  <a:lnTo>
                    <a:pt x="9728" y="178858"/>
                  </a:lnTo>
                  <a:lnTo>
                    <a:pt x="3052" y="214253"/>
                  </a:lnTo>
                  <a:lnTo>
                    <a:pt x="0" y="255864"/>
                  </a:lnTo>
                  <a:lnTo>
                    <a:pt x="1787" y="274584"/>
                  </a:lnTo>
                  <a:lnTo>
                    <a:pt x="6779" y="279717"/>
                  </a:lnTo>
                  <a:lnTo>
                    <a:pt x="14340" y="282434"/>
                  </a:lnTo>
                  <a:lnTo>
                    <a:pt x="23614" y="283539"/>
                  </a:lnTo>
                  <a:lnTo>
                    <a:pt x="31209" y="280043"/>
                  </a:lnTo>
                  <a:lnTo>
                    <a:pt x="54863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801">
              <a:extLst>
                <a:ext uri="{FF2B5EF4-FFF2-40B4-BE49-F238E27FC236}">
                  <a16:creationId xmlns:a16="http://schemas.microsoft.com/office/drawing/2014/main" xmlns="" id="{A9AB3117-BBDC-4E43-A8E7-9428A5A42A7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584950" y="1224467"/>
              <a:ext cx="342901" cy="277411"/>
            </a:xfrm>
            <a:custGeom>
              <a:avLst/>
              <a:gdLst/>
              <a:ahLst/>
              <a:cxnLst/>
              <a:rect l="0" t="0" r="0" b="0"/>
              <a:pathLst>
                <a:path w="342901" h="277411">
                  <a:moveTo>
                    <a:pt x="0" y="172533"/>
                  </a:moveTo>
                  <a:lnTo>
                    <a:pt x="0" y="172533"/>
                  </a:lnTo>
                  <a:lnTo>
                    <a:pt x="42632" y="150165"/>
                  </a:lnTo>
                  <a:lnTo>
                    <a:pt x="83027" y="123665"/>
                  </a:lnTo>
                  <a:lnTo>
                    <a:pt x="101812" y="103541"/>
                  </a:lnTo>
                  <a:lnTo>
                    <a:pt x="120321" y="65857"/>
                  </a:lnTo>
                  <a:lnTo>
                    <a:pt x="135454" y="24566"/>
                  </a:lnTo>
                  <a:lnTo>
                    <a:pt x="137107" y="10814"/>
                  </a:lnTo>
                  <a:lnTo>
                    <a:pt x="135490" y="2351"/>
                  </a:lnTo>
                  <a:lnTo>
                    <a:pt x="134776" y="517"/>
                  </a:lnTo>
                  <a:lnTo>
                    <a:pt x="134301" y="0"/>
                  </a:lnTo>
                  <a:lnTo>
                    <a:pt x="133984" y="361"/>
                  </a:lnTo>
                  <a:lnTo>
                    <a:pt x="131552" y="39288"/>
                  </a:lnTo>
                  <a:lnTo>
                    <a:pt x="130230" y="82959"/>
                  </a:lnTo>
                  <a:lnTo>
                    <a:pt x="131258" y="117200"/>
                  </a:lnTo>
                  <a:lnTo>
                    <a:pt x="129363" y="151233"/>
                  </a:lnTo>
                  <a:lnTo>
                    <a:pt x="120959" y="195385"/>
                  </a:lnTo>
                  <a:lnTo>
                    <a:pt x="106181" y="235268"/>
                  </a:lnTo>
                  <a:lnTo>
                    <a:pt x="100579" y="242749"/>
                  </a:lnTo>
                  <a:lnTo>
                    <a:pt x="98802" y="243332"/>
                  </a:lnTo>
                  <a:lnTo>
                    <a:pt x="97618" y="242310"/>
                  </a:lnTo>
                  <a:lnTo>
                    <a:pt x="96829" y="240218"/>
                  </a:lnTo>
                  <a:lnTo>
                    <a:pt x="99089" y="227160"/>
                  </a:lnTo>
                  <a:lnTo>
                    <a:pt x="124523" y="180427"/>
                  </a:lnTo>
                  <a:lnTo>
                    <a:pt x="137477" y="167032"/>
                  </a:lnTo>
                  <a:lnTo>
                    <a:pt x="141040" y="165338"/>
                  </a:lnTo>
                  <a:lnTo>
                    <a:pt x="144121" y="164914"/>
                  </a:lnTo>
                  <a:lnTo>
                    <a:pt x="146881" y="165337"/>
                  </a:lnTo>
                  <a:lnTo>
                    <a:pt x="148720" y="167736"/>
                  </a:lnTo>
                  <a:lnTo>
                    <a:pt x="150764" y="176045"/>
                  </a:lnTo>
                  <a:lnTo>
                    <a:pt x="154066" y="218560"/>
                  </a:lnTo>
                  <a:lnTo>
                    <a:pt x="163364" y="264925"/>
                  </a:lnTo>
                  <a:lnTo>
                    <a:pt x="165034" y="273568"/>
                  </a:lnTo>
                  <a:lnTo>
                    <a:pt x="166467" y="275873"/>
                  </a:lnTo>
                  <a:lnTo>
                    <a:pt x="168127" y="277410"/>
                  </a:lnTo>
                  <a:lnTo>
                    <a:pt x="170646" y="276318"/>
                  </a:lnTo>
                  <a:lnTo>
                    <a:pt x="201645" y="238376"/>
                  </a:lnTo>
                  <a:lnTo>
                    <a:pt x="230394" y="193145"/>
                  </a:lnTo>
                  <a:lnTo>
                    <a:pt x="253856" y="166338"/>
                  </a:lnTo>
                  <a:lnTo>
                    <a:pt x="253957" y="162858"/>
                  </a:lnTo>
                  <a:lnTo>
                    <a:pt x="253265" y="161850"/>
                  </a:lnTo>
                  <a:lnTo>
                    <a:pt x="252099" y="161177"/>
                  </a:lnTo>
                  <a:lnTo>
                    <a:pt x="250616" y="160729"/>
                  </a:lnTo>
                  <a:lnTo>
                    <a:pt x="245158" y="156728"/>
                  </a:lnTo>
                  <a:lnTo>
                    <a:pt x="242460" y="156352"/>
                  </a:lnTo>
                  <a:lnTo>
                    <a:pt x="235701" y="157815"/>
                  </a:lnTo>
                  <a:lnTo>
                    <a:pt x="229874" y="162699"/>
                  </a:lnTo>
                  <a:lnTo>
                    <a:pt x="217013" y="180704"/>
                  </a:lnTo>
                  <a:lnTo>
                    <a:pt x="215133" y="215327"/>
                  </a:lnTo>
                  <a:lnTo>
                    <a:pt x="221204" y="234121"/>
                  </a:lnTo>
                  <a:lnTo>
                    <a:pt x="231663" y="247178"/>
                  </a:lnTo>
                  <a:lnTo>
                    <a:pt x="245718" y="257684"/>
                  </a:lnTo>
                  <a:lnTo>
                    <a:pt x="276240" y="264791"/>
                  </a:lnTo>
                  <a:lnTo>
                    <a:pt x="315466" y="263526"/>
                  </a:lnTo>
                  <a:lnTo>
                    <a:pt x="342900" y="26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000">
            <a:extLst>
              <a:ext uri="{FF2B5EF4-FFF2-40B4-BE49-F238E27FC236}">
                <a16:creationId xmlns:a16="http://schemas.microsoft.com/office/drawing/2014/main" xmlns="" id="{CE8382F0-963C-4566-8E96-DF7CC4CB61A7}"/>
              </a:ext>
            </a:extLst>
          </p:cNvPr>
          <p:cNvGrpSpPr/>
          <p:nvPr/>
        </p:nvGrpSpPr>
        <p:grpSpPr>
          <a:xfrm>
            <a:off x="7201490" y="1250117"/>
            <a:ext cx="539161" cy="248554"/>
            <a:chOff x="7201490" y="1250117"/>
            <a:chExt cx="539161" cy="248554"/>
          </a:xfrm>
        </p:grpSpPr>
        <p:sp>
          <p:nvSpPr>
            <p:cNvPr id="76" name="SMARTInkShape-4802">
              <a:extLst>
                <a:ext uri="{FF2B5EF4-FFF2-40B4-BE49-F238E27FC236}">
                  <a16:creationId xmlns:a16="http://schemas.microsoft.com/office/drawing/2014/main" xmlns="" id="{1FF6218A-7F2D-4B61-8630-3236BD9A5076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201490" y="1270786"/>
              <a:ext cx="160457" cy="227885"/>
            </a:xfrm>
            <a:custGeom>
              <a:avLst/>
              <a:gdLst/>
              <a:ahLst/>
              <a:cxnLst/>
              <a:rect l="0" t="0" r="0" b="0"/>
              <a:pathLst>
                <a:path w="160457" h="227885">
                  <a:moveTo>
                    <a:pt x="24810" y="69064"/>
                  </a:moveTo>
                  <a:lnTo>
                    <a:pt x="24810" y="69064"/>
                  </a:lnTo>
                  <a:lnTo>
                    <a:pt x="21439" y="65693"/>
                  </a:lnTo>
                  <a:lnTo>
                    <a:pt x="19741" y="66111"/>
                  </a:lnTo>
                  <a:lnTo>
                    <a:pt x="15971" y="70339"/>
                  </a:lnTo>
                  <a:lnTo>
                    <a:pt x="8509" y="105534"/>
                  </a:lnTo>
                  <a:lnTo>
                    <a:pt x="6575" y="145173"/>
                  </a:lnTo>
                  <a:lnTo>
                    <a:pt x="6000" y="185375"/>
                  </a:lnTo>
                  <a:lnTo>
                    <a:pt x="5791" y="219664"/>
                  </a:lnTo>
                  <a:lnTo>
                    <a:pt x="5075" y="220970"/>
                  </a:lnTo>
                  <a:lnTo>
                    <a:pt x="3892" y="220429"/>
                  </a:lnTo>
                  <a:lnTo>
                    <a:pt x="2398" y="218657"/>
                  </a:lnTo>
                  <a:lnTo>
                    <a:pt x="0" y="183985"/>
                  </a:lnTo>
                  <a:lnTo>
                    <a:pt x="996" y="137373"/>
                  </a:lnTo>
                  <a:lnTo>
                    <a:pt x="6230" y="94485"/>
                  </a:lnTo>
                  <a:lnTo>
                    <a:pt x="13260" y="58490"/>
                  </a:lnTo>
                  <a:lnTo>
                    <a:pt x="25899" y="17743"/>
                  </a:lnTo>
                  <a:lnTo>
                    <a:pt x="28358" y="15800"/>
                  </a:lnTo>
                  <a:lnTo>
                    <a:pt x="30703" y="16621"/>
                  </a:lnTo>
                  <a:lnTo>
                    <a:pt x="35896" y="24589"/>
                  </a:lnTo>
                  <a:lnTo>
                    <a:pt x="50727" y="64094"/>
                  </a:lnTo>
                  <a:lnTo>
                    <a:pt x="63063" y="111336"/>
                  </a:lnTo>
                  <a:lnTo>
                    <a:pt x="71444" y="145707"/>
                  </a:lnTo>
                  <a:lnTo>
                    <a:pt x="84802" y="190707"/>
                  </a:lnTo>
                  <a:lnTo>
                    <a:pt x="101146" y="220034"/>
                  </a:lnTo>
                  <a:lnTo>
                    <a:pt x="110713" y="227884"/>
                  </a:lnTo>
                  <a:lnTo>
                    <a:pt x="114534" y="227155"/>
                  </a:lnTo>
                  <a:lnTo>
                    <a:pt x="117787" y="223847"/>
                  </a:lnTo>
                  <a:lnTo>
                    <a:pt x="136119" y="177511"/>
                  </a:lnTo>
                  <a:lnTo>
                    <a:pt x="146952" y="143133"/>
                  </a:lnTo>
                  <a:lnTo>
                    <a:pt x="153179" y="104335"/>
                  </a:lnTo>
                  <a:lnTo>
                    <a:pt x="156652" y="65690"/>
                  </a:lnTo>
                  <a:lnTo>
                    <a:pt x="160456" y="20400"/>
                  </a:lnTo>
                  <a:lnTo>
                    <a:pt x="156593" y="5573"/>
                  </a:lnTo>
                  <a:lnTo>
                    <a:pt x="153936" y="394"/>
                  </a:lnTo>
                  <a:lnTo>
                    <a:pt x="153228" y="0"/>
                  </a:lnTo>
                  <a:lnTo>
                    <a:pt x="151810" y="24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803">
              <a:extLst>
                <a:ext uri="{FF2B5EF4-FFF2-40B4-BE49-F238E27FC236}">
                  <a16:creationId xmlns:a16="http://schemas.microsoft.com/office/drawing/2014/main" xmlns="" id="{D293108F-2821-4664-81E9-C34202021E8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393581" y="1250117"/>
              <a:ext cx="347070" cy="232107"/>
            </a:xfrm>
            <a:custGeom>
              <a:avLst/>
              <a:gdLst/>
              <a:ahLst/>
              <a:cxnLst/>
              <a:rect l="0" t="0" r="0" b="0"/>
              <a:pathLst>
                <a:path w="347070" h="232107">
                  <a:moveTo>
                    <a:pt x="29569" y="159583"/>
                  </a:moveTo>
                  <a:lnTo>
                    <a:pt x="29569" y="159583"/>
                  </a:lnTo>
                  <a:lnTo>
                    <a:pt x="15264" y="145277"/>
                  </a:lnTo>
                  <a:lnTo>
                    <a:pt x="12271" y="144401"/>
                  </a:lnTo>
                  <a:lnTo>
                    <a:pt x="5183" y="145310"/>
                  </a:lnTo>
                  <a:lnTo>
                    <a:pt x="2728" y="147951"/>
                  </a:lnTo>
                  <a:lnTo>
                    <a:pt x="0" y="156530"/>
                  </a:lnTo>
                  <a:lnTo>
                    <a:pt x="3319" y="188012"/>
                  </a:lnTo>
                  <a:lnTo>
                    <a:pt x="12651" y="216077"/>
                  </a:lnTo>
                  <a:lnTo>
                    <a:pt x="19933" y="227025"/>
                  </a:lnTo>
                  <a:lnTo>
                    <a:pt x="27874" y="231890"/>
                  </a:lnTo>
                  <a:lnTo>
                    <a:pt x="31967" y="231777"/>
                  </a:lnTo>
                  <a:lnTo>
                    <a:pt x="40277" y="227888"/>
                  </a:lnTo>
                  <a:lnTo>
                    <a:pt x="46793" y="217692"/>
                  </a:lnTo>
                  <a:lnTo>
                    <a:pt x="61158" y="173691"/>
                  </a:lnTo>
                  <a:lnTo>
                    <a:pt x="66383" y="157274"/>
                  </a:lnTo>
                  <a:lnTo>
                    <a:pt x="66812" y="157338"/>
                  </a:lnTo>
                  <a:lnTo>
                    <a:pt x="71006" y="200868"/>
                  </a:lnTo>
                  <a:lnTo>
                    <a:pt x="79868" y="222145"/>
                  </a:lnTo>
                  <a:lnTo>
                    <a:pt x="83563" y="226691"/>
                  </a:lnTo>
                  <a:lnTo>
                    <a:pt x="91431" y="231742"/>
                  </a:lnTo>
                  <a:lnTo>
                    <a:pt x="99631" y="232106"/>
                  </a:lnTo>
                  <a:lnTo>
                    <a:pt x="103794" y="231215"/>
                  </a:lnTo>
                  <a:lnTo>
                    <a:pt x="119765" y="216477"/>
                  </a:lnTo>
                  <a:lnTo>
                    <a:pt x="155416" y="169253"/>
                  </a:lnTo>
                  <a:lnTo>
                    <a:pt x="167345" y="144125"/>
                  </a:lnTo>
                  <a:lnTo>
                    <a:pt x="178027" y="99656"/>
                  </a:lnTo>
                  <a:lnTo>
                    <a:pt x="184250" y="60453"/>
                  </a:lnTo>
                  <a:lnTo>
                    <a:pt x="182253" y="32452"/>
                  </a:lnTo>
                  <a:lnTo>
                    <a:pt x="179038" y="22412"/>
                  </a:lnTo>
                  <a:lnTo>
                    <a:pt x="177193" y="20863"/>
                  </a:lnTo>
                  <a:lnTo>
                    <a:pt x="175257" y="21242"/>
                  </a:lnTo>
                  <a:lnTo>
                    <a:pt x="173261" y="22906"/>
                  </a:lnTo>
                  <a:lnTo>
                    <a:pt x="164988" y="52335"/>
                  </a:lnTo>
                  <a:lnTo>
                    <a:pt x="159377" y="91038"/>
                  </a:lnTo>
                  <a:lnTo>
                    <a:pt x="158106" y="136530"/>
                  </a:lnTo>
                  <a:lnTo>
                    <a:pt x="161886" y="176036"/>
                  </a:lnTo>
                  <a:lnTo>
                    <a:pt x="171528" y="217558"/>
                  </a:lnTo>
                  <a:lnTo>
                    <a:pt x="175008" y="221517"/>
                  </a:lnTo>
                  <a:lnTo>
                    <a:pt x="184519" y="225915"/>
                  </a:lnTo>
                  <a:lnTo>
                    <a:pt x="190725" y="224265"/>
                  </a:lnTo>
                  <a:lnTo>
                    <a:pt x="205146" y="214906"/>
                  </a:lnTo>
                  <a:lnTo>
                    <a:pt x="241763" y="175058"/>
                  </a:lnTo>
                  <a:lnTo>
                    <a:pt x="267575" y="132497"/>
                  </a:lnTo>
                  <a:lnTo>
                    <a:pt x="282106" y="95804"/>
                  </a:lnTo>
                  <a:lnTo>
                    <a:pt x="292073" y="48963"/>
                  </a:lnTo>
                  <a:lnTo>
                    <a:pt x="291655" y="18386"/>
                  </a:lnTo>
                  <a:lnTo>
                    <a:pt x="286928" y="6753"/>
                  </a:lnTo>
                  <a:lnTo>
                    <a:pt x="283691" y="2663"/>
                  </a:lnTo>
                  <a:lnTo>
                    <a:pt x="280828" y="642"/>
                  </a:lnTo>
                  <a:lnTo>
                    <a:pt x="278214" y="0"/>
                  </a:lnTo>
                  <a:lnTo>
                    <a:pt x="275766" y="278"/>
                  </a:lnTo>
                  <a:lnTo>
                    <a:pt x="271164" y="8112"/>
                  </a:lnTo>
                  <a:lnTo>
                    <a:pt x="267472" y="23118"/>
                  </a:lnTo>
                  <a:lnTo>
                    <a:pt x="266805" y="59333"/>
                  </a:lnTo>
                  <a:lnTo>
                    <a:pt x="274917" y="101344"/>
                  </a:lnTo>
                  <a:lnTo>
                    <a:pt x="286963" y="142954"/>
                  </a:lnTo>
                  <a:lnTo>
                    <a:pt x="297777" y="164422"/>
                  </a:lnTo>
                  <a:lnTo>
                    <a:pt x="315283" y="179608"/>
                  </a:lnTo>
                  <a:lnTo>
                    <a:pt x="347069" y="197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001">
            <a:extLst>
              <a:ext uri="{FF2B5EF4-FFF2-40B4-BE49-F238E27FC236}">
                <a16:creationId xmlns:a16="http://schemas.microsoft.com/office/drawing/2014/main" xmlns="" id="{3DDAA9F5-E72F-4EAA-80CE-EBFA2E37CC9F}"/>
              </a:ext>
            </a:extLst>
          </p:cNvPr>
          <p:cNvGrpSpPr/>
          <p:nvPr/>
        </p:nvGrpSpPr>
        <p:grpSpPr>
          <a:xfrm>
            <a:off x="7995610" y="1182865"/>
            <a:ext cx="1065841" cy="393930"/>
            <a:chOff x="7995610" y="1182865"/>
            <a:chExt cx="1065841" cy="393930"/>
          </a:xfrm>
        </p:grpSpPr>
        <p:sp>
          <p:nvSpPr>
            <p:cNvPr id="79" name="SMARTInkShape-4804">
              <a:extLst>
                <a:ext uri="{FF2B5EF4-FFF2-40B4-BE49-F238E27FC236}">
                  <a16:creationId xmlns:a16="http://schemas.microsoft.com/office/drawing/2014/main" xmlns="" id="{B1E797CB-0C8F-4BD4-A0DE-2FAE6E5A06A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036050" y="14224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805">
              <a:extLst>
                <a:ext uri="{FF2B5EF4-FFF2-40B4-BE49-F238E27FC236}">
                  <a16:creationId xmlns:a16="http://schemas.microsoft.com/office/drawing/2014/main" xmlns="" id="{8331EF76-6599-4775-867B-3062DA650477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953500" y="1270600"/>
              <a:ext cx="82551" cy="136409"/>
            </a:xfrm>
            <a:custGeom>
              <a:avLst/>
              <a:gdLst/>
              <a:ahLst/>
              <a:cxnLst/>
              <a:rect l="0" t="0" r="0" b="0"/>
              <a:pathLst>
                <a:path w="82551" h="136409">
                  <a:moveTo>
                    <a:pt x="82550" y="18450"/>
                  </a:moveTo>
                  <a:lnTo>
                    <a:pt x="82550" y="18450"/>
                  </a:lnTo>
                  <a:lnTo>
                    <a:pt x="49912" y="2440"/>
                  </a:lnTo>
                  <a:lnTo>
                    <a:pt x="28596" y="0"/>
                  </a:lnTo>
                  <a:lnTo>
                    <a:pt x="24708" y="1917"/>
                  </a:lnTo>
                  <a:lnTo>
                    <a:pt x="18507" y="9691"/>
                  </a:lnTo>
                  <a:lnTo>
                    <a:pt x="17983" y="14727"/>
                  </a:lnTo>
                  <a:lnTo>
                    <a:pt x="21162" y="25968"/>
                  </a:lnTo>
                  <a:lnTo>
                    <a:pt x="42704" y="66373"/>
                  </a:lnTo>
                  <a:lnTo>
                    <a:pt x="53565" y="98446"/>
                  </a:lnTo>
                  <a:lnTo>
                    <a:pt x="55557" y="112565"/>
                  </a:lnTo>
                  <a:lnTo>
                    <a:pt x="53971" y="118588"/>
                  </a:lnTo>
                  <a:lnTo>
                    <a:pt x="46565" y="129043"/>
                  </a:lnTo>
                  <a:lnTo>
                    <a:pt x="34337" y="134630"/>
                  </a:lnTo>
                  <a:lnTo>
                    <a:pt x="20906" y="136408"/>
                  </a:lnTo>
                  <a:lnTo>
                    <a:pt x="10232" y="134846"/>
                  </a:lnTo>
                  <a:lnTo>
                    <a:pt x="6821" y="132736"/>
                  </a:lnTo>
                  <a:lnTo>
                    <a:pt x="4547" y="129919"/>
                  </a:lnTo>
                  <a:lnTo>
                    <a:pt x="0" y="12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806">
              <a:extLst>
                <a:ext uri="{FF2B5EF4-FFF2-40B4-BE49-F238E27FC236}">
                  <a16:creationId xmlns:a16="http://schemas.microsoft.com/office/drawing/2014/main" xmlns="" id="{8B0735EC-355E-4457-8DE9-7D053BA9786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947150" y="1231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807">
              <a:extLst>
                <a:ext uri="{FF2B5EF4-FFF2-40B4-BE49-F238E27FC236}">
                  <a16:creationId xmlns:a16="http://schemas.microsoft.com/office/drawing/2014/main" xmlns="" id="{7BDA502D-6A43-4A51-88D1-269DD104483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899329" y="13081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42063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808">
              <a:extLst>
                <a:ext uri="{FF2B5EF4-FFF2-40B4-BE49-F238E27FC236}">
                  <a16:creationId xmlns:a16="http://schemas.microsoft.com/office/drawing/2014/main" xmlns="" id="{5C15C7D8-92FE-4F12-A39D-12CA5399C5E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829487" y="1289933"/>
              <a:ext cx="28764" cy="118035"/>
            </a:xfrm>
            <a:custGeom>
              <a:avLst/>
              <a:gdLst/>
              <a:ahLst/>
              <a:cxnLst/>
              <a:rect l="0" t="0" r="0" b="0"/>
              <a:pathLst>
                <a:path w="28764" h="118035">
                  <a:moveTo>
                    <a:pt x="28763" y="5467"/>
                  </a:moveTo>
                  <a:lnTo>
                    <a:pt x="28763" y="5467"/>
                  </a:lnTo>
                  <a:lnTo>
                    <a:pt x="25392" y="2096"/>
                  </a:lnTo>
                  <a:lnTo>
                    <a:pt x="21856" y="441"/>
                  </a:lnTo>
                  <a:lnTo>
                    <a:pt x="19925" y="0"/>
                  </a:lnTo>
                  <a:lnTo>
                    <a:pt x="7094" y="2750"/>
                  </a:lnTo>
                  <a:lnTo>
                    <a:pt x="3734" y="5066"/>
                  </a:lnTo>
                  <a:lnTo>
                    <a:pt x="1493" y="8022"/>
                  </a:lnTo>
                  <a:lnTo>
                    <a:pt x="0" y="11404"/>
                  </a:lnTo>
                  <a:lnTo>
                    <a:pt x="222" y="18924"/>
                  </a:lnTo>
                  <a:lnTo>
                    <a:pt x="6113" y="35250"/>
                  </a:lnTo>
                  <a:lnTo>
                    <a:pt x="23702" y="69352"/>
                  </a:lnTo>
                  <a:lnTo>
                    <a:pt x="24633" y="81838"/>
                  </a:lnTo>
                  <a:lnTo>
                    <a:pt x="19480" y="103730"/>
                  </a:lnTo>
                  <a:lnTo>
                    <a:pt x="13819" y="110993"/>
                  </a:lnTo>
                  <a:lnTo>
                    <a:pt x="7304" y="115867"/>
                  </a:lnTo>
                  <a:lnTo>
                    <a:pt x="2057" y="118034"/>
                  </a:lnTo>
                  <a:lnTo>
                    <a:pt x="1081" y="117200"/>
                  </a:lnTo>
                  <a:lnTo>
                    <a:pt x="1135" y="115234"/>
                  </a:lnTo>
                  <a:lnTo>
                    <a:pt x="3363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809">
              <a:extLst>
                <a:ext uri="{FF2B5EF4-FFF2-40B4-BE49-F238E27FC236}">
                  <a16:creationId xmlns:a16="http://schemas.microsoft.com/office/drawing/2014/main" xmlns="" id="{2CF223C3-1842-4C26-8FD2-A34B4DA234E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707731" y="1298128"/>
              <a:ext cx="61620" cy="100584"/>
            </a:xfrm>
            <a:custGeom>
              <a:avLst/>
              <a:gdLst/>
              <a:ahLst/>
              <a:cxnLst/>
              <a:rect l="0" t="0" r="0" b="0"/>
              <a:pathLst>
                <a:path w="61620" h="100584">
                  <a:moveTo>
                    <a:pt x="17169" y="48072"/>
                  </a:moveTo>
                  <a:lnTo>
                    <a:pt x="17169" y="48072"/>
                  </a:lnTo>
                  <a:lnTo>
                    <a:pt x="26006" y="48072"/>
                  </a:lnTo>
                  <a:lnTo>
                    <a:pt x="35466" y="44701"/>
                  </a:lnTo>
                  <a:lnTo>
                    <a:pt x="47207" y="35863"/>
                  </a:lnTo>
                  <a:lnTo>
                    <a:pt x="56251" y="20936"/>
                  </a:lnTo>
                  <a:lnTo>
                    <a:pt x="57351" y="11082"/>
                  </a:lnTo>
                  <a:lnTo>
                    <a:pt x="56657" y="6479"/>
                  </a:lnTo>
                  <a:lnTo>
                    <a:pt x="54784" y="3410"/>
                  </a:lnTo>
                  <a:lnTo>
                    <a:pt x="52123" y="1364"/>
                  </a:lnTo>
                  <a:lnTo>
                    <a:pt x="48938" y="0"/>
                  </a:lnTo>
                  <a:lnTo>
                    <a:pt x="37873" y="2247"/>
                  </a:lnTo>
                  <a:lnTo>
                    <a:pt x="30972" y="4822"/>
                  </a:lnTo>
                  <a:lnTo>
                    <a:pt x="19541" y="15209"/>
                  </a:lnTo>
                  <a:lnTo>
                    <a:pt x="10462" y="29233"/>
                  </a:lnTo>
                  <a:lnTo>
                    <a:pt x="2089" y="52995"/>
                  </a:lnTo>
                  <a:lnTo>
                    <a:pt x="0" y="76499"/>
                  </a:lnTo>
                  <a:lnTo>
                    <a:pt x="2012" y="87987"/>
                  </a:lnTo>
                  <a:lnTo>
                    <a:pt x="5653" y="92321"/>
                  </a:lnTo>
                  <a:lnTo>
                    <a:pt x="17225" y="99018"/>
                  </a:lnTo>
                  <a:lnTo>
                    <a:pt x="33656" y="100583"/>
                  </a:lnTo>
                  <a:lnTo>
                    <a:pt x="61619" y="98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810">
              <a:extLst>
                <a:ext uri="{FF2B5EF4-FFF2-40B4-BE49-F238E27FC236}">
                  <a16:creationId xmlns:a16="http://schemas.microsoft.com/office/drawing/2014/main" xmlns="" id="{833298FE-60EC-4CBE-AD79-D9FDA69A01B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477250" y="1184468"/>
              <a:ext cx="171451" cy="218883"/>
            </a:xfrm>
            <a:custGeom>
              <a:avLst/>
              <a:gdLst/>
              <a:ahLst/>
              <a:cxnLst/>
              <a:rect l="0" t="0" r="0" b="0"/>
              <a:pathLst>
                <a:path w="171451" h="218883">
                  <a:moveTo>
                    <a:pt x="0" y="117282"/>
                  </a:moveTo>
                  <a:lnTo>
                    <a:pt x="0" y="117282"/>
                  </a:lnTo>
                  <a:lnTo>
                    <a:pt x="6480" y="116576"/>
                  </a:lnTo>
                  <a:lnTo>
                    <a:pt x="30442" y="106612"/>
                  </a:lnTo>
                  <a:lnTo>
                    <a:pt x="72100" y="84678"/>
                  </a:lnTo>
                  <a:lnTo>
                    <a:pt x="119683" y="46166"/>
                  </a:lnTo>
                  <a:lnTo>
                    <a:pt x="145921" y="20089"/>
                  </a:lnTo>
                  <a:lnTo>
                    <a:pt x="153047" y="7998"/>
                  </a:lnTo>
                  <a:lnTo>
                    <a:pt x="154243" y="4209"/>
                  </a:lnTo>
                  <a:lnTo>
                    <a:pt x="154334" y="1684"/>
                  </a:lnTo>
                  <a:lnTo>
                    <a:pt x="153690" y="0"/>
                  </a:lnTo>
                  <a:lnTo>
                    <a:pt x="152553" y="994"/>
                  </a:lnTo>
                  <a:lnTo>
                    <a:pt x="135163" y="46648"/>
                  </a:lnTo>
                  <a:lnTo>
                    <a:pt x="121926" y="78128"/>
                  </a:lnTo>
                  <a:lnTo>
                    <a:pt x="110398" y="115167"/>
                  </a:lnTo>
                  <a:lnTo>
                    <a:pt x="100571" y="152325"/>
                  </a:lnTo>
                  <a:lnTo>
                    <a:pt x="87106" y="194223"/>
                  </a:lnTo>
                  <a:lnTo>
                    <a:pt x="75590" y="214711"/>
                  </a:lnTo>
                  <a:lnTo>
                    <a:pt x="73677" y="216807"/>
                  </a:lnTo>
                  <a:lnTo>
                    <a:pt x="72400" y="217499"/>
                  </a:lnTo>
                  <a:lnTo>
                    <a:pt x="87750" y="185504"/>
                  </a:lnTo>
                  <a:lnTo>
                    <a:pt x="113340" y="152656"/>
                  </a:lnTo>
                  <a:lnTo>
                    <a:pt x="126574" y="141000"/>
                  </a:lnTo>
                  <a:lnTo>
                    <a:pt x="132360" y="138033"/>
                  </a:lnTo>
                  <a:lnTo>
                    <a:pt x="142552" y="136618"/>
                  </a:lnTo>
                  <a:lnTo>
                    <a:pt x="147246" y="138639"/>
                  </a:lnTo>
                  <a:lnTo>
                    <a:pt x="156224" y="146530"/>
                  </a:lnTo>
                  <a:lnTo>
                    <a:pt x="165841" y="166243"/>
                  </a:lnTo>
                  <a:lnTo>
                    <a:pt x="171122" y="211705"/>
                  </a:lnTo>
                  <a:lnTo>
                    <a:pt x="171450" y="218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811">
              <a:extLst>
                <a:ext uri="{FF2B5EF4-FFF2-40B4-BE49-F238E27FC236}">
                  <a16:creationId xmlns:a16="http://schemas.microsoft.com/office/drawing/2014/main" xmlns="" id="{914B7E55-37F9-48A5-8191-8A9B39E74FC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476430" y="1182865"/>
              <a:ext cx="57971" cy="264936"/>
            </a:xfrm>
            <a:custGeom>
              <a:avLst/>
              <a:gdLst/>
              <a:ahLst/>
              <a:cxnLst/>
              <a:rect l="0" t="0" r="0" b="0"/>
              <a:pathLst>
                <a:path w="57971" h="264936">
                  <a:moveTo>
                    <a:pt x="57970" y="10935"/>
                  </a:moveTo>
                  <a:lnTo>
                    <a:pt x="57970" y="10935"/>
                  </a:lnTo>
                  <a:lnTo>
                    <a:pt x="57970" y="0"/>
                  </a:lnTo>
                  <a:lnTo>
                    <a:pt x="57264" y="117"/>
                  </a:lnTo>
                  <a:lnTo>
                    <a:pt x="54599" y="2129"/>
                  </a:lnTo>
                  <a:lnTo>
                    <a:pt x="41341" y="47588"/>
                  </a:lnTo>
                  <a:lnTo>
                    <a:pt x="26937" y="92351"/>
                  </a:lnTo>
                  <a:lnTo>
                    <a:pt x="18072" y="126847"/>
                  </a:lnTo>
                  <a:lnTo>
                    <a:pt x="9429" y="160994"/>
                  </a:lnTo>
                  <a:lnTo>
                    <a:pt x="0" y="205210"/>
                  </a:lnTo>
                  <a:lnTo>
                    <a:pt x="691" y="228278"/>
                  </a:lnTo>
                  <a:lnTo>
                    <a:pt x="2850" y="238380"/>
                  </a:lnTo>
                  <a:lnTo>
                    <a:pt x="10895" y="251486"/>
                  </a:lnTo>
                  <a:lnTo>
                    <a:pt x="26220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812">
              <a:extLst>
                <a:ext uri="{FF2B5EF4-FFF2-40B4-BE49-F238E27FC236}">
                  <a16:creationId xmlns:a16="http://schemas.microsoft.com/office/drawing/2014/main" xmlns="" id="{307350A7-0CB9-4BEC-B5C6-09CD47A4E6C6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355534" y="1314450"/>
              <a:ext cx="58217" cy="95439"/>
            </a:xfrm>
            <a:custGeom>
              <a:avLst/>
              <a:gdLst/>
              <a:ahLst/>
              <a:cxnLst/>
              <a:rect l="0" t="0" r="0" b="0"/>
              <a:pathLst>
                <a:path w="58217" h="95439">
                  <a:moveTo>
                    <a:pt x="51866" y="12700"/>
                  </a:moveTo>
                  <a:lnTo>
                    <a:pt x="51866" y="12700"/>
                  </a:lnTo>
                  <a:lnTo>
                    <a:pt x="26545" y="2574"/>
                  </a:lnTo>
                  <a:lnTo>
                    <a:pt x="19916" y="1144"/>
                  </a:lnTo>
                  <a:lnTo>
                    <a:pt x="16455" y="2879"/>
                  </a:lnTo>
                  <a:lnTo>
                    <a:pt x="8846" y="10452"/>
                  </a:lnTo>
                  <a:lnTo>
                    <a:pt x="0" y="33357"/>
                  </a:lnTo>
                  <a:lnTo>
                    <a:pt x="356" y="41994"/>
                  </a:lnTo>
                  <a:lnTo>
                    <a:pt x="6395" y="59116"/>
                  </a:lnTo>
                  <a:lnTo>
                    <a:pt x="21695" y="81251"/>
                  </a:lnTo>
                  <a:lnTo>
                    <a:pt x="36262" y="94473"/>
                  </a:lnTo>
                  <a:lnTo>
                    <a:pt x="40052" y="95438"/>
                  </a:lnTo>
                  <a:lnTo>
                    <a:pt x="43284" y="94670"/>
                  </a:lnTo>
                  <a:lnTo>
                    <a:pt x="46145" y="92746"/>
                  </a:lnTo>
                  <a:lnTo>
                    <a:pt x="48051" y="89348"/>
                  </a:lnTo>
                  <a:lnTo>
                    <a:pt x="50171" y="79927"/>
                  </a:lnTo>
                  <a:lnTo>
                    <a:pt x="42878" y="35381"/>
                  </a:lnTo>
                  <a:lnTo>
                    <a:pt x="43757" y="27821"/>
                  </a:lnTo>
                  <a:lnTo>
                    <a:pt x="58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813">
              <a:extLst>
                <a:ext uri="{FF2B5EF4-FFF2-40B4-BE49-F238E27FC236}">
                  <a16:creationId xmlns:a16="http://schemas.microsoft.com/office/drawing/2014/main" xmlns="" id="{F93717AD-8F4E-4DB0-8D32-9A3B287993F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232601" y="1309815"/>
              <a:ext cx="80372" cy="220309"/>
            </a:xfrm>
            <a:custGeom>
              <a:avLst/>
              <a:gdLst/>
              <a:ahLst/>
              <a:cxnLst/>
              <a:rect l="0" t="0" r="0" b="0"/>
              <a:pathLst>
                <a:path w="80372" h="220309">
                  <a:moveTo>
                    <a:pt x="9699" y="49085"/>
                  </a:moveTo>
                  <a:lnTo>
                    <a:pt x="9699" y="49085"/>
                  </a:lnTo>
                  <a:lnTo>
                    <a:pt x="9698" y="93821"/>
                  </a:lnTo>
                  <a:lnTo>
                    <a:pt x="7817" y="139296"/>
                  </a:lnTo>
                  <a:lnTo>
                    <a:pt x="4231" y="185673"/>
                  </a:lnTo>
                  <a:lnTo>
                    <a:pt x="3426" y="220195"/>
                  </a:lnTo>
                  <a:lnTo>
                    <a:pt x="2695" y="220308"/>
                  </a:lnTo>
                  <a:lnTo>
                    <a:pt x="0" y="214790"/>
                  </a:lnTo>
                  <a:lnTo>
                    <a:pt x="1259" y="193041"/>
                  </a:lnTo>
                  <a:lnTo>
                    <a:pt x="9471" y="150770"/>
                  </a:lnTo>
                  <a:lnTo>
                    <a:pt x="16888" y="112388"/>
                  </a:lnTo>
                  <a:lnTo>
                    <a:pt x="24888" y="72281"/>
                  </a:lnTo>
                  <a:lnTo>
                    <a:pt x="37326" y="25462"/>
                  </a:lnTo>
                  <a:lnTo>
                    <a:pt x="45731" y="7777"/>
                  </a:lnTo>
                  <a:lnTo>
                    <a:pt x="49242" y="3202"/>
                  </a:lnTo>
                  <a:lnTo>
                    <a:pt x="52289" y="857"/>
                  </a:lnTo>
                  <a:lnTo>
                    <a:pt x="55026" y="0"/>
                  </a:lnTo>
                  <a:lnTo>
                    <a:pt x="58260" y="1545"/>
                  </a:lnTo>
                  <a:lnTo>
                    <a:pt x="65619" y="8906"/>
                  </a:lnTo>
                  <a:lnTo>
                    <a:pt x="77696" y="31692"/>
                  </a:lnTo>
                  <a:lnTo>
                    <a:pt x="80371" y="50762"/>
                  </a:lnTo>
                  <a:lnTo>
                    <a:pt x="77798" y="70292"/>
                  </a:lnTo>
                  <a:lnTo>
                    <a:pt x="69598" y="88379"/>
                  </a:lnTo>
                  <a:lnTo>
                    <a:pt x="53082" y="107686"/>
                  </a:lnTo>
                  <a:lnTo>
                    <a:pt x="42857" y="113935"/>
                  </a:lnTo>
                  <a:lnTo>
                    <a:pt x="38154" y="115602"/>
                  </a:lnTo>
                  <a:lnTo>
                    <a:pt x="34313" y="116007"/>
                  </a:lnTo>
                  <a:lnTo>
                    <a:pt x="28165" y="114576"/>
                  </a:lnTo>
                  <a:lnTo>
                    <a:pt x="26242" y="113207"/>
                  </a:lnTo>
                  <a:lnTo>
                    <a:pt x="22399" y="10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814">
              <a:extLst>
                <a:ext uri="{FF2B5EF4-FFF2-40B4-BE49-F238E27FC236}">
                  <a16:creationId xmlns:a16="http://schemas.microsoft.com/office/drawing/2014/main" xmlns="" id="{F780643B-0FBA-45B7-8069-F83A75EDFD5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102724" y="1358900"/>
              <a:ext cx="75566" cy="217895"/>
            </a:xfrm>
            <a:custGeom>
              <a:avLst/>
              <a:gdLst/>
              <a:ahLst/>
              <a:cxnLst/>
              <a:rect l="0" t="0" r="0" b="0"/>
              <a:pathLst>
                <a:path w="75566" h="217895">
                  <a:moveTo>
                    <a:pt x="6226" y="0"/>
                  </a:moveTo>
                  <a:lnTo>
                    <a:pt x="6226" y="0"/>
                  </a:lnTo>
                  <a:lnTo>
                    <a:pt x="6225" y="6742"/>
                  </a:lnTo>
                  <a:lnTo>
                    <a:pt x="20531" y="38692"/>
                  </a:lnTo>
                  <a:lnTo>
                    <a:pt x="26930" y="47300"/>
                  </a:lnTo>
                  <a:lnTo>
                    <a:pt x="30611" y="50583"/>
                  </a:lnTo>
                  <a:lnTo>
                    <a:pt x="35183" y="51361"/>
                  </a:lnTo>
                  <a:lnTo>
                    <a:pt x="45907" y="48462"/>
                  </a:lnTo>
                  <a:lnTo>
                    <a:pt x="53966" y="42470"/>
                  </a:lnTo>
                  <a:lnTo>
                    <a:pt x="59194" y="35809"/>
                  </a:lnTo>
                  <a:lnTo>
                    <a:pt x="62137" y="28092"/>
                  </a:lnTo>
                  <a:lnTo>
                    <a:pt x="63008" y="22748"/>
                  </a:lnTo>
                  <a:lnTo>
                    <a:pt x="63131" y="22927"/>
                  </a:lnTo>
                  <a:lnTo>
                    <a:pt x="63212" y="23751"/>
                  </a:lnTo>
                  <a:lnTo>
                    <a:pt x="73491" y="57810"/>
                  </a:lnTo>
                  <a:lnTo>
                    <a:pt x="75565" y="98098"/>
                  </a:lnTo>
                  <a:lnTo>
                    <a:pt x="72161" y="136075"/>
                  </a:lnTo>
                  <a:lnTo>
                    <a:pt x="58369" y="183042"/>
                  </a:lnTo>
                  <a:lnTo>
                    <a:pt x="42842" y="207340"/>
                  </a:lnTo>
                  <a:lnTo>
                    <a:pt x="29085" y="215624"/>
                  </a:lnTo>
                  <a:lnTo>
                    <a:pt x="21465" y="217832"/>
                  </a:lnTo>
                  <a:lnTo>
                    <a:pt x="14974" y="217894"/>
                  </a:lnTo>
                  <a:lnTo>
                    <a:pt x="3999" y="214199"/>
                  </a:lnTo>
                  <a:lnTo>
                    <a:pt x="1214" y="208416"/>
                  </a:lnTo>
                  <a:lnTo>
                    <a:pt x="0" y="190701"/>
                  </a:lnTo>
                  <a:lnTo>
                    <a:pt x="2527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815">
              <a:extLst>
                <a:ext uri="{FF2B5EF4-FFF2-40B4-BE49-F238E27FC236}">
                  <a16:creationId xmlns:a16="http://schemas.microsoft.com/office/drawing/2014/main" xmlns="" id="{687C57AB-D276-4873-A7AF-9694C7E7C44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995610" y="1232783"/>
              <a:ext cx="75241" cy="221431"/>
            </a:xfrm>
            <a:custGeom>
              <a:avLst/>
              <a:gdLst/>
              <a:ahLst/>
              <a:cxnLst/>
              <a:rect l="0" t="0" r="0" b="0"/>
              <a:pathLst>
                <a:path w="75241" h="221431">
                  <a:moveTo>
                    <a:pt x="24440" y="5467"/>
                  </a:moveTo>
                  <a:lnTo>
                    <a:pt x="24440" y="5467"/>
                  </a:lnTo>
                  <a:lnTo>
                    <a:pt x="18973" y="0"/>
                  </a:lnTo>
                  <a:lnTo>
                    <a:pt x="14980" y="6121"/>
                  </a:lnTo>
                  <a:lnTo>
                    <a:pt x="12380" y="42520"/>
                  </a:lnTo>
                  <a:lnTo>
                    <a:pt x="11929" y="87315"/>
                  </a:lnTo>
                  <a:lnTo>
                    <a:pt x="11824" y="122277"/>
                  </a:lnTo>
                  <a:lnTo>
                    <a:pt x="9895" y="155220"/>
                  </a:lnTo>
                  <a:lnTo>
                    <a:pt x="6725" y="195888"/>
                  </a:lnTo>
                  <a:lnTo>
                    <a:pt x="5278" y="213571"/>
                  </a:lnTo>
                  <a:lnTo>
                    <a:pt x="2282" y="221430"/>
                  </a:lnTo>
                  <a:lnTo>
                    <a:pt x="1202" y="221409"/>
                  </a:lnTo>
                  <a:lnTo>
                    <a:pt x="0" y="215741"/>
                  </a:lnTo>
                  <a:lnTo>
                    <a:pt x="5711" y="179647"/>
                  </a:lnTo>
                  <a:lnTo>
                    <a:pt x="25759" y="135515"/>
                  </a:lnTo>
                  <a:lnTo>
                    <a:pt x="37021" y="119710"/>
                  </a:lnTo>
                  <a:lnTo>
                    <a:pt x="46729" y="112686"/>
                  </a:lnTo>
                  <a:lnTo>
                    <a:pt x="51294" y="111519"/>
                  </a:lnTo>
                  <a:lnTo>
                    <a:pt x="60129" y="112103"/>
                  </a:lnTo>
                  <a:lnTo>
                    <a:pt x="63754" y="115363"/>
                  </a:lnTo>
                  <a:lnTo>
                    <a:pt x="69664" y="126512"/>
                  </a:lnTo>
                  <a:lnTo>
                    <a:pt x="74505" y="169852"/>
                  </a:lnTo>
                  <a:lnTo>
                    <a:pt x="7524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004">
            <a:extLst>
              <a:ext uri="{FF2B5EF4-FFF2-40B4-BE49-F238E27FC236}">
                <a16:creationId xmlns:a16="http://schemas.microsoft.com/office/drawing/2014/main" xmlns="" id="{04CF6D95-E9FE-4CA2-9EC6-6B203A118205}"/>
              </a:ext>
            </a:extLst>
          </p:cNvPr>
          <p:cNvGrpSpPr/>
          <p:nvPr/>
        </p:nvGrpSpPr>
        <p:grpSpPr>
          <a:xfrm>
            <a:off x="9410700" y="1175273"/>
            <a:ext cx="501651" cy="289726"/>
            <a:chOff x="9410700" y="1175273"/>
            <a:chExt cx="501651" cy="289726"/>
          </a:xfrm>
        </p:grpSpPr>
        <p:sp>
          <p:nvSpPr>
            <p:cNvPr id="92" name="SMARTInkShape-4816">
              <a:extLst>
                <a:ext uri="{FF2B5EF4-FFF2-40B4-BE49-F238E27FC236}">
                  <a16:creationId xmlns:a16="http://schemas.microsoft.com/office/drawing/2014/main" xmlns="" id="{42B97C71-BA54-4AFC-B272-25821EF0DF0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410700" y="1289050"/>
              <a:ext cx="114301" cy="44451"/>
            </a:xfrm>
            <a:custGeom>
              <a:avLst/>
              <a:gdLst/>
              <a:ahLst/>
              <a:cxnLst/>
              <a:rect l="0" t="0" r="0" b="0"/>
              <a:pathLst>
                <a:path w="114301" h="44451">
                  <a:moveTo>
                    <a:pt x="0" y="44450"/>
                  </a:moveTo>
                  <a:lnTo>
                    <a:pt x="0" y="44450"/>
                  </a:lnTo>
                  <a:lnTo>
                    <a:pt x="33256" y="26773"/>
                  </a:lnTo>
                  <a:lnTo>
                    <a:pt x="76341" y="148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817">
              <a:extLst>
                <a:ext uri="{FF2B5EF4-FFF2-40B4-BE49-F238E27FC236}">
                  <a16:creationId xmlns:a16="http://schemas.microsoft.com/office/drawing/2014/main" xmlns="" id="{198F0D25-8FFB-42E1-B3ED-2FC096EC6B1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429883" y="1175273"/>
              <a:ext cx="95118" cy="289726"/>
            </a:xfrm>
            <a:custGeom>
              <a:avLst/>
              <a:gdLst/>
              <a:ahLst/>
              <a:cxnLst/>
              <a:rect l="0" t="0" r="0" b="0"/>
              <a:pathLst>
                <a:path w="95118" h="289726">
                  <a:moveTo>
                    <a:pt x="44317" y="12177"/>
                  </a:moveTo>
                  <a:lnTo>
                    <a:pt x="44317" y="12177"/>
                  </a:lnTo>
                  <a:lnTo>
                    <a:pt x="44317" y="5435"/>
                  </a:lnTo>
                  <a:lnTo>
                    <a:pt x="43611" y="3449"/>
                  </a:lnTo>
                  <a:lnTo>
                    <a:pt x="42436" y="2125"/>
                  </a:lnTo>
                  <a:lnTo>
                    <a:pt x="38849" y="0"/>
                  </a:lnTo>
                  <a:lnTo>
                    <a:pt x="38555" y="531"/>
                  </a:lnTo>
                  <a:lnTo>
                    <a:pt x="29151" y="47674"/>
                  </a:lnTo>
                  <a:lnTo>
                    <a:pt x="23047" y="86508"/>
                  </a:lnTo>
                  <a:lnTo>
                    <a:pt x="13399" y="132665"/>
                  </a:lnTo>
                  <a:lnTo>
                    <a:pt x="7527" y="165446"/>
                  </a:lnTo>
                  <a:lnTo>
                    <a:pt x="2137" y="211871"/>
                  </a:lnTo>
                  <a:lnTo>
                    <a:pt x="316" y="255371"/>
                  </a:lnTo>
                  <a:lnTo>
                    <a:pt x="0" y="274186"/>
                  </a:lnTo>
                  <a:lnTo>
                    <a:pt x="1366" y="278572"/>
                  </a:lnTo>
                  <a:lnTo>
                    <a:pt x="6648" y="285327"/>
                  </a:lnTo>
                  <a:lnTo>
                    <a:pt x="15580" y="288799"/>
                  </a:lnTo>
                  <a:lnTo>
                    <a:pt x="20926" y="289725"/>
                  </a:lnTo>
                  <a:lnTo>
                    <a:pt x="66031" y="277109"/>
                  </a:lnTo>
                  <a:lnTo>
                    <a:pt x="95117" y="25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818">
              <a:extLst>
                <a:ext uri="{FF2B5EF4-FFF2-40B4-BE49-F238E27FC236}">
                  <a16:creationId xmlns:a16="http://schemas.microsoft.com/office/drawing/2014/main" xmlns="" id="{D1FB8609-70E5-4161-9CD7-46710961294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538967" y="1188333"/>
              <a:ext cx="81284" cy="240418"/>
            </a:xfrm>
            <a:custGeom>
              <a:avLst/>
              <a:gdLst/>
              <a:ahLst/>
              <a:cxnLst/>
              <a:rect l="0" t="0" r="0" b="0"/>
              <a:pathLst>
                <a:path w="81284" h="240418">
                  <a:moveTo>
                    <a:pt x="36833" y="5467"/>
                  </a:moveTo>
                  <a:lnTo>
                    <a:pt x="36833" y="5467"/>
                  </a:lnTo>
                  <a:lnTo>
                    <a:pt x="31365" y="0"/>
                  </a:lnTo>
                  <a:lnTo>
                    <a:pt x="26876" y="31675"/>
                  </a:lnTo>
                  <a:lnTo>
                    <a:pt x="29562" y="73726"/>
                  </a:lnTo>
                  <a:lnTo>
                    <a:pt x="26447" y="116709"/>
                  </a:lnTo>
                  <a:lnTo>
                    <a:pt x="18469" y="163311"/>
                  </a:lnTo>
                  <a:lnTo>
                    <a:pt x="11636" y="202754"/>
                  </a:lnTo>
                  <a:lnTo>
                    <a:pt x="5143" y="226671"/>
                  </a:lnTo>
                  <a:lnTo>
                    <a:pt x="1582" y="233602"/>
                  </a:lnTo>
                  <a:lnTo>
                    <a:pt x="632" y="234462"/>
                  </a:lnTo>
                  <a:lnTo>
                    <a:pt x="0" y="234331"/>
                  </a:lnTo>
                  <a:lnTo>
                    <a:pt x="19487" y="193600"/>
                  </a:lnTo>
                  <a:lnTo>
                    <a:pt x="27712" y="179393"/>
                  </a:lnTo>
                  <a:lnTo>
                    <a:pt x="38424" y="168375"/>
                  </a:lnTo>
                  <a:lnTo>
                    <a:pt x="48357" y="162537"/>
                  </a:lnTo>
                  <a:lnTo>
                    <a:pt x="52982" y="160980"/>
                  </a:lnTo>
                  <a:lnTo>
                    <a:pt x="56772" y="160648"/>
                  </a:lnTo>
                  <a:lnTo>
                    <a:pt x="62863" y="162160"/>
                  </a:lnTo>
                  <a:lnTo>
                    <a:pt x="67923" y="167066"/>
                  </a:lnTo>
                  <a:lnTo>
                    <a:pt x="70259" y="170350"/>
                  </a:lnTo>
                  <a:lnTo>
                    <a:pt x="79023" y="212684"/>
                  </a:lnTo>
                  <a:lnTo>
                    <a:pt x="81283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19">
              <a:extLst>
                <a:ext uri="{FF2B5EF4-FFF2-40B4-BE49-F238E27FC236}">
                  <a16:creationId xmlns:a16="http://schemas.microsoft.com/office/drawing/2014/main" xmlns="" id="{DEF20B32-5C7A-46D0-8C72-02259C9D30A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660926" y="1321524"/>
              <a:ext cx="92675" cy="107227"/>
            </a:xfrm>
            <a:custGeom>
              <a:avLst/>
              <a:gdLst/>
              <a:ahLst/>
              <a:cxnLst/>
              <a:rect l="0" t="0" r="0" b="0"/>
              <a:pathLst>
                <a:path w="92675" h="107227">
                  <a:moveTo>
                    <a:pt x="60924" y="37376"/>
                  </a:moveTo>
                  <a:lnTo>
                    <a:pt x="60924" y="37376"/>
                  </a:lnTo>
                  <a:lnTo>
                    <a:pt x="56560" y="27237"/>
                  </a:lnTo>
                  <a:lnTo>
                    <a:pt x="54652" y="1719"/>
                  </a:lnTo>
                  <a:lnTo>
                    <a:pt x="53920" y="905"/>
                  </a:lnTo>
                  <a:lnTo>
                    <a:pt x="51225" y="0"/>
                  </a:lnTo>
                  <a:lnTo>
                    <a:pt x="39000" y="6232"/>
                  </a:lnTo>
                  <a:lnTo>
                    <a:pt x="16611" y="31120"/>
                  </a:lnTo>
                  <a:lnTo>
                    <a:pt x="3736" y="54964"/>
                  </a:lnTo>
                  <a:lnTo>
                    <a:pt x="0" y="78492"/>
                  </a:lnTo>
                  <a:lnTo>
                    <a:pt x="1626" y="89987"/>
                  </a:lnTo>
                  <a:lnTo>
                    <a:pt x="4459" y="93617"/>
                  </a:lnTo>
                  <a:lnTo>
                    <a:pt x="13251" y="97650"/>
                  </a:lnTo>
                  <a:lnTo>
                    <a:pt x="33471" y="96549"/>
                  </a:lnTo>
                  <a:lnTo>
                    <a:pt x="45430" y="89781"/>
                  </a:lnTo>
                  <a:lnTo>
                    <a:pt x="64605" y="68189"/>
                  </a:lnTo>
                  <a:lnTo>
                    <a:pt x="71843" y="55091"/>
                  </a:lnTo>
                  <a:lnTo>
                    <a:pt x="72436" y="54830"/>
                  </a:lnTo>
                  <a:lnTo>
                    <a:pt x="72832" y="55362"/>
                  </a:lnTo>
                  <a:lnTo>
                    <a:pt x="84441" y="93665"/>
                  </a:lnTo>
                  <a:lnTo>
                    <a:pt x="92674" y="10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820">
              <a:extLst>
                <a:ext uri="{FF2B5EF4-FFF2-40B4-BE49-F238E27FC236}">
                  <a16:creationId xmlns:a16="http://schemas.microsoft.com/office/drawing/2014/main" xmlns="" id="{6A1B473E-8FC1-42A8-9A6D-5E6FE42C41BE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817106" y="1320067"/>
              <a:ext cx="95245" cy="105259"/>
            </a:xfrm>
            <a:custGeom>
              <a:avLst/>
              <a:gdLst/>
              <a:ahLst/>
              <a:cxnLst/>
              <a:rect l="0" t="0" r="0" b="0"/>
              <a:pathLst>
                <a:path w="95245" h="105259">
                  <a:moveTo>
                    <a:pt x="6344" y="13433"/>
                  </a:moveTo>
                  <a:lnTo>
                    <a:pt x="6344" y="13433"/>
                  </a:lnTo>
                  <a:lnTo>
                    <a:pt x="5639" y="19914"/>
                  </a:lnTo>
                  <a:lnTo>
                    <a:pt x="876" y="49407"/>
                  </a:lnTo>
                  <a:lnTo>
                    <a:pt x="72" y="94914"/>
                  </a:lnTo>
                  <a:lnTo>
                    <a:pt x="9" y="105258"/>
                  </a:lnTo>
                  <a:lnTo>
                    <a:pt x="0" y="104103"/>
                  </a:lnTo>
                  <a:lnTo>
                    <a:pt x="7872" y="63463"/>
                  </a:lnTo>
                  <a:lnTo>
                    <a:pt x="29410" y="16258"/>
                  </a:lnTo>
                  <a:lnTo>
                    <a:pt x="38892" y="1962"/>
                  </a:lnTo>
                  <a:lnTo>
                    <a:pt x="42860" y="141"/>
                  </a:lnTo>
                  <a:lnTo>
                    <a:pt x="52912" y="0"/>
                  </a:lnTo>
                  <a:lnTo>
                    <a:pt x="62554" y="6052"/>
                  </a:lnTo>
                  <a:lnTo>
                    <a:pt x="71542" y="17208"/>
                  </a:lnTo>
                  <a:lnTo>
                    <a:pt x="89702" y="59800"/>
                  </a:lnTo>
                  <a:lnTo>
                    <a:pt x="95244" y="10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005">
            <a:extLst>
              <a:ext uri="{FF2B5EF4-FFF2-40B4-BE49-F238E27FC236}">
                <a16:creationId xmlns:a16="http://schemas.microsoft.com/office/drawing/2014/main" xmlns="" id="{05D05552-F25D-4AC4-99AC-0B0F190406D9}"/>
              </a:ext>
            </a:extLst>
          </p:cNvPr>
          <p:cNvGrpSpPr/>
          <p:nvPr/>
        </p:nvGrpSpPr>
        <p:grpSpPr>
          <a:xfrm>
            <a:off x="10267950" y="1206500"/>
            <a:ext cx="349251" cy="247683"/>
            <a:chOff x="10267950" y="1206500"/>
            <a:chExt cx="349251" cy="247683"/>
          </a:xfrm>
        </p:grpSpPr>
        <p:sp>
          <p:nvSpPr>
            <p:cNvPr id="98" name="SMARTInkShape-4821">
              <a:extLst>
                <a:ext uri="{FF2B5EF4-FFF2-40B4-BE49-F238E27FC236}">
                  <a16:creationId xmlns:a16="http://schemas.microsoft.com/office/drawing/2014/main" xmlns="" id="{558FA6C0-8D97-433C-90A6-7493D1C3807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394150" y="1219200"/>
              <a:ext cx="223051" cy="202035"/>
            </a:xfrm>
            <a:custGeom>
              <a:avLst/>
              <a:gdLst/>
              <a:ahLst/>
              <a:cxnLst/>
              <a:rect l="0" t="0" r="0" b="0"/>
              <a:pathLst>
                <a:path w="223051" h="202035">
                  <a:moveTo>
                    <a:pt x="38900" y="0"/>
                  </a:moveTo>
                  <a:lnTo>
                    <a:pt x="38900" y="0"/>
                  </a:lnTo>
                  <a:lnTo>
                    <a:pt x="33874" y="44258"/>
                  </a:lnTo>
                  <a:lnTo>
                    <a:pt x="32941" y="86256"/>
                  </a:lnTo>
                  <a:lnTo>
                    <a:pt x="28903" y="132567"/>
                  </a:lnTo>
                  <a:lnTo>
                    <a:pt x="18770" y="171924"/>
                  </a:lnTo>
                  <a:lnTo>
                    <a:pt x="10903" y="190005"/>
                  </a:lnTo>
                  <a:lnTo>
                    <a:pt x="2704" y="200393"/>
                  </a:lnTo>
                  <a:lnTo>
                    <a:pt x="658" y="202034"/>
                  </a:lnTo>
                  <a:lnTo>
                    <a:pt x="0" y="201717"/>
                  </a:lnTo>
                  <a:lnTo>
                    <a:pt x="4013" y="184328"/>
                  </a:lnTo>
                  <a:lnTo>
                    <a:pt x="26808" y="149351"/>
                  </a:lnTo>
                  <a:lnTo>
                    <a:pt x="52845" y="122060"/>
                  </a:lnTo>
                  <a:lnTo>
                    <a:pt x="56663" y="119473"/>
                  </a:lnTo>
                  <a:lnTo>
                    <a:pt x="59914" y="118454"/>
                  </a:lnTo>
                  <a:lnTo>
                    <a:pt x="62787" y="118481"/>
                  </a:lnTo>
                  <a:lnTo>
                    <a:pt x="65408" y="119204"/>
                  </a:lnTo>
                  <a:lnTo>
                    <a:pt x="70202" y="123770"/>
                  </a:lnTo>
                  <a:lnTo>
                    <a:pt x="72468" y="126963"/>
                  </a:lnTo>
                  <a:lnTo>
                    <a:pt x="75657" y="144942"/>
                  </a:lnTo>
                  <a:lnTo>
                    <a:pt x="80253" y="186149"/>
                  </a:lnTo>
                  <a:lnTo>
                    <a:pt x="85803" y="197050"/>
                  </a:lnTo>
                  <a:lnTo>
                    <a:pt x="89218" y="198395"/>
                  </a:lnTo>
                  <a:lnTo>
                    <a:pt x="98658" y="198007"/>
                  </a:lnTo>
                  <a:lnTo>
                    <a:pt x="115872" y="190451"/>
                  </a:lnTo>
                  <a:lnTo>
                    <a:pt x="145016" y="168775"/>
                  </a:lnTo>
                  <a:lnTo>
                    <a:pt x="170006" y="131986"/>
                  </a:lnTo>
                  <a:lnTo>
                    <a:pt x="177602" y="113693"/>
                  </a:lnTo>
                  <a:lnTo>
                    <a:pt x="178626" y="100860"/>
                  </a:lnTo>
                  <a:lnTo>
                    <a:pt x="176501" y="96873"/>
                  </a:lnTo>
                  <a:lnTo>
                    <a:pt x="172968" y="94216"/>
                  </a:lnTo>
                  <a:lnTo>
                    <a:pt x="168496" y="92444"/>
                  </a:lnTo>
                  <a:lnTo>
                    <a:pt x="163397" y="92674"/>
                  </a:lnTo>
                  <a:lnTo>
                    <a:pt x="152088" y="96692"/>
                  </a:lnTo>
                  <a:lnTo>
                    <a:pt x="141887" y="106945"/>
                  </a:lnTo>
                  <a:lnTo>
                    <a:pt x="137191" y="113630"/>
                  </a:lnTo>
                  <a:lnTo>
                    <a:pt x="131975" y="130465"/>
                  </a:lnTo>
                  <a:lnTo>
                    <a:pt x="130918" y="156014"/>
                  </a:lnTo>
                  <a:lnTo>
                    <a:pt x="131996" y="163276"/>
                  </a:lnTo>
                  <a:lnTo>
                    <a:pt x="140719" y="176989"/>
                  </a:lnTo>
                  <a:lnTo>
                    <a:pt x="146995" y="183609"/>
                  </a:lnTo>
                  <a:lnTo>
                    <a:pt x="163378" y="190965"/>
                  </a:lnTo>
                  <a:lnTo>
                    <a:pt x="209442" y="196075"/>
                  </a:lnTo>
                  <a:lnTo>
                    <a:pt x="223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822">
              <a:extLst>
                <a:ext uri="{FF2B5EF4-FFF2-40B4-BE49-F238E27FC236}">
                  <a16:creationId xmlns:a16="http://schemas.microsoft.com/office/drawing/2014/main" xmlns="" id="{B6BF2353-7A80-47AB-8331-EB15DC88EFA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267950" y="130175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12553" y="23519"/>
                  </a:lnTo>
                  <a:lnTo>
                    <a:pt x="51555" y="13191"/>
                  </a:lnTo>
                  <a:lnTo>
                    <a:pt x="97515" y="333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823">
              <a:extLst>
                <a:ext uri="{FF2B5EF4-FFF2-40B4-BE49-F238E27FC236}">
                  <a16:creationId xmlns:a16="http://schemas.microsoft.com/office/drawing/2014/main" xmlns="" id="{45E4F320-C303-4944-92E5-14083220D6A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314625" y="1206500"/>
              <a:ext cx="67626" cy="247683"/>
            </a:xfrm>
            <a:custGeom>
              <a:avLst/>
              <a:gdLst/>
              <a:ahLst/>
              <a:cxnLst/>
              <a:rect l="0" t="0" r="0" b="0"/>
              <a:pathLst>
                <a:path w="67626" h="247683">
                  <a:moveTo>
                    <a:pt x="16825" y="0"/>
                  </a:moveTo>
                  <a:lnTo>
                    <a:pt x="16825" y="0"/>
                  </a:lnTo>
                  <a:lnTo>
                    <a:pt x="16120" y="44043"/>
                  </a:lnTo>
                  <a:lnTo>
                    <a:pt x="11755" y="83527"/>
                  </a:lnTo>
                  <a:lnTo>
                    <a:pt x="5994" y="129955"/>
                  </a:lnTo>
                  <a:lnTo>
                    <a:pt x="523" y="175305"/>
                  </a:lnTo>
                  <a:lnTo>
                    <a:pt x="0" y="216493"/>
                  </a:lnTo>
                  <a:lnTo>
                    <a:pt x="4878" y="232862"/>
                  </a:lnTo>
                  <a:lnTo>
                    <a:pt x="11752" y="242959"/>
                  </a:lnTo>
                  <a:lnTo>
                    <a:pt x="15559" y="246639"/>
                  </a:lnTo>
                  <a:lnTo>
                    <a:pt x="20921" y="247682"/>
                  </a:lnTo>
                  <a:lnTo>
                    <a:pt x="34402" y="245077"/>
                  </a:lnTo>
                  <a:lnTo>
                    <a:pt x="47920" y="233571"/>
                  </a:lnTo>
                  <a:lnTo>
                    <a:pt x="676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006">
            <a:extLst>
              <a:ext uri="{FF2B5EF4-FFF2-40B4-BE49-F238E27FC236}">
                <a16:creationId xmlns:a16="http://schemas.microsoft.com/office/drawing/2014/main" xmlns="" id="{8DD851B5-5BDA-4350-ABE3-3B2209041806}"/>
              </a:ext>
            </a:extLst>
          </p:cNvPr>
          <p:cNvGrpSpPr/>
          <p:nvPr/>
        </p:nvGrpSpPr>
        <p:grpSpPr>
          <a:xfrm>
            <a:off x="3844134" y="1854200"/>
            <a:ext cx="1026317" cy="274606"/>
            <a:chOff x="3844134" y="1854200"/>
            <a:chExt cx="1026317" cy="274606"/>
          </a:xfrm>
        </p:grpSpPr>
        <p:sp>
          <p:nvSpPr>
            <p:cNvPr id="102" name="SMARTInkShape-4824">
              <a:extLst>
                <a:ext uri="{FF2B5EF4-FFF2-40B4-BE49-F238E27FC236}">
                  <a16:creationId xmlns:a16="http://schemas.microsoft.com/office/drawing/2014/main" xmlns="" id="{996155B2-7DE8-41C3-BD1A-23829BBB077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3844134" y="1969983"/>
              <a:ext cx="143667" cy="152701"/>
            </a:xfrm>
            <a:custGeom>
              <a:avLst/>
              <a:gdLst/>
              <a:ahLst/>
              <a:cxnLst/>
              <a:rect l="0" t="0" r="0" b="0"/>
              <a:pathLst>
                <a:path w="143667" h="152701">
                  <a:moveTo>
                    <a:pt x="61116" y="23917"/>
                  </a:moveTo>
                  <a:lnTo>
                    <a:pt x="61116" y="23917"/>
                  </a:lnTo>
                  <a:lnTo>
                    <a:pt x="61116" y="0"/>
                  </a:lnTo>
                  <a:lnTo>
                    <a:pt x="57353" y="1058"/>
                  </a:lnTo>
                  <a:lnTo>
                    <a:pt x="40068" y="10856"/>
                  </a:lnTo>
                  <a:lnTo>
                    <a:pt x="22424" y="25692"/>
                  </a:lnTo>
                  <a:lnTo>
                    <a:pt x="10532" y="46864"/>
                  </a:lnTo>
                  <a:lnTo>
                    <a:pt x="899" y="80008"/>
                  </a:lnTo>
                  <a:lnTo>
                    <a:pt x="0" y="108113"/>
                  </a:lnTo>
                  <a:lnTo>
                    <a:pt x="8043" y="129768"/>
                  </a:lnTo>
                  <a:lnTo>
                    <a:pt x="15420" y="140577"/>
                  </a:lnTo>
                  <a:lnTo>
                    <a:pt x="25284" y="148203"/>
                  </a:lnTo>
                  <a:lnTo>
                    <a:pt x="30878" y="151224"/>
                  </a:lnTo>
                  <a:lnTo>
                    <a:pt x="46501" y="152700"/>
                  </a:lnTo>
                  <a:lnTo>
                    <a:pt x="85275" y="147898"/>
                  </a:lnTo>
                  <a:lnTo>
                    <a:pt x="127742" y="132133"/>
                  </a:lnTo>
                  <a:lnTo>
                    <a:pt x="143666" y="12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825">
              <a:extLst>
                <a:ext uri="{FF2B5EF4-FFF2-40B4-BE49-F238E27FC236}">
                  <a16:creationId xmlns:a16="http://schemas.microsoft.com/office/drawing/2014/main" xmlns="" id="{F5C424DA-7C59-4B8D-998C-DAD7F07BF915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034993" y="1994161"/>
              <a:ext cx="111558" cy="120308"/>
            </a:xfrm>
            <a:custGeom>
              <a:avLst/>
              <a:gdLst/>
              <a:ahLst/>
              <a:cxnLst/>
              <a:rect l="0" t="0" r="0" b="0"/>
              <a:pathLst>
                <a:path w="111558" h="120308">
                  <a:moveTo>
                    <a:pt x="9957" y="6089"/>
                  </a:moveTo>
                  <a:lnTo>
                    <a:pt x="9957" y="6089"/>
                  </a:lnTo>
                  <a:lnTo>
                    <a:pt x="9957" y="622"/>
                  </a:lnTo>
                  <a:lnTo>
                    <a:pt x="9251" y="327"/>
                  </a:lnTo>
                  <a:lnTo>
                    <a:pt x="6586" y="0"/>
                  </a:lnTo>
                  <a:lnTo>
                    <a:pt x="5593" y="1324"/>
                  </a:lnTo>
                  <a:lnTo>
                    <a:pt x="4195" y="11341"/>
                  </a:lnTo>
                  <a:lnTo>
                    <a:pt x="0" y="56125"/>
                  </a:lnTo>
                  <a:lnTo>
                    <a:pt x="6364" y="99287"/>
                  </a:lnTo>
                  <a:lnTo>
                    <a:pt x="14004" y="111245"/>
                  </a:lnTo>
                  <a:lnTo>
                    <a:pt x="19005" y="116410"/>
                  </a:lnTo>
                  <a:lnTo>
                    <a:pt x="25161" y="119147"/>
                  </a:lnTo>
                  <a:lnTo>
                    <a:pt x="39528" y="120307"/>
                  </a:lnTo>
                  <a:lnTo>
                    <a:pt x="45899" y="117512"/>
                  </a:lnTo>
                  <a:lnTo>
                    <a:pt x="61607" y="100800"/>
                  </a:lnTo>
                  <a:lnTo>
                    <a:pt x="70777" y="88399"/>
                  </a:lnTo>
                  <a:lnTo>
                    <a:pt x="75794" y="73951"/>
                  </a:lnTo>
                  <a:lnTo>
                    <a:pt x="79650" y="29112"/>
                  </a:lnTo>
                  <a:lnTo>
                    <a:pt x="79702" y="29199"/>
                  </a:lnTo>
                  <a:lnTo>
                    <a:pt x="83172" y="61241"/>
                  </a:lnTo>
                  <a:lnTo>
                    <a:pt x="92014" y="78326"/>
                  </a:lnTo>
                  <a:lnTo>
                    <a:pt x="111557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826">
              <a:extLst>
                <a:ext uri="{FF2B5EF4-FFF2-40B4-BE49-F238E27FC236}">
                  <a16:creationId xmlns:a16="http://schemas.microsoft.com/office/drawing/2014/main" xmlns="" id="{B08B9771-FB5E-4A8E-8391-8A9DE47078D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171950" y="2001133"/>
              <a:ext cx="95251" cy="121998"/>
            </a:xfrm>
            <a:custGeom>
              <a:avLst/>
              <a:gdLst/>
              <a:ahLst/>
              <a:cxnLst/>
              <a:rect l="0" t="0" r="0" b="0"/>
              <a:pathLst>
                <a:path w="95251" h="12199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13815" y="3272"/>
                  </a:lnTo>
                  <a:lnTo>
                    <a:pt x="56704" y="41203"/>
                  </a:lnTo>
                  <a:lnTo>
                    <a:pt x="72697" y="65288"/>
                  </a:lnTo>
                  <a:lnTo>
                    <a:pt x="76290" y="81913"/>
                  </a:lnTo>
                  <a:lnTo>
                    <a:pt x="74828" y="98004"/>
                  </a:lnTo>
                  <a:lnTo>
                    <a:pt x="66778" y="116846"/>
                  </a:lnTo>
                  <a:lnTo>
                    <a:pt x="61899" y="121997"/>
                  </a:lnTo>
                  <a:lnTo>
                    <a:pt x="59610" y="121959"/>
                  </a:lnTo>
                  <a:lnTo>
                    <a:pt x="57379" y="120523"/>
                  </a:lnTo>
                  <a:lnTo>
                    <a:pt x="55186" y="118154"/>
                  </a:lnTo>
                  <a:lnTo>
                    <a:pt x="52749" y="109878"/>
                  </a:lnTo>
                  <a:lnTo>
                    <a:pt x="52099" y="104708"/>
                  </a:lnTo>
                  <a:lnTo>
                    <a:pt x="57927" y="83947"/>
                  </a:lnTo>
                  <a:lnTo>
                    <a:pt x="73244" y="52353"/>
                  </a:lnTo>
                  <a:lnTo>
                    <a:pt x="9525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827">
              <a:extLst>
                <a:ext uri="{FF2B5EF4-FFF2-40B4-BE49-F238E27FC236}">
                  <a16:creationId xmlns:a16="http://schemas.microsoft.com/office/drawing/2014/main" xmlns="" id="{6BED575A-C29A-454A-9927-8B8EE130609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311650" y="1994783"/>
              <a:ext cx="69851" cy="134023"/>
            </a:xfrm>
            <a:custGeom>
              <a:avLst/>
              <a:gdLst/>
              <a:ahLst/>
              <a:cxnLst/>
              <a:rect l="0" t="0" r="0" b="0"/>
              <a:pathLst>
                <a:path w="69851" h="134023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8789" y="3272"/>
                  </a:lnTo>
                  <a:lnTo>
                    <a:pt x="19773" y="14930"/>
                  </a:lnTo>
                  <a:lnTo>
                    <a:pt x="44513" y="58979"/>
                  </a:lnTo>
                  <a:lnTo>
                    <a:pt x="50828" y="78639"/>
                  </a:lnTo>
                  <a:lnTo>
                    <a:pt x="51283" y="99136"/>
                  </a:lnTo>
                  <a:lnTo>
                    <a:pt x="47252" y="114361"/>
                  </a:lnTo>
                  <a:lnTo>
                    <a:pt x="36537" y="132261"/>
                  </a:lnTo>
                  <a:lnTo>
                    <a:pt x="34942" y="133741"/>
                  </a:lnTo>
                  <a:lnTo>
                    <a:pt x="33877" y="134022"/>
                  </a:lnTo>
                  <a:lnTo>
                    <a:pt x="33168" y="133504"/>
                  </a:lnTo>
                  <a:lnTo>
                    <a:pt x="35541" y="122661"/>
                  </a:lnTo>
                  <a:lnTo>
                    <a:pt x="53459" y="80097"/>
                  </a:lnTo>
                  <a:lnTo>
                    <a:pt x="6985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828">
              <a:extLst>
                <a:ext uri="{FF2B5EF4-FFF2-40B4-BE49-F238E27FC236}">
                  <a16:creationId xmlns:a16="http://schemas.microsoft.com/office/drawing/2014/main" xmlns="" id="{6CA8EBB9-A1D7-4A5F-AC31-4883E319085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425950" y="1990116"/>
              <a:ext cx="75024" cy="134595"/>
            </a:xfrm>
            <a:custGeom>
              <a:avLst/>
              <a:gdLst/>
              <a:ahLst/>
              <a:cxnLst/>
              <a:rect l="0" t="0" r="0" b="0"/>
              <a:pathLst>
                <a:path w="75024" h="134595">
                  <a:moveTo>
                    <a:pt x="0" y="48234"/>
                  </a:moveTo>
                  <a:lnTo>
                    <a:pt x="0" y="48234"/>
                  </a:lnTo>
                  <a:lnTo>
                    <a:pt x="0" y="51605"/>
                  </a:lnTo>
                  <a:lnTo>
                    <a:pt x="1411" y="52598"/>
                  </a:lnTo>
                  <a:lnTo>
                    <a:pt x="10844" y="53995"/>
                  </a:lnTo>
                  <a:lnTo>
                    <a:pt x="21048" y="54323"/>
                  </a:lnTo>
                  <a:lnTo>
                    <a:pt x="42063" y="47764"/>
                  </a:lnTo>
                  <a:lnTo>
                    <a:pt x="62792" y="33513"/>
                  </a:lnTo>
                  <a:lnTo>
                    <a:pt x="70241" y="23817"/>
                  </a:lnTo>
                  <a:lnTo>
                    <a:pt x="74434" y="10425"/>
                  </a:lnTo>
                  <a:lnTo>
                    <a:pt x="75023" y="6095"/>
                  </a:lnTo>
                  <a:lnTo>
                    <a:pt x="74004" y="3208"/>
                  </a:lnTo>
                  <a:lnTo>
                    <a:pt x="71914" y="1283"/>
                  </a:lnTo>
                  <a:lnTo>
                    <a:pt x="69109" y="0"/>
                  </a:lnTo>
                  <a:lnTo>
                    <a:pt x="60349" y="2337"/>
                  </a:lnTo>
                  <a:lnTo>
                    <a:pt x="49399" y="9491"/>
                  </a:lnTo>
                  <a:lnTo>
                    <a:pt x="32040" y="30091"/>
                  </a:lnTo>
                  <a:lnTo>
                    <a:pt x="18352" y="58929"/>
                  </a:lnTo>
                  <a:lnTo>
                    <a:pt x="10925" y="92560"/>
                  </a:lnTo>
                  <a:lnTo>
                    <a:pt x="11441" y="111914"/>
                  </a:lnTo>
                  <a:lnTo>
                    <a:pt x="15903" y="124279"/>
                  </a:lnTo>
                  <a:lnTo>
                    <a:pt x="19069" y="128564"/>
                  </a:lnTo>
                  <a:lnTo>
                    <a:pt x="23296" y="131421"/>
                  </a:lnTo>
                  <a:lnTo>
                    <a:pt x="33637" y="134594"/>
                  </a:lnTo>
                  <a:lnTo>
                    <a:pt x="47170" y="132242"/>
                  </a:lnTo>
                  <a:lnTo>
                    <a:pt x="69850" y="124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829">
              <a:extLst>
                <a:ext uri="{FF2B5EF4-FFF2-40B4-BE49-F238E27FC236}">
                  <a16:creationId xmlns:a16="http://schemas.microsoft.com/office/drawing/2014/main" xmlns="" id="{050590B4-2FF3-472F-8668-6886D8CC46F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552980" y="2000835"/>
              <a:ext cx="63471" cy="107366"/>
            </a:xfrm>
            <a:custGeom>
              <a:avLst/>
              <a:gdLst/>
              <a:ahLst/>
              <a:cxnLst/>
              <a:rect l="0" t="0" r="0" b="0"/>
              <a:pathLst>
                <a:path w="63471" h="107366">
                  <a:moveTo>
                    <a:pt x="12670" y="12115"/>
                  </a:moveTo>
                  <a:lnTo>
                    <a:pt x="12670" y="12115"/>
                  </a:lnTo>
                  <a:lnTo>
                    <a:pt x="3831" y="36534"/>
                  </a:lnTo>
                  <a:lnTo>
                    <a:pt x="309" y="80996"/>
                  </a:lnTo>
                  <a:lnTo>
                    <a:pt x="0" y="104399"/>
                  </a:lnTo>
                  <a:lnTo>
                    <a:pt x="696" y="103977"/>
                  </a:lnTo>
                  <a:lnTo>
                    <a:pt x="3350" y="99744"/>
                  </a:lnTo>
                  <a:lnTo>
                    <a:pt x="12801" y="56387"/>
                  </a:lnTo>
                  <a:lnTo>
                    <a:pt x="32016" y="11107"/>
                  </a:lnTo>
                  <a:lnTo>
                    <a:pt x="36150" y="5093"/>
                  </a:lnTo>
                  <a:lnTo>
                    <a:pt x="40318" y="1789"/>
                  </a:lnTo>
                  <a:lnTo>
                    <a:pt x="44507" y="292"/>
                  </a:lnTo>
                  <a:lnTo>
                    <a:pt x="48711" y="0"/>
                  </a:lnTo>
                  <a:lnTo>
                    <a:pt x="52220" y="1216"/>
                  </a:lnTo>
                  <a:lnTo>
                    <a:pt x="57999" y="6330"/>
                  </a:lnTo>
                  <a:lnTo>
                    <a:pt x="61038" y="17070"/>
                  </a:lnTo>
                  <a:lnTo>
                    <a:pt x="63150" y="59465"/>
                  </a:lnTo>
                  <a:lnTo>
                    <a:pt x="63470" y="107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830">
              <a:extLst>
                <a:ext uri="{FF2B5EF4-FFF2-40B4-BE49-F238E27FC236}">
                  <a16:creationId xmlns:a16="http://schemas.microsoft.com/office/drawing/2014/main" xmlns="" id="{43F65045-5BED-49EC-8282-BEEDF1545C0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728977" y="1854200"/>
              <a:ext cx="71624" cy="260557"/>
            </a:xfrm>
            <a:custGeom>
              <a:avLst/>
              <a:gdLst/>
              <a:ahLst/>
              <a:cxnLst/>
              <a:rect l="0" t="0" r="0" b="0"/>
              <a:pathLst>
                <a:path w="71624" h="260557">
                  <a:moveTo>
                    <a:pt x="71623" y="0"/>
                  </a:moveTo>
                  <a:lnTo>
                    <a:pt x="71623" y="0"/>
                  </a:lnTo>
                  <a:lnTo>
                    <a:pt x="68252" y="0"/>
                  </a:lnTo>
                  <a:lnTo>
                    <a:pt x="64715" y="5644"/>
                  </a:lnTo>
                  <a:lnTo>
                    <a:pt x="48136" y="50524"/>
                  </a:lnTo>
                  <a:lnTo>
                    <a:pt x="34843" y="84779"/>
                  </a:lnTo>
                  <a:lnTo>
                    <a:pt x="23291" y="117878"/>
                  </a:lnTo>
                  <a:lnTo>
                    <a:pt x="10736" y="164279"/>
                  </a:lnTo>
                  <a:lnTo>
                    <a:pt x="2547" y="207425"/>
                  </a:lnTo>
                  <a:lnTo>
                    <a:pt x="0" y="231183"/>
                  </a:lnTo>
                  <a:lnTo>
                    <a:pt x="3573" y="246446"/>
                  </a:lnTo>
                  <a:lnTo>
                    <a:pt x="9863" y="256052"/>
                  </a:lnTo>
                  <a:lnTo>
                    <a:pt x="13516" y="259601"/>
                  </a:lnTo>
                  <a:lnTo>
                    <a:pt x="17363" y="260556"/>
                  </a:lnTo>
                  <a:lnTo>
                    <a:pt x="21339" y="259782"/>
                  </a:lnTo>
                  <a:lnTo>
                    <a:pt x="6527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831">
              <a:extLst>
                <a:ext uri="{FF2B5EF4-FFF2-40B4-BE49-F238E27FC236}">
                  <a16:creationId xmlns:a16="http://schemas.microsoft.com/office/drawing/2014/main" xmlns="" id="{A54E9638-5A78-4176-8FCB-7E7131FC821E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711700" y="1981200"/>
              <a:ext cx="158751" cy="31751"/>
            </a:xfrm>
            <a:custGeom>
              <a:avLst/>
              <a:gdLst/>
              <a:ahLst/>
              <a:cxnLst/>
              <a:rect l="0" t="0" r="0" b="0"/>
              <a:pathLst>
                <a:path w="158751" h="31751">
                  <a:moveTo>
                    <a:pt x="0" y="31750"/>
                  </a:moveTo>
                  <a:lnTo>
                    <a:pt x="0" y="31750"/>
                  </a:lnTo>
                  <a:lnTo>
                    <a:pt x="39345" y="28379"/>
                  </a:lnTo>
                  <a:lnTo>
                    <a:pt x="78842" y="19540"/>
                  </a:lnTo>
                  <a:lnTo>
                    <a:pt x="126293" y="79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007">
            <a:extLst>
              <a:ext uri="{FF2B5EF4-FFF2-40B4-BE49-F238E27FC236}">
                <a16:creationId xmlns:a16="http://schemas.microsoft.com/office/drawing/2014/main" xmlns="" id="{FFCEF537-697B-499B-803C-990644260E3F}"/>
              </a:ext>
            </a:extLst>
          </p:cNvPr>
          <p:cNvGrpSpPr/>
          <p:nvPr/>
        </p:nvGrpSpPr>
        <p:grpSpPr>
          <a:xfrm>
            <a:off x="5465547" y="1828800"/>
            <a:ext cx="1125754" cy="304939"/>
            <a:chOff x="5465547" y="1828800"/>
            <a:chExt cx="1125754" cy="304939"/>
          </a:xfrm>
        </p:grpSpPr>
        <p:sp>
          <p:nvSpPr>
            <p:cNvPr id="111" name="SMARTInkShape-4832">
              <a:extLst>
                <a:ext uri="{FF2B5EF4-FFF2-40B4-BE49-F238E27FC236}">
                  <a16:creationId xmlns:a16="http://schemas.microsoft.com/office/drawing/2014/main" xmlns="" id="{CBC886EF-CDB3-44F5-A768-00CE3595843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376607" y="1902453"/>
              <a:ext cx="83825" cy="135898"/>
            </a:xfrm>
            <a:custGeom>
              <a:avLst/>
              <a:gdLst/>
              <a:ahLst/>
              <a:cxnLst/>
              <a:rect l="0" t="0" r="0" b="0"/>
              <a:pathLst>
                <a:path w="83825" h="135898">
                  <a:moveTo>
                    <a:pt x="68643" y="27947"/>
                  </a:moveTo>
                  <a:lnTo>
                    <a:pt x="68643" y="27947"/>
                  </a:lnTo>
                  <a:lnTo>
                    <a:pt x="82948" y="8174"/>
                  </a:lnTo>
                  <a:lnTo>
                    <a:pt x="83824" y="5593"/>
                  </a:lnTo>
                  <a:lnTo>
                    <a:pt x="83704" y="3166"/>
                  </a:lnTo>
                  <a:lnTo>
                    <a:pt x="82917" y="843"/>
                  </a:lnTo>
                  <a:lnTo>
                    <a:pt x="78864" y="0"/>
                  </a:lnTo>
                  <a:lnTo>
                    <a:pt x="64954" y="945"/>
                  </a:lnTo>
                  <a:lnTo>
                    <a:pt x="50775" y="7479"/>
                  </a:lnTo>
                  <a:lnTo>
                    <a:pt x="37418" y="18850"/>
                  </a:lnTo>
                  <a:lnTo>
                    <a:pt x="5212" y="64962"/>
                  </a:lnTo>
                  <a:lnTo>
                    <a:pt x="0" y="85556"/>
                  </a:lnTo>
                  <a:lnTo>
                    <a:pt x="740" y="104351"/>
                  </a:lnTo>
                  <a:lnTo>
                    <a:pt x="5774" y="117408"/>
                  </a:lnTo>
                  <a:lnTo>
                    <a:pt x="18358" y="126033"/>
                  </a:lnTo>
                  <a:lnTo>
                    <a:pt x="36417" y="131513"/>
                  </a:lnTo>
                  <a:lnTo>
                    <a:pt x="81343" y="13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833">
              <a:extLst>
                <a:ext uri="{FF2B5EF4-FFF2-40B4-BE49-F238E27FC236}">
                  <a16:creationId xmlns:a16="http://schemas.microsoft.com/office/drawing/2014/main" xmlns="" id="{A2864FCC-B420-4F9D-8AC7-309AE83E86B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584950" y="2051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834">
              <a:extLst>
                <a:ext uri="{FF2B5EF4-FFF2-40B4-BE49-F238E27FC236}">
                  <a16:creationId xmlns:a16="http://schemas.microsoft.com/office/drawing/2014/main" xmlns="" id="{4F4656E1-93B3-4A00-9CB2-262396A5F9A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622806" y="1862955"/>
              <a:ext cx="41395" cy="252335"/>
            </a:xfrm>
            <a:custGeom>
              <a:avLst/>
              <a:gdLst/>
              <a:ahLst/>
              <a:cxnLst/>
              <a:rect l="0" t="0" r="0" b="0"/>
              <a:pathLst>
                <a:path w="41395" h="252335">
                  <a:moveTo>
                    <a:pt x="9644" y="29345"/>
                  </a:moveTo>
                  <a:lnTo>
                    <a:pt x="9644" y="29345"/>
                  </a:lnTo>
                  <a:lnTo>
                    <a:pt x="8939" y="14842"/>
                  </a:lnTo>
                  <a:lnTo>
                    <a:pt x="4177" y="145"/>
                  </a:lnTo>
                  <a:lnTo>
                    <a:pt x="3882" y="0"/>
                  </a:lnTo>
                  <a:lnTo>
                    <a:pt x="0" y="20141"/>
                  </a:lnTo>
                  <a:lnTo>
                    <a:pt x="1220" y="54683"/>
                  </a:lnTo>
                  <a:lnTo>
                    <a:pt x="2680" y="99569"/>
                  </a:lnTo>
                  <a:lnTo>
                    <a:pt x="3020" y="133933"/>
                  </a:lnTo>
                  <a:lnTo>
                    <a:pt x="3173" y="168962"/>
                  </a:lnTo>
                  <a:lnTo>
                    <a:pt x="3964" y="214333"/>
                  </a:lnTo>
                  <a:lnTo>
                    <a:pt x="6649" y="236680"/>
                  </a:lnTo>
                  <a:lnTo>
                    <a:pt x="9059" y="243769"/>
                  </a:lnTo>
                  <a:lnTo>
                    <a:pt x="12076" y="248494"/>
                  </a:lnTo>
                  <a:lnTo>
                    <a:pt x="15499" y="251644"/>
                  </a:lnTo>
                  <a:lnTo>
                    <a:pt x="19897" y="252334"/>
                  </a:lnTo>
                  <a:lnTo>
                    <a:pt x="41394" y="245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835">
              <a:extLst>
                <a:ext uri="{FF2B5EF4-FFF2-40B4-BE49-F238E27FC236}">
                  <a16:creationId xmlns:a16="http://schemas.microsoft.com/office/drawing/2014/main" xmlns="" id="{4D30AF10-A41A-4513-AE64-297B66ECB892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588000" y="19812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2029"/>
                  </a:lnTo>
                  <a:lnTo>
                    <a:pt x="39231" y="10653"/>
                  </a:lnTo>
                  <a:lnTo>
                    <a:pt x="78417" y="315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836">
              <a:extLst>
                <a:ext uri="{FF2B5EF4-FFF2-40B4-BE49-F238E27FC236}">
                  <a16:creationId xmlns:a16="http://schemas.microsoft.com/office/drawing/2014/main" xmlns="" id="{C9127F33-EE0B-48C4-982E-E8C0AD8A712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705782" y="1976333"/>
              <a:ext cx="142569" cy="106742"/>
            </a:xfrm>
            <a:custGeom>
              <a:avLst/>
              <a:gdLst/>
              <a:ahLst/>
              <a:cxnLst/>
              <a:rect l="0" t="0" r="0" b="0"/>
              <a:pathLst>
                <a:path w="142569" h="106742">
                  <a:moveTo>
                    <a:pt x="85418" y="23917"/>
                  </a:moveTo>
                  <a:lnTo>
                    <a:pt x="85418" y="23917"/>
                  </a:lnTo>
                  <a:lnTo>
                    <a:pt x="65645" y="6026"/>
                  </a:lnTo>
                  <a:lnTo>
                    <a:pt x="56874" y="1854"/>
                  </a:lnTo>
                  <a:lnTo>
                    <a:pt x="45920" y="0"/>
                  </a:lnTo>
                  <a:lnTo>
                    <a:pt x="24483" y="2327"/>
                  </a:lnTo>
                  <a:lnTo>
                    <a:pt x="17983" y="5996"/>
                  </a:lnTo>
                  <a:lnTo>
                    <a:pt x="6999" y="17598"/>
                  </a:lnTo>
                  <a:lnTo>
                    <a:pt x="1177" y="34044"/>
                  </a:lnTo>
                  <a:lnTo>
                    <a:pt x="0" y="52407"/>
                  </a:lnTo>
                  <a:lnTo>
                    <a:pt x="7270" y="77200"/>
                  </a:lnTo>
                  <a:lnTo>
                    <a:pt x="14467" y="88991"/>
                  </a:lnTo>
                  <a:lnTo>
                    <a:pt x="18362" y="91994"/>
                  </a:lnTo>
                  <a:lnTo>
                    <a:pt x="22369" y="93291"/>
                  </a:lnTo>
                  <a:lnTo>
                    <a:pt x="26452" y="93449"/>
                  </a:lnTo>
                  <a:lnTo>
                    <a:pt x="36633" y="87981"/>
                  </a:lnTo>
                  <a:lnTo>
                    <a:pt x="42311" y="83560"/>
                  </a:lnTo>
                  <a:lnTo>
                    <a:pt x="50502" y="71121"/>
                  </a:lnTo>
                  <a:lnTo>
                    <a:pt x="64929" y="34191"/>
                  </a:lnTo>
                  <a:lnTo>
                    <a:pt x="64702" y="33589"/>
                  </a:lnTo>
                  <a:lnTo>
                    <a:pt x="63846" y="33893"/>
                  </a:lnTo>
                  <a:lnTo>
                    <a:pt x="62571" y="34801"/>
                  </a:lnTo>
                  <a:lnTo>
                    <a:pt x="60774" y="49563"/>
                  </a:lnTo>
                  <a:lnTo>
                    <a:pt x="74390" y="92906"/>
                  </a:lnTo>
                  <a:lnTo>
                    <a:pt x="80751" y="102321"/>
                  </a:lnTo>
                  <a:lnTo>
                    <a:pt x="84424" y="105820"/>
                  </a:lnTo>
                  <a:lnTo>
                    <a:pt x="88283" y="106741"/>
                  </a:lnTo>
                  <a:lnTo>
                    <a:pt x="92266" y="105944"/>
                  </a:lnTo>
                  <a:lnTo>
                    <a:pt x="96334" y="104002"/>
                  </a:lnTo>
                  <a:lnTo>
                    <a:pt x="108799" y="87784"/>
                  </a:lnTo>
                  <a:lnTo>
                    <a:pt x="142568" y="3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837">
              <a:extLst>
                <a:ext uri="{FF2B5EF4-FFF2-40B4-BE49-F238E27FC236}">
                  <a16:creationId xmlns:a16="http://schemas.microsoft.com/office/drawing/2014/main" xmlns="" id="{E5269687-A154-4C68-8278-8F3415A2CD6B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861689" y="1841003"/>
              <a:ext cx="69212" cy="253607"/>
            </a:xfrm>
            <a:custGeom>
              <a:avLst/>
              <a:gdLst/>
              <a:ahLst/>
              <a:cxnLst/>
              <a:rect l="0" t="0" r="0" b="0"/>
              <a:pathLst>
                <a:path w="69212" h="253607">
                  <a:moveTo>
                    <a:pt x="43811" y="13197"/>
                  </a:moveTo>
                  <a:lnTo>
                    <a:pt x="43811" y="13197"/>
                  </a:lnTo>
                  <a:lnTo>
                    <a:pt x="43811" y="3084"/>
                  </a:lnTo>
                  <a:lnTo>
                    <a:pt x="43106" y="810"/>
                  </a:lnTo>
                  <a:lnTo>
                    <a:pt x="41930" y="0"/>
                  </a:lnTo>
                  <a:lnTo>
                    <a:pt x="40440" y="166"/>
                  </a:lnTo>
                  <a:lnTo>
                    <a:pt x="31602" y="13883"/>
                  </a:lnTo>
                  <a:lnTo>
                    <a:pt x="21042" y="59716"/>
                  </a:lnTo>
                  <a:lnTo>
                    <a:pt x="13624" y="106081"/>
                  </a:lnTo>
                  <a:lnTo>
                    <a:pt x="6641" y="138910"/>
                  </a:lnTo>
                  <a:lnTo>
                    <a:pt x="1517" y="185755"/>
                  </a:lnTo>
                  <a:lnTo>
                    <a:pt x="0" y="224173"/>
                  </a:lnTo>
                  <a:lnTo>
                    <a:pt x="3408" y="241255"/>
                  </a:lnTo>
                  <a:lnTo>
                    <a:pt x="6292" y="247786"/>
                  </a:lnTo>
                  <a:lnTo>
                    <a:pt x="10332" y="251434"/>
                  </a:lnTo>
                  <a:lnTo>
                    <a:pt x="15141" y="253160"/>
                  </a:lnTo>
                  <a:lnTo>
                    <a:pt x="20464" y="253606"/>
                  </a:lnTo>
                  <a:lnTo>
                    <a:pt x="33905" y="248456"/>
                  </a:lnTo>
                  <a:lnTo>
                    <a:pt x="41441" y="244120"/>
                  </a:lnTo>
                  <a:lnTo>
                    <a:pt x="53576" y="229894"/>
                  </a:lnTo>
                  <a:lnTo>
                    <a:pt x="69211" y="20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838">
              <a:extLst>
                <a:ext uri="{FF2B5EF4-FFF2-40B4-BE49-F238E27FC236}">
                  <a16:creationId xmlns:a16="http://schemas.microsoft.com/office/drawing/2014/main" xmlns="" id="{9C02C6CF-AD27-4137-9271-EDC8D3ED44C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854700" y="19494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526" y="26724"/>
                  </a:lnTo>
                  <a:lnTo>
                    <a:pt x="44030" y="19799"/>
                  </a:lnTo>
                  <a:lnTo>
                    <a:pt x="86894" y="502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839">
              <a:extLst>
                <a:ext uri="{FF2B5EF4-FFF2-40B4-BE49-F238E27FC236}">
                  <a16:creationId xmlns:a16="http://schemas.microsoft.com/office/drawing/2014/main" xmlns="" id="{7B3E65F5-04A2-4E9E-954A-D884B90CE4B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000750" y="19558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6088" y="59086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840">
              <a:extLst>
                <a:ext uri="{FF2B5EF4-FFF2-40B4-BE49-F238E27FC236}">
                  <a16:creationId xmlns:a16="http://schemas.microsoft.com/office/drawing/2014/main" xmlns="" id="{BBEC123F-C368-4E92-9448-E73924FAA1DD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038850" y="1938807"/>
              <a:ext cx="101601" cy="132531"/>
            </a:xfrm>
            <a:custGeom>
              <a:avLst/>
              <a:gdLst/>
              <a:ahLst/>
              <a:cxnLst/>
              <a:rect l="0" t="0" r="0" b="0"/>
              <a:pathLst>
                <a:path w="101601" h="132531">
                  <a:moveTo>
                    <a:pt x="101600" y="16993"/>
                  </a:moveTo>
                  <a:lnTo>
                    <a:pt x="101600" y="16993"/>
                  </a:lnTo>
                  <a:lnTo>
                    <a:pt x="89391" y="4783"/>
                  </a:lnTo>
                  <a:lnTo>
                    <a:pt x="79946" y="983"/>
                  </a:lnTo>
                  <a:lnTo>
                    <a:pt x="69398" y="0"/>
                  </a:lnTo>
                  <a:lnTo>
                    <a:pt x="60007" y="1914"/>
                  </a:lnTo>
                  <a:lnTo>
                    <a:pt x="51129" y="8880"/>
                  </a:lnTo>
                  <a:lnTo>
                    <a:pt x="46786" y="13701"/>
                  </a:lnTo>
                  <a:lnTo>
                    <a:pt x="44596" y="18326"/>
                  </a:lnTo>
                  <a:lnTo>
                    <a:pt x="44045" y="27228"/>
                  </a:lnTo>
                  <a:lnTo>
                    <a:pt x="47701" y="43544"/>
                  </a:lnTo>
                  <a:lnTo>
                    <a:pt x="65396" y="72384"/>
                  </a:lnTo>
                  <a:lnTo>
                    <a:pt x="95286" y="111383"/>
                  </a:lnTo>
                  <a:lnTo>
                    <a:pt x="98793" y="121503"/>
                  </a:lnTo>
                  <a:lnTo>
                    <a:pt x="96907" y="125472"/>
                  </a:lnTo>
                  <a:lnTo>
                    <a:pt x="87285" y="131763"/>
                  </a:lnTo>
                  <a:lnTo>
                    <a:pt x="59258" y="132530"/>
                  </a:lnTo>
                  <a:lnTo>
                    <a:pt x="16096" y="122809"/>
                  </a:lnTo>
                  <a:lnTo>
                    <a:pt x="0" y="11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841">
              <a:extLst>
                <a:ext uri="{FF2B5EF4-FFF2-40B4-BE49-F238E27FC236}">
                  <a16:creationId xmlns:a16="http://schemas.microsoft.com/office/drawing/2014/main" xmlns="" id="{5A9CEE0C-5C36-4FD7-8866-A68E872BA3A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975350" y="18732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842">
              <a:extLst>
                <a:ext uri="{FF2B5EF4-FFF2-40B4-BE49-F238E27FC236}">
                  <a16:creationId xmlns:a16="http://schemas.microsoft.com/office/drawing/2014/main" xmlns="" id="{377200E2-A311-499B-B747-921DD1B8E84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193707" y="1828800"/>
              <a:ext cx="73744" cy="237513"/>
            </a:xfrm>
            <a:custGeom>
              <a:avLst/>
              <a:gdLst/>
              <a:ahLst/>
              <a:cxnLst/>
              <a:rect l="0" t="0" r="0" b="0"/>
              <a:pathLst>
                <a:path w="73744" h="237513">
                  <a:moveTo>
                    <a:pt x="41993" y="0"/>
                  </a:moveTo>
                  <a:lnTo>
                    <a:pt x="41993" y="0"/>
                  </a:lnTo>
                  <a:lnTo>
                    <a:pt x="38622" y="3371"/>
                  </a:lnTo>
                  <a:lnTo>
                    <a:pt x="33154" y="15580"/>
                  </a:lnTo>
                  <a:lnTo>
                    <a:pt x="28645" y="50925"/>
                  </a:lnTo>
                  <a:lnTo>
                    <a:pt x="19380" y="94189"/>
                  </a:lnTo>
                  <a:lnTo>
                    <a:pt x="8404" y="141345"/>
                  </a:lnTo>
                  <a:lnTo>
                    <a:pt x="1074" y="182051"/>
                  </a:lnTo>
                  <a:lnTo>
                    <a:pt x="0" y="214651"/>
                  </a:lnTo>
                  <a:lnTo>
                    <a:pt x="4750" y="228515"/>
                  </a:lnTo>
                  <a:lnTo>
                    <a:pt x="8697" y="232777"/>
                  </a:lnTo>
                  <a:lnTo>
                    <a:pt x="18729" y="237512"/>
                  </a:lnTo>
                  <a:lnTo>
                    <a:pt x="39647" y="236806"/>
                  </a:lnTo>
                  <a:lnTo>
                    <a:pt x="51769" y="232012"/>
                  </a:lnTo>
                  <a:lnTo>
                    <a:pt x="56977" y="228758"/>
                  </a:lnTo>
                  <a:lnTo>
                    <a:pt x="64645" y="219498"/>
                  </a:lnTo>
                  <a:lnTo>
                    <a:pt x="7374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843">
              <a:extLst>
                <a:ext uri="{FF2B5EF4-FFF2-40B4-BE49-F238E27FC236}">
                  <a16:creationId xmlns:a16="http://schemas.microsoft.com/office/drawing/2014/main" xmlns="" id="{DA896065-E1CB-4E80-A1E1-8ADE3BA22F9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178550" y="19621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5503" y="132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844">
              <a:extLst>
                <a:ext uri="{FF2B5EF4-FFF2-40B4-BE49-F238E27FC236}">
                  <a16:creationId xmlns:a16="http://schemas.microsoft.com/office/drawing/2014/main" xmlns="" id="{31BB4843-EE5B-45B3-8149-991703F7B29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318249" y="1955800"/>
              <a:ext cx="6352" cy="82551"/>
            </a:xfrm>
            <a:custGeom>
              <a:avLst/>
              <a:gdLst/>
              <a:ahLst/>
              <a:cxnLst/>
              <a:rect l="0" t="0" r="0" b="0"/>
              <a:pathLst>
                <a:path w="6352" h="82551">
                  <a:moveTo>
                    <a:pt x="1" y="0"/>
                  </a:moveTo>
                  <a:lnTo>
                    <a:pt x="1" y="0"/>
                  </a:lnTo>
                  <a:lnTo>
                    <a:pt x="0" y="45503"/>
                  </a:lnTo>
                  <a:lnTo>
                    <a:pt x="1883" y="66399"/>
                  </a:lnTo>
                  <a:lnTo>
                    <a:pt x="635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845">
              <a:extLst>
                <a:ext uri="{FF2B5EF4-FFF2-40B4-BE49-F238E27FC236}">
                  <a16:creationId xmlns:a16="http://schemas.microsoft.com/office/drawing/2014/main" xmlns="" id="{EAA742CD-1CA7-47FC-A3E2-6BBF101ECA3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465547" y="1968500"/>
              <a:ext cx="96532" cy="165239"/>
            </a:xfrm>
            <a:custGeom>
              <a:avLst/>
              <a:gdLst/>
              <a:ahLst/>
              <a:cxnLst/>
              <a:rect l="0" t="0" r="0" b="0"/>
              <a:pathLst>
                <a:path w="96532" h="165239">
                  <a:moveTo>
                    <a:pt x="52603" y="0"/>
                  </a:moveTo>
                  <a:lnTo>
                    <a:pt x="52603" y="0"/>
                  </a:lnTo>
                  <a:lnTo>
                    <a:pt x="20815" y="705"/>
                  </a:lnTo>
                  <a:lnTo>
                    <a:pt x="11194" y="3371"/>
                  </a:lnTo>
                  <a:lnTo>
                    <a:pt x="4095" y="8789"/>
                  </a:lnTo>
                  <a:lnTo>
                    <a:pt x="1214" y="12209"/>
                  </a:lnTo>
                  <a:lnTo>
                    <a:pt x="0" y="16606"/>
                  </a:lnTo>
                  <a:lnTo>
                    <a:pt x="531" y="27136"/>
                  </a:lnTo>
                  <a:lnTo>
                    <a:pt x="6882" y="38872"/>
                  </a:lnTo>
                  <a:lnTo>
                    <a:pt x="18171" y="51143"/>
                  </a:lnTo>
                  <a:lnTo>
                    <a:pt x="60856" y="85966"/>
                  </a:lnTo>
                  <a:lnTo>
                    <a:pt x="88413" y="113721"/>
                  </a:lnTo>
                  <a:lnTo>
                    <a:pt x="96270" y="126742"/>
                  </a:lnTo>
                  <a:lnTo>
                    <a:pt x="96531" y="133178"/>
                  </a:lnTo>
                  <a:lnTo>
                    <a:pt x="91177" y="145973"/>
                  </a:lnTo>
                  <a:lnTo>
                    <a:pt x="79860" y="156834"/>
                  </a:lnTo>
                  <a:lnTo>
                    <a:pt x="72891" y="161706"/>
                  </a:lnTo>
                  <a:lnTo>
                    <a:pt x="59503" y="165238"/>
                  </a:lnTo>
                  <a:lnTo>
                    <a:pt x="52970" y="165192"/>
                  </a:lnTo>
                  <a:lnTo>
                    <a:pt x="47908" y="162339"/>
                  </a:lnTo>
                  <a:lnTo>
                    <a:pt x="33553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846">
              <a:extLst>
                <a:ext uri="{FF2B5EF4-FFF2-40B4-BE49-F238E27FC236}">
                  <a16:creationId xmlns:a16="http://schemas.microsoft.com/office/drawing/2014/main" xmlns="" id="{D9196799-887B-4F09-B23D-B45754A1BEF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330950" y="1879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4847">
            <a:extLst>
              <a:ext uri="{FF2B5EF4-FFF2-40B4-BE49-F238E27FC236}">
                <a16:creationId xmlns:a16="http://schemas.microsoft.com/office/drawing/2014/main" xmlns="" id="{9ABAB269-47BF-45E1-AEAF-43232DEBB6B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79750" y="5045692"/>
            <a:ext cx="6689657" cy="180359"/>
          </a:xfrm>
          <a:custGeom>
            <a:avLst/>
            <a:gdLst/>
            <a:ahLst/>
            <a:cxnLst/>
            <a:rect l="0" t="0" r="0" b="0"/>
            <a:pathLst>
              <a:path w="6689657" h="180359">
                <a:moveTo>
                  <a:pt x="0" y="180358"/>
                </a:moveTo>
                <a:lnTo>
                  <a:pt x="0" y="180358"/>
                </a:lnTo>
                <a:lnTo>
                  <a:pt x="6742" y="176987"/>
                </a:lnTo>
                <a:lnTo>
                  <a:pt x="50901" y="174270"/>
                </a:lnTo>
                <a:lnTo>
                  <a:pt x="91203" y="174085"/>
                </a:lnTo>
                <a:lnTo>
                  <a:pt x="126378" y="174042"/>
                </a:lnTo>
                <a:lnTo>
                  <a:pt x="166234" y="174023"/>
                </a:lnTo>
                <a:lnTo>
                  <a:pt x="209819" y="174014"/>
                </a:lnTo>
                <a:lnTo>
                  <a:pt x="235129" y="174013"/>
                </a:lnTo>
                <a:lnTo>
                  <a:pt x="262586" y="174011"/>
                </a:lnTo>
                <a:lnTo>
                  <a:pt x="291474" y="174010"/>
                </a:lnTo>
                <a:lnTo>
                  <a:pt x="324844" y="174009"/>
                </a:lnTo>
                <a:lnTo>
                  <a:pt x="361202" y="174009"/>
                </a:lnTo>
                <a:lnTo>
                  <a:pt x="399551" y="174008"/>
                </a:lnTo>
                <a:lnTo>
                  <a:pt x="440640" y="172598"/>
                </a:lnTo>
                <a:lnTo>
                  <a:pt x="483554" y="170245"/>
                </a:lnTo>
                <a:lnTo>
                  <a:pt x="527686" y="167266"/>
                </a:lnTo>
                <a:lnTo>
                  <a:pt x="577568" y="162458"/>
                </a:lnTo>
                <a:lnTo>
                  <a:pt x="631284" y="156430"/>
                </a:lnTo>
                <a:lnTo>
                  <a:pt x="687556" y="149590"/>
                </a:lnTo>
                <a:lnTo>
                  <a:pt x="747649" y="142912"/>
                </a:lnTo>
                <a:lnTo>
                  <a:pt x="810288" y="136344"/>
                </a:lnTo>
                <a:lnTo>
                  <a:pt x="874625" y="129848"/>
                </a:lnTo>
                <a:lnTo>
                  <a:pt x="942917" y="123402"/>
                </a:lnTo>
                <a:lnTo>
                  <a:pt x="1013845" y="116987"/>
                </a:lnTo>
                <a:lnTo>
                  <a:pt x="1086530" y="110594"/>
                </a:lnTo>
                <a:lnTo>
                  <a:pt x="1165325" y="104921"/>
                </a:lnTo>
                <a:lnTo>
                  <a:pt x="1248195" y="99727"/>
                </a:lnTo>
                <a:lnTo>
                  <a:pt x="1333779" y="94854"/>
                </a:lnTo>
                <a:lnTo>
                  <a:pt x="1422586" y="89489"/>
                </a:lnTo>
                <a:lnTo>
                  <a:pt x="1513541" y="83795"/>
                </a:lnTo>
                <a:lnTo>
                  <a:pt x="1605927" y="77883"/>
                </a:lnTo>
                <a:lnTo>
                  <a:pt x="1702090" y="72530"/>
                </a:lnTo>
                <a:lnTo>
                  <a:pt x="1800771" y="67551"/>
                </a:lnTo>
                <a:lnTo>
                  <a:pt x="1901131" y="62819"/>
                </a:lnTo>
                <a:lnTo>
                  <a:pt x="2007548" y="57549"/>
                </a:lnTo>
                <a:lnTo>
                  <a:pt x="2118004" y="51919"/>
                </a:lnTo>
                <a:lnTo>
                  <a:pt x="2231153" y="46048"/>
                </a:lnTo>
                <a:lnTo>
                  <a:pt x="2346802" y="40724"/>
                </a:lnTo>
                <a:lnTo>
                  <a:pt x="2464118" y="35763"/>
                </a:lnTo>
                <a:lnTo>
                  <a:pt x="2582545" y="31045"/>
                </a:lnTo>
                <a:lnTo>
                  <a:pt x="2703125" y="26488"/>
                </a:lnTo>
                <a:lnTo>
                  <a:pt x="2825138" y="22039"/>
                </a:lnTo>
                <a:lnTo>
                  <a:pt x="2948109" y="17662"/>
                </a:lnTo>
                <a:lnTo>
                  <a:pt x="3075950" y="14039"/>
                </a:lnTo>
                <a:lnTo>
                  <a:pt x="3207039" y="10917"/>
                </a:lnTo>
                <a:lnTo>
                  <a:pt x="3340293" y="8131"/>
                </a:lnTo>
                <a:lnTo>
                  <a:pt x="3473578" y="5568"/>
                </a:lnTo>
                <a:lnTo>
                  <a:pt x="3606886" y="3153"/>
                </a:lnTo>
                <a:lnTo>
                  <a:pt x="3740207" y="838"/>
                </a:lnTo>
                <a:lnTo>
                  <a:pt x="3872833" y="0"/>
                </a:lnTo>
                <a:lnTo>
                  <a:pt x="4004994" y="147"/>
                </a:lnTo>
                <a:lnTo>
                  <a:pt x="4136846" y="951"/>
                </a:lnTo>
                <a:lnTo>
                  <a:pt x="4270608" y="2898"/>
                </a:lnTo>
                <a:lnTo>
                  <a:pt x="4405644" y="5607"/>
                </a:lnTo>
                <a:lnTo>
                  <a:pt x="4541529" y="8824"/>
                </a:lnTo>
                <a:lnTo>
                  <a:pt x="4677980" y="12379"/>
                </a:lnTo>
                <a:lnTo>
                  <a:pt x="4814808" y="16161"/>
                </a:lnTo>
                <a:lnTo>
                  <a:pt x="4951889" y="20093"/>
                </a:lnTo>
                <a:lnTo>
                  <a:pt x="5083493" y="24126"/>
                </a:lnTo>
                <a:lnTo>
                  <a:pt x="5211445" y="28225"/>
                </a:lnTo>
                <a:lnTo>
                  <a:pt x="5336963" y="32369"/>
                </a:lnTo>
                <a:lnTo>
                  <a:pt x="5458741" y="36544"/>
                </a:lnTo>
                <a:lnTo>
                  <a:pt x="5578028" y="40737"/>
                </a:lnTo>
                <a:lnTo>
                  <a:pt x="5695652" y="44944"/>
                </a:lnTo>
                <a:lnTo>
                  <a:pt x="5807935" y="50571"/>
                </a:lnTo>
                <a:lnTo>
                  <a:pt x="5916657" y="57144"/>
                </a:lnTo>
                <a:lnTo>
                  <a:pt x="6023004" y="64349"/>
                </a:lnTo>
                <a:lnTo>
                  <a:pt x="6124242" y="71269"/>
                </a:lnTo>
                <a:lnTo>
                  <a:pt x="6222073" y="77998"/>
                </a:lnTo>
                <a:lnTo>
                  <a:pt x="6317632" y="84602"/>
                </a:lnTo>
                <a:lnTo>
                  <a:pt x="6408149" y="90415"/>
                </a:lnTo>
                <a:lnTo>
                  <a:pt x="6495305" y="95701"/>
                </a:lnTo>
                <a:lnTo>
                  <a:pt x="6580219" y="100637"/>
                </a:lnTo>
                <a:lnTo>
                  <a:pt x="6655174" y="104633"/>
                </a:lnTo>
                <a:lnTo>
                  <a:pt x="6689656" y="1063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MARTInkShape-4848">
            <a:extLst>
              <a:ext uri="{FF2B5EF4-FFF2-40B4-BE49-F238E27FC236}">
                <a16:creationId xmlns:a16="http://schemas.microsoft.com/office/drawing/2014/main" xmlns="" id="{DAC48EF4-CF2C-4DBF-9A14-F2711DB0599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94050" y="2598940"/>
            <a:ext cx="5850865" cy="2468361"/>
          </a:xfrm>
          <a:custGeom>
            <a:avLst/>
            <a:gdLst/>
            <a:ahLst/>
            <a:cxnLst/>
            <a:rect l="0" t="0" r="0" b="0"/>
            <a:pathLst>
              <a:path w="5850865" h="2468361">
                <a:moveTo>
                  <a:pt x="0" y="2468360"/>
                </a:moveTo>
                <a:lnTo>
                  <a:pt x="0" y="2468360"/>
                </a:lnTo>
                <a:lnTo>
                  <a:pt x="6742" y="2464989"/>
                </a:lnTo>
                <a:lnTo>
                  <a:pt x="45434" y="2462271"/>
                </a:lnTo>
                <a:lnTo>
                  <a:pt x="91054" y="2461356"/>
                </a:lnTo>
                <a:lnTo>
                  <a:pt x="134615" y="2456249"/>
                </a:lnTo>
                <a:lnTo>
                  <a:pt x="171542" y="2449808"/>
                </a:lnTo>
                <a:lnTo>
                  <a:pt x="213354" y="2444122"/>
                </a:lnTo>
                <a:lnTo>
                  <a:pt x="258513" y="2439243"/>
                </a:lnTo>
                <a:lnTo>
                  <a:pt x="282408" y="2436954"/>
                </a:lnTo>
                <a:lnTo>
                  <a:pt x="306806" y="2434723"/>
                </a:lnTo>
                <a:lnTo>
                  <a:pt x="333654" y="2431118"/>
                </a:lnTo>
                <a:lnTo>
                  <a:pt x="362136" y="2426599"/>
                </a:lnTo>
                <a:lnTo>
                  <a:pt x="391707" y="2421469"/>
                </a:lnTo>
                <a:lnTo>
                  <a:pt x="422710" y="2416639"/>
                </a:lnTo>
                <a:lnTo>
                  <a:pt x="454668" y="2412007"/>
                </a:lnTo>
                <a:lnTo>
                  <a:pt x="487262" y="2407508"/>
                </a:lnTo>
                <a:lnTo>
                  <a:pt x="520280" y="2403803"/>
                </a:lnTo>
                <a:lnTo>
                  <a:pt x="553581" y="2400627"/>
                </a:lnTo>
                <a:lnTo>
                  <a:pt x="587070" y="2397805"/>
                </a:lnTo>
                <a:lnTo>
                  <a:pt x="621392" y="2394512"/>
                </a:lnTo>
                <a:lnTo>
                  <a:pt x="656266" y="2390906"/>
                </a:lnTo>
                <a:lnTo>
                  <a:pt x="691511" y="2387091"/>
                </a:lnTo>
                <a:lnTo>
                  <a:pt x="727707" y="2382430"/>
                </a:lnTo>
                <a:lnTo>
                  <a:pt x="764538" y="2377207"/>
                </a:lnTo>
                <a:lnTo>
                  <a:pt x="801792" y="2371608"/>
                </a:lnTo>
                <a:lnTo>
                  <a:pt x="838622" y="2365759"/>
                </a:lnTo>
                <a:lnTo>
                  <a:pt x="875170" y="2359742"/>
                </a:lnTo>
                <a:lnTo>
                  <a:pt x="911530" y="2353615"/>
                </a:lnTo>
                <a:lnTo>
                  <a:pt x="948470" y="2346707"/>
                </a:lnTo>
                <a:lnTo>
                  <a:pt x="985796" y="2339281"/>
                </a:lnTo>
                <a:lnTo>
                  <a:pt x="1023381" y="2331507"/>
                </a:lnTo>
                <a:lnTo>
                  <a:pt x="1061137" y="2323503"/>
                </a:lnTo>
                <a:lnTo>
                  <a:pt x="1099008" y="2315344"/>
                </a:lnTo>
                <a:lnTo>
                  <a:pt x="1136955" y="2307083"/>
                </a:lnTo>
                <a:lnTo>
                  <a:pt x="1174248" y="2298047"/>
                </a:lnTo>
                <a:lnTo>
                  <a:pt x="1211104" y="2288496"/>
                </a:lnTo>
                <a:lnTo>
                  <a:pt x="1247670" y="2278601"/>
                </a:lnTo>
                <a:lnTo>
                  <a:pt x="1285452" y="2268476"/>
                </a:lnTo>
                <a:lnTo>
                  <a:pt x="1324046" y="2258198"/>
                </a:lnTo>
                <a:lnTo>
                  <a:pt x="1363180" y="2247819"/>
                </a:lnTo>
                <a:lnTo>
                  <a:pt x="1401264" y="2236666"/>
                </a:lnTo>
                <a:lnTo>
                  <a:pt x="1438649" y="2224997"/>
                </a:lnTo>
                <a:lnTo>
                  <a:pt x="1475566" y="2212985"/>
                </a:lnTo>
                <a:lnTo>
                  <a:pt x="1512877" y="2200743"/>
                </a:lnTo>
                <a:lnTo>
                  <a:pt x="1550451" y="2188348"/>
                </a:lnTo>
                <a:lnTo>
                  <a:pt x="1588201" y="2175852"/>
                </a:lnTo>
                <a:lnTo>
                  <a:pt x="1623951" y="2162582"/>
                </a:lnTo>
                <a:lnTo>
                  <a:pt x="1658367" y="2148797"/>
                </a:lnTo>
                <a:lnTo>
                  <a:pt x="1691895" y="2134668"/>
                </a:lnTo>
                <a:lnTo>
                  <a:pt x="1724830" y="2120310"/>
                </a:lnTo>
                <a:lnTo>
                  <a:pt x="1757370" y="2105798"/>
                </a:lnTo>
                <a:lnTo>
                  <a:pt x="1789646" y="2091185"/>
                </a:lnTo>
                <a:lnTo>
                  <a:pt x="1821748" y="2075093"/>
                </a:lnTo>
                <a:lnTo>
                  <a:pt x="1853732" y="2058015"/>
                </a:lnTo>
                <a:lnTo>
                  <a:pt x="1885638" y="2040280"/>
                </a:lnTo>
                <a:lnTo>
                  <a:pt x="1916786" y="2022107"/>
                </a:lnTo>
                <a:lnTo>
                  <a:pt x="1947430" y="2003641"/>
                </a:lnTo>
                <a:lnTo>
                  <a:pt x="1977737" y="1984981"/>
                </a:lnTo>
                <a:lnTo>
                  <a:pt x="2005702" y="1966191"/>
                </a:lnTo>
                <a:lnTo>
                  <a:pt x="2032107" y="1947314"/>
                </a:lnTo>
                <a:lnTo>
                  <a:pt x="2057471" y="1928379"/>
                </a:lnTo>
                <a:lnTo>
                  <a:pt x="2082848" y="1909406"/>
                </a:lnTo>
                <a:lnTo>
                  <a:pt x="2108232" y="1890407"/>
                </a:lnTo>
                <a:lnTo>
                  <a:pt x="2133621" y="1871391"/>
                </a:lnTo>
                <a:lnTo>
                  <a:pt x="2180647" y="1831448"/>
                </a:lnTo>
                <a:lnTo>
                  <a:pt x="2225065" y="1789471"/>
                </a:lnTo>
                <a:lnTo>
                  <a:pt x="2268325" y="1744945"/>
                </a:lnTo>
                <a:lnTo>
                  <a:pt x="2309189" y="1699285"/>
                </a:lnTo>
                <a:lnTo>
                  <a:pt x="2347812" y="1652415"/>
                </a:lnTo>
                <a:lnTo>
                  <a:pt x="2366013" y="1628064"/>
                </a:lnTo>
                <a:lnTo>
                  <a:pt x="2383792" y="1603362"/>
                </a:lnTo>
                <a:lnTo>
                  <a:pt x="2401289" y="1579134"/>
                </a:lnTo>
                <a:lnTo>
                  <a:pt x="2435782" y="1531517"/>
                </a:lnTo>
                <a:lnTo>
                  <a:pt x="2452882" y="1507248"/>
                </a:lnTo>
                <a:lnTo>
                  <a:pt x="2469928" y="1482602"/>
                </a:lnTo>
                <a:lnTo>
                  <a:pt x="2486935" y="1457705"/>
                </a:lnTo>
                <a:lnTo>
                  <a:pt x="2503917" y="1432639"/>
                </a:lnTo>
                <a:lnTo>
                  <a:pt x="2520884" y="1407463"/>
                </a:lnTo>
                <a:lnTo>
                  <a:pt x="2537839" y="1382212"/>
                </a:lnTo>
                <a:lnTo>
                  <a:pt x="2554787" y="1356206"/>
                </a:lnTo>
                <a:lnTo>
                  <a:pt x="2571731" y="1329696"/>
                </a:lnTo>
                <a:lnTo>
                  <a:pt x="2588670" y="1302851"/>
                </a:lnTo>
                <a:lnTo>
                  <a:pt x="2606313" y="1275782"/>
                </a:lnTo>
                <a:lnTo>
                  <a:pt x="2624425" y="1248564"/>
                </a:lnTo>
                <a:lnTo>
                  <a:pt x="2642850" y="1221245"/>
                </a:lnTo>
                <a:lnTo>
                  <a:pt x="2662189" y="1192450"/>
                </a:lnTo>
                <a:lnTo>
                  <a:pt x="2682137" y="1162670"/>
                </a:lnTo>
                <a:lnTo>
                  <a:pt x="2702491" y="1132233"/>
                </a:lnTo>
                <a:lnTo>
                  <a:pt x="2721705" y="1102064"/>
                </a:lnTo>
                <a:lnTo>
                  <a:pt x="2740159" y="1072074"/>
                </a:lnTo>
                <a:lnTo>
                  <a:pt x="2758106" y="1042203"/>
                </a:lnTo>
                <a:lnTo>
                  <a:pt x="2776421" y="1012410"/>
                </a:lnTo>
                <a:lnTo>
                  <a:pt x="2794981" y="982672"/>
                </a:lnTo>
                <a:lnTo>
                  <a:pt x="2813703" y="952968"/>
                </a:lnTo>
                <a:lnTo>
                  <a:pt x="2832536" y="922582"/>
                </a:lnTo>
                <a:lnTo>
                  <a:pt x="2851440" y="891741"/>
                </a:lnTo>
                <a:lnTo>
                  <a:pt x="2870394" y="860597"/>
                </a:lnTo>
                <a:lnTo>
                  <a:pt x="2889379" y="829957"/>
                </a:lnTo>
                <a:lnTo>
                  <a:pt x="2908385" y="799653"/>
                </a:lnTo>
                <a:lnTo>
                  <a:pt x="2927407" y="769572"/>
                </a:lnTo>
                <a:lnTo>
                  <a:pt x="2947143" y="739640"/>
                </a:lnTo>
                <a:lnTo>
                  <a:pt x="2967358" y="709808"/>
                </a:lnTo>
                <a:lnTo>
                  <a:pt x="2987888" y="680042"/>
                </a:lnTo>
                <a:lnTo>
                  <a:pt x="3008631" y="650320"/>
                </a:lnTo>
                <a:lnTo>
                  <a:pt x="3029516" y="620627"/>
                </a:lnTo>
                <a:lnTo>
                  <a:pt x="3050494" y="590955"/>
                </a:lnTo>
                <a:lnTo>
                  <a:pt x="3070829" y="562707"/>
                </a:lnTo>
                <a:lnTo>
                  <a:pt x="3090737" y="535408"/>
                </a:lnTo>
                <a:lnTo>
                  <a:pt x="3110357" y="508742"/>
                </a:lnTo>
                <a:lnTo>
                  <a:pt x="3130494" y="483203"/>
                </a:lnTo>
                <a:lnTo>
                  <a:pt x="3150974" y="458417"/>
                </a:lnTo>
                <a:lnTo>
                  <a:pt x="3171682" y="434131"/>
                </a:lnTo>
                <a:lnTo>
                  <a:pt x="3193248" y="409474"/>
                </a:lnTo>
                <a:lnTo>
                  <a:pt x="3215388" y="384569"/>
                </a:lnTo>
                <a:lnTo>
                  <a:pt x="3237909" y="359499"/>
                </a:lnTo>
                <a:lnTo>
                  <a:pt x="3283628" y="312830"/>
                </a:lnTo>
                <a:lnTo>
                  <a:pt x="3329818" y="269980"/>
                </a:lnTo>
                <a:lnTo>
                  <a:pt x="3376216" y="232121"/>
                </a:lnTo>
                <a:lnTo>
                  <a:pt x="3401572" y="213417"/>
                </a:lnTo>
                <a:lnTo>
                  <a:pt x="3428354" y="194598"/>
                </a:lnTo>
                <a:lnTo>
                  <a:pt x="3456086" y="175702"/>
                </a:lnTo>
                <a:lnTo>
                  <a:pt x="3483040" y="158871"/>
                </a:lnTo>
                <a:lnTo>
                  <a:pt x="3509477" y="143418"/>
                </a:lnTo>
                <a:lnTo>
                  <a:pt x="3535567" y="128882"/>
                </a:lnTo>
                <a:lnTo>
                  <a:pt x="3561428" y="114958"/>
                </a:lnTo>
                <a:lnTo>
                  <a:pt x="3587135" y="101442"/>
                </a:lnTo>
                <a:lnTo>
                  <a:pt x="3612741" y="88198"/>
                </a:lnTo>
                <a:lnTo>
                  <a:pt x="3639688" y="76546"/>
                </a:lnTo>
                <a:lnTo>
                  <a:pt x="3667531" y="65957"/>
                </a:lnTo>
                <a:lnTo>
                  <a:pt x="3695971" y="56074"/>
                </a:lnTo>
                <a:lnTo>
                  <a:pt x="3724102" y="47370"/>
                </a:lnTo>
                <a:lnTo>
                  <a:pt x="3752029" y="39450"/>
                </a:lnTo>
                <a:lnTo>
                  <a:pt x="3779820" y="32053"/>
                </a:lnTo>
                <a:lnTo>
                  <a:pt x="3808224" y="25711"/>
                </a:lnTo>
                <a:lnTo>
                  <a:pt x="3837038" y="20072"/>
                </a:lnTo>
                <a:lnTo>
                  <a:pt x="3866125" y="14901"/>
                </a:lnTo>
                <a:lnTo>
                  <a:pt x="3896806" y="10749"/>
                </a:lnTo>
                <a:lnTo>
                  <a:pt x="3928548" y="7274"/>
                </a:lnTo>
                <a:lnTo>
                  <a:pt x="3960999" y="4253"/>
                </a:lnTo>
                <a:lnTo>
                  <a:pt x="3991804" y="2238"/>
                </a:lnTo>
                <a:lnTo>
                  <a:pt x="4021514" y="895"/>
                </a:lnTo>
                <a:lnTo>
                  <a:pt x="4050492" y="0"/>
                </a:lnTo>
                <a:lnTo>
                  <a:pt x="4078984" y="109"/>
                </a:lnTo>
                <a:lnTo>
                  <a:pt x="4107150" y="887"/>
                </a:lnTo>
                <a:lnTo>
                  <a:pt x="4135100" y="2111"/>
                </a:lnTo>
                <a:lnTo>
                  <a:pt x="4164316" y="5044"/>
                </a:lnTo>
                <a:lnTo>
                  <a:pt x="4194377" y="9116"/>
                </a:lnTo>
                <a:lnTo>
                  <a:pt x="4225002" y="13947"/>
                </a:lnTo>
                <a:lnTo>
                  <a:pt x="4255295" y="19990"/>
                </a:lnTo>
                <a:lnTo>
                  <a:pt x="4285369" y="26841"/>
                </a:lnTo>
                <a:lnTo>
                  <a:pt x="4315296" y="34231"/>
                </a:lnTo>
                <a:lnTo>
                  <a:pt x="4344419" y="42685"/>
                </a:lnTo>
                <a:lnTo>
                  <a:pt x="4373007" y="51849"/>
                </a:lnTo>
                <a:lnTo>
                  <a:pt x="4401238" y="61486"/>
                </a:lnTo>
                <a:lnTo>
                  <a:pt x="4429936" y="72849"/>
                </a:lnTo>
                <a:lnTo>
                  <a:pt x="4458946" y="85364"/>
                </a:lnTo>
                <a:lnTo>
                  <a:pt x="4488164" y="98646"/>
                </a:lnTo>
                <a:lnTo>
                  <a:pt x="4516814" y="112440"/>
                </a:lnTo>
                <a:lnTo>
                  <a:pt x="4545088" y="126574"/>
                </a:lnTo>
                <a:lnTo>
                  <a:pt x="4573108" y="140936"/>
                </a:lnTo>
                <a:lnTo>
                  <a:pt x="4600960" y="156155"/>
                </a:lnTo>
                <a:lnTo>
                  <a:pt x="4628701" y="171946"/>
                </a:lnTo>
                <a:lnTo>
                  <a:pt x="4656368" y="188117"/>
                </a:lnTo>
                <a:lnTo>
                  <a:pt x="4682572" y="205248"/>
                </a:lnTo>
                <a:lnTo>
                  <a:pt x="4707804" y="223019"/>
                </a:lnTo>
                <a:lnTo>
                  <a:pt x="4732386" y="241216"/>
                </a:lnTo>
                <a:lnTo>
                  <a:pt x="4756534" y="259697"/>
                </a:lnTo>
                <a:lnTo>
                  <a:pt x="4804063" y="297166"/>
                </a:lnTo>
                <a:lnTo>
                  <a:pt x="4847295" y="338748"/>
                </a:lnTo>
                <a:lnTo>
                  <a:pt x="4887675" y="383099"/>
                </a:lnTo>
                <a:lnTo>
                  <a:pt x="4926789" y="428681"/>
                </a:lnTo>
                <a:lnTo>
                  <a:pt x="4945404" y="452407"/>
                </a:lnTo>
                <a:lnTo>
                  <a:pt x="4963458" y="476691"/>
                </a:lnTo>
                <a:lnTo>
                  <a:pt x="4981139" y="501348"/>
                </a:lnTo>
                <a:lnTo>
                  <a:pt x="4997865" y="526252"/>
                </a:lnTo>
                <a:lnTo>
                  <a:pt x="5013954" y="551321"/>
                </a:lnTo>
                <a:lnTo>
                  <a:pt x="5029619" y="576501"/>
                </a:lnTo>
                <a:lnTo>
                  <a:pt x="5045707" y="602459"/>
                </a:lnTo>
                <a:lnTo>
                  <a:pt x="5062076" y="628937"/>
                </a:lnTo>
                <a:lnTo>
                  <a:pt x="5078634" y="655761"/>
                </a:lnTo>
                <a:lnTo>
                  <a:pt x="5094612" y="682817"/>
                </a:lnTo>
                <a:lnTo>
                  <a:pt x="5110202" y="710025"/>
                </a:lnTo>
                <a:lnTo>
                  <a:pt x="5125534" y="737337"/>
                </a:lnTo>
                <a:lnTo>
                  <a:pt x="5140695" y="764717"/>
                </a:lnTo>
                <a:lnTo>
                  <a:pt x="5155740" y="792143"/>
                </a:lnTo>
                <a:lnTo>
                  <a:pt x="5170711" y="819598"/>
                </a:lnTo>
                <a:lnTo>
                  <a:pt x="5185629" y="847780"/>
                </a:lnTo>
                <a:lnTo>
                  <a:pt x="5200514" y="876445"/>
                </a:lnTo>
                <a:lnTo>
                  <a:pt x="5215375" y="905433"/>
                </a:lnTo>
                <a:lnTo>
                  <a:pt x="5230222" y="934637"/>
                </a:lnTo>
                <a:lnTo>
                  <a:pt x="5245060" y="963983"/>
                </a:lnTo>
                <a:lnTo>
                  <a:pt x="5259890" y="993426"/>
                </a:lnTo>
                <a:lnTo>
                  <a:pt x="5274714" y="1022932"/>
                </a:lnTo>
                <a:lnTo>
                  <a:pt x="5289537" y="1052480"/>
                </a:lnTo>
                <a:lnTo>
                  <a:pt x="5304358" y="1082056"/>
                </a:lnTo>
                <a:lnTo>
                  <a:pt x="5319883" y="1111652"/>
                </a:lnTo>
                <a:lnTo>
                  <a:pt x="5335878" y="1141260"/>
                </a:lnTo>
                <a:lnTo>
                  <a:pt x="5352185" y="1170876"/>
                </a:lnTo>
                <a:lnTo>
                  <a:pt x="5369406" y="1200499"/>
                </a:lnTo>
                <a:lnTo>
                  <a:pt x="5387238" y="1230125"/>
                </a:lnTo>
                <a:lnTo>
                  <a:pt x="5405474" y="1259753"/>
                </a:lnTo>
                <a:lnTo>
                  <a:pt x="5423277" y="1289383"/>
                </a:lnTo>
                <a:lnTo>
                  <a:pt x="5440790" y="1319014"/>
                </a:lnTo>
                <a:lnTo>
                  <a:pt x="5458110" y="1348646"/>
                </a:lnTo>
                <a:lnTo>
                  <a:pt x="5475301" y="1378278"/>
                </a:lnTo>
                <a:lnTo>
                  <a:pt x="5492407" y="1407911"/>
                </a:lnTo>
                <a:lnTo>
                  <a:pt x="5509454" y="1437544"/>
                </a:lnTo>
                <a:lnTo>
                  <a:pt x="5526464" y="1466471"/>
                </a:lnTo>
                <a:lnTo>
                  <a:pt x="5543448" y="1494929"/>
                </a:lnTo>
                <a:lnTo>
                  <a:pt x="5560416" y="1523072"/>
                </a:lnTo>
                <a:lnTo>
                  <a:pt x="5578077" y="1551007"/>
                </a:lnTo>
                <a:lnTo>
                  <a:pt x="5596201" y="1578803"/>
                </a:lnTo>
                <a:lnTo>
                  <a:pt x="5614633" y="1606505"/>
                </a:lnTo>
                <a:lnTo>
                  <a:pt x="5633273" y="1634851"/>
                </a:lnTo>
                <a:lnTo>
                  <a:pt x="5652049" y="1663627"/>
                </a:lnTo>
                <a:lnTo>
                  <a:pt x="5670916" y="1692688"/>
                </a:lnTo>
                <a:lnTo>
                  <a:pt x="5690550" y="1720529"/>
                </a:lnTo>
                <a:lnTo>
                  <a:pt x="5710694" y="1747556"/>
                </a:lnTo>
                <a:lnTo>
                  <a:pt x="5731180" y="1774041"/>
                </a:lnTo>
                <a:lnTo>
                  <a:pt x="5751186" y="1800164"/>
                </a:lnTo>
                <a:lnTo>
                  <a:pt x="5770875" y="1826046"/>
                </a:lnTo>
                <a:lnTo>
                  <a:pt x="5790350" y="1851767"/>
                </a:lnTo>
                <a:lnTo>
                  <a:pt x="5810389" y="1876676"/>
                </a:lnTo>
                <a:lnTo>
                  <a:pt x="5830804" y="1901043"/>
                </a:lnTo>
                <a:lnTo>
                  <a:pt x="5850864" y="19243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MARTInkShape-4849">
            <a:extLst>
              <a:ext uri="{FF2B5EF4-FFF2-40B4-BE49-F238E27FC236}">
                <a16:creationId xmlns:a16="http://schemas.microsoft.com/office/drawing/2014/main" xmlns="" id="{86B6FB71-02A7-4418-B82E-663A9DC202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59450" y="1569114"/>
            <a:ext cx="3101273" cy="107142"/>
          </a:xfrm>
          <a:custGeom>
            <a:avLst/>
            <a:gdLst/>
            <a:ahLst/>
            <a:cxnLst/>
            <a:rect l="0" t="0" r="0" b="0"/>
            <a:pathLst>
              <a:path w="3101273" h="107142">
                <a:moveTo>
                  <a:pt x="0" y="100936"/>
                </a:moveTo>
                <a:lnTo>
                  <a:pt x="0" y="100936"/>
                </a:lnTo>
                <a:lnTo>
                  <a:pt x="0" y="97565"/>
                </a:lnTo>
                <a:lnTo>
                  <a:pt x="5645" y="94028"/>
                </a:lnTo>
                <a:lnTo>
                  <a:pt x="15914" y="90810"/>
                </a:lnTo>
                <a:lnTo>
                  <a:pt x="53030" y="88744"/>
                </a:lnTo>
                <a:lnTo>
                  <a:pt x="85658" y="88462"/>
                </a:lnTo>
                <a:lnTo>
                  <a:pt x="130732" y="88336"/>
                </a:lnTo>
                <a:lnTo>
                  <a:pt x="159121" y="88303"/>
                </a:lnTo>
                <a:lnTo>
                  <a:pt x="190747" y="88281"/>
                </a:lnTo>
                <a:lnTo>
                  <a:pt x="224531" y="88266"/>
                </a:lnTo>
                <a:lnTo>
                  <a:pt x="263988" y="86845"/>
                </a:lnTo>
                <a:lnTo>
                  <a:pt x="307225" y="84486"/>
                </a:lnTo>
                <a:lnTo>
                  <a:pt x="352983" y="81503"/>
                </a:lnTo>
                <a:lnTo>
                  <a:pt x="403950" y="78103"/>
                </a:lnTo>
                <a:lnTo>
                  <a:pt x="458389" y="74425"/>
                </a:lnTo>
                <a:lnTo>
                  <a:pt x="515142" y="70562"/>
                </a:lnTo>
                <a:lnTo>
                  <a:pt x="576261" y="65870"/>
                </a:lnTo>
                <a:lnTo>
                  <a:pt x="640291" y="60625"/>
                </a:lnTo>
                <a:lnTo>
                  <a:pt x="706261" y="55012"/>
                </a:lnTo>
                <a:lnTo>
                  <a:pt x="777051" y="49859"/>
                </a:lnTo>
                <a:lnTo>
                  <a:pt x="851056" y="45012"/>
                </a:lnTo>
                <a:lnTo>
                  <a:pt x="927205" y="40370"/>
                </a:lnTo>
                <a:lnTo>
                  <a:pt x="1006192" y="36570"/>
                </a:lnTo>
                <a:lnTo>
                  <a:pt x="1087072" y="33331"/>
                </a:lnTo>
                <a:lnTo>
                  <a:pt x="1169215" y="30466"/>
                </a:lnTo>
                <a:lnTo>
                  <a:pt x="1253610" y="27145"/>
                </a:lnTo>
                <a:lnTo>
                  <a:pt x="1339507" y="23520"/>
                </a:lnTo>
                <a:lnTo>
                  <a:pt x="1426404" y="19692"/>
                </a:lnTo>
                <a:lnTo>
                  <a:pt x="1514675" y="17140"/>
                </a:lnTo>
                <a:lnTo>
                  <a:pt x="1603861" y="15439"/>
                </a:lnTo>
                <a:lnTo>
                  <a:pt x="1693657" y="14304"/>
                </a:lnTo>
                <a:lnTo>
                  <a:pt x="1782449" y="14959"/>
                </a:lnTo>
                <a:lnTo>
                  <a:pt x="1870571" y="16807"/>
                </a:lnTo>
                <a:lnTo>
                  <a:pt x="1958247" y="19450"/>
                </a:lnTo>
                <a:lnTo>
                  <a:pt x="2042804" y="22623"/>
                </a:lnTo>
                <a:lnTo>
                  <a:pt x="2125280" y="26150"/>
                </a:lnTo>
                <a:lnTo>
                  <a:pt x="2206370" y="29912"/>
                </a:lnTo>
                <a:lnTo>
                  <a:pt x="2284419" y="34536"/>
                </a:lnTo>
                <a:lnTo>
                  <a:pt x="2360440" y="39736"/>
                </a:lnTo>
                <a:lnTo>
                  <a:pt x="2435110" y="45320"/>
                </a:lnTo>
                <a:lnTo>
                  <a:pt x="2504646" y="51158"/>
                </a:lnTo>
                <a:lnTo>
                  <a:pt x="2570758" y="57168"/>
                </a:lnTo>
                <a:lnTo>
                  <a:pt x="2634589" y="63290"/>
                </a:lnTo>
                <a:lnTo>
                  <a:pt x="2691959" y="68783"/>
                </a:lnTo>
                <a:lnTo>
                  <a:pt x="2745022" y="73856"/>
                </a:lnTo>
                <a:lnTo>
                  <a:pt x="2795215" y="78650"/>
                </a:lnTo>
                <a:lnTo>
                  <a:pt x="2839260" y="83256"/>
                </a:lnTo>
                <a:lnTo>
                  <a:pt x="2879206" y="87738"/>
                </a:lnTo>
                <a:lnTo>
                  <a:pt x="2916420" y="92138"/>
                </a:lnTo>
                <a:lnTo>
                  <a:pt x="2948991" y="95776"/>
                </a:lnTo>
                <a:lnTo>
                  <a:pt x="2978465" y="98907"/>
                </a:lnTo>
                <a:lnTo>
                  <a:pt x="3005878" y="101700"/>
                </a:lnTo>
                <a:lnTo>
                  <a:pt x="3047624" y="104803"/>
                </a:lnTo>
                <a:lnTo>
                  <a:pt x="3092062" y="106796"/>
                </a:lnTo>
                <a:lnTo>
                  <a:pt x="3101272" y="107141"/>
                </a:lnTo>
                <a:lnTo>
                  <a:pt x="3101153" y="106484"/>
                </a:lnTo>
                <a:lnTo>
                  <a:pt x="3097259" y="103872"/>
                </a:lnTo>
                <a:lnTo>
                  <a:pt x="3057207" y="95741"/>
                </a:lnTo>
                <a:lnTo>
                  <a:pt x="3027632" y="88984"/>
                </a:lnTo>
                <a:lnTo>
                  <a:pt x="2984385" y="83159"/>
                </a:lnTo>
                <a:lnTo>
                  <a:pt x="2959023" y="80618"/>
                </a:lnTo>
                <a:lnTo>
                  <a:pt x="2928710" y="77513"/>
                </a:lnTo>
                <a:lnTo>
                  <a:pt x="2895095" y="74032"/>
                </a:lnTo>
                <a:lnTo>
                  <a:pt x="2859280" y="70300"/>
                </a:lnTo>
                <a:lnTo>
                  <a:pt x="2819175" y="66401"/>
                </a:lnTo>
                <a:lnTo>
                  <a:pt x="2776211" y="62390"/>
                </a:lnTo>
                <a:lnTo>
                  <a:pt x="2731340" y="58305"/>
                </a:lnTo>
                <a:lnTo>
                  <a:pt x="2681671" y="54877"/>
                </a:lnTo>
                <a:lnTo>
                  <a:pt x="2628803" y="51885"/>
                </a:lnTo>
                <a:lnTo>
                  <a:pt x="2573802" y="49185"/>
                </a:lnTo>
                <a:lnTo>
                  <a:pt x="2513145" y="45975"/>
                </a:lnTo>
                <a:lnTo>
                  <a:pt x="2448719" y="42423"/>
                </a:lnTo>
                <a:lnTo>
                  <a:pt x="2381779" y="38644"/>
                </a:lnTo>
                <a:lnTo>
                  <a:pt x="2310341" y="34713"/>
                </a:lnTo>
                <a:lnTo>
                  <a:pt x="2235905" y="30682"/>
                </a:lnTo>
                <a:lnTo>
                  <a:pt x="2159470" y="26583"/>
                </a:lnTo>
                <a:lnTo>
                  <a:pt x="2078879" y="23145"/>
                </a:lnTo>
                <a:lnTo>
                  <a:pt x="1995520" y="20148"/>
                </a:lnTo>
                <a:lnTo>
                  <a:pt x="1910314" y="17444"/>
                </a:lnTo>
                <a:lnTo>
                  <a:pt x="1820348" y="14230"/>
                </a:lnTo>
                <a:lnTo>
                  <a:pt x="1727209" y="10677"/>
                </a:lnTo>
                <a:lnTo>
                  <a:pt x="1631957" y="6896"/>
                </a:lnTo>
                <a:lnTo>
                  <a:pt x="1535998" y="4376"/>
                </a:lnTo>
                <a:lnTo>
                  <a:pt x="1439571" y="2696"/>
                </a:lnTo>
                <a:lnTo>
                  <a:pt x="1342830" y="1576"/>
                </a:lnTo>
                <a:lnTo>
                  <a:pt x="1246587" y="829"/>
                </a:lnTo>
                <a:lnTo>
                  <a:pt x="1150675" y="331"/>
                </a:lnTo>
                <a:lnTo>
                  <a:pt x="1054983" y="0"/>
                </a:lnTo>
                <a:lnTo>
                  <a:pt x="961555" y="4012"/>
                </a:lnTo>
                <a:lnTo>
                  <a:pt x="869636" y="10920"/>
                </a:lnTo>
                <a:lnTo>
                  <a:pt x="778725" y="19758"/>
                </a:lnTo>
                <a:lnTo>
                  <a:pt x="718116" y="25651"/>
                </a:lnTo>
                <a:lnTo>
                  <a:pt x="596900" y="3743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1011">
            <a:extLst>
              <a:ext uri="{FF2B5EF4-FFF2-40B4-BE49-F238E27FC236}">
                <a16:creationId xmlns:a16="http://schemas.microsoft.com/office/drawing/2014/main" xmlns="" id="{9888A583-1C0E-493F-8CCD-926AD9FBD3ED}"/>
              </a:ext>
            </a:extLst>
          </p:cNvPr>
          <p:cNvGrpSpPr/>
          <p:nvPr/>
        </p:nvGrpSpPr>
        <p:grpSpPr>
          <a:xfrm>
            <a:off x="7270750" y="2647950"/>
            <a:ext cx="57151" cy="2355851"/>
            <a:chOff x="7270750" y="2647950"/>
            <a:chExt cx="57151" cy="2355851"/>
          </a:xfrm>
        </p:grpSpPr>
        <p:sp>
          <p:nvSpPr>
            <p:cNvPr id="130" name="SMARTInkShape-4850">
              <a:extLst>
                <a:ext uri="{FF2B5EF4-FFF2-40B4-BE49-F238E27FC236}">
                  <a16:creationId xmlns:a16="http://schemas.microsoft.com/office/drawing/2014/main" xmlns="" id="{9E95451B-B57D-4EB7-8F24-B7B5F3AB2244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96150" y="39306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8727" y="25348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851">
              <a:extLst>
                <a:ext uri="{FF2B5EF4-FFF2-40B4-BE49-F238E27FC236}">
                  <a16:creationId xmlns:a16="http://schemas.microsoft.com/office/drawing/2014/main" xmlns="" id="{5D848BBD-6DAC-4278-8B85-240565B7F25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277100" y="36385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4363" y="46263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852">
              <a:extLst>
                <a:ext uri="{FF2B5EF4-FFF2-40B4-BE49-F238E27FC236}">
                  <a16:creationId xmlns:a16="http://schemas.microsoft.com/office/drawing/2014/main" xmlns="" id="{55ED21E2-5AE5-4F6E-BC94-AC55A298A7A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302500" y="33020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8937" y="4144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853">
              <a:extLst>
                <a:ext uri="{FF2B5EF4-FFF2-40B4-BE49-F238E27FC236}">
                  <a16:creationId xmlns:a16="http://schemas.microsoft.com/office/drawing/2014/main" xmlns="" id="{5F5BF5CC-4D0B-4D4B-AE32-7A98A3B2809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27900" y="30035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854">
              <a:extLst>
                <a:ext uri="{FF2B5EF4-FFF2-40B4-BE49-F238E27FC236}">
                  <a16:creationId xmlns:a16="http://schemas.microsoft.com/office/drawing/2014/main" xmlns="" id="{91F85FAF-1F62-4F74-932F-D59CAAE008E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270750" y="2647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855">
              <a:extLst>
                <a:ext uri="{FF2B5EF4-FFF2-40B4-BE49-F238E27FC236}">
                  <a16:creationId xmlns:a16="http://schemas.microsoft.com/office/drawing/2014/main" xmlns="" id="{A92696EE-CA0C-4EDD-81B7-724775112F9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283450" y="43688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055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856">
              <a:extLst>
                <a:ext uri="{FF2B5EF4-FFF2-40B4-BE49-F238E27FC236}">
                  <a16:creationId xmlns:a16="http://schemas.microsoft.com/office/drawing/2014/main" xmlns="" id="{D9707918-4EBC-4166-A202-89096511A68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327899" y="4749800"/>
              <a:ext cx="2" cy="63501"/>
            </a:xfrm>
            <a:custGeom>
              <a:avLst/>
              <a:gdLst/>
              <a:ahLst/>
              <a:cxnLst/>
              <a:rect l="0" t="0" r="0" b="0"/>
              <a:pathLst>
                <a:path w="2" h="63501">
                  <a:moveTo>
                    <a:pt x="1" y="0"/>
                  </a:moveTo>
                  <a:lnTo>
                    <a:pt x="1" y="0"/>
                  </a:lnTo>
                  <a:lnTo>
                    <a:pt x="0" y="43621"/>
                  </a:lnTo>
                  <a:lnTo>
                    <a:pt x="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857">
              <a:extLst>
                <a:ext uri="{FF2B5EF4-FFF2-40B4-BE49-F238E27FC236}">
                  <a16:creationId xmlns:a16="http://schemas.microsoft.com/office/drawing/2014/main" xmlns="" id="{1C638AE9-2315-48E3-B7D0-1F236C46F21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283450" y="4991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SMARTInkShape-4858">
            <a:extLst>
              <a:ext uri="{FF2B5EF4-FFF2-40B4-BE49-F238E27FC236}">
                <a16:creationId xmlns:a16="http://schemas.microsoft.com/office/drawing/2014/main" xmlns="" id="{F68C305F-5F19-48B8-A2D3-59E77793E1E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610861" y="3251461"/>
            <a:ext cx="266440" cy="231182"/>
          </a:xfrm>
          <a:custGeom>
            <a:avLst/>
            <a:gdLst/>
            <a:ahLst/>
            <a:cxnLst/>
            <a:rect l="0" t="0" r="0" b="0"/>
            <a:pathLst>
              <a:path w="266440" h="231182">
                <a:moveTo>
                  <a:pt x="6089" y="6089"/>
                </a:moveTo>
                <a:lnTo>
                  <a:pt x="6089" y="6089"/>
                </a:lnTo>
                <a:lnTo>
                  <a:pt x="0" y="0"/>
                </a:lnTo>
                <a:lnTo>
                  <a:pt x="3188" y="3187"/>
                </a:lnTo>
                <a:lnTo>
                  <a:pt x="21403" y="45889"/>
                </a:lnTo>
                <a:lnTo>
                  <a:pt x="31944" y="76694"/>
                </a:lnTo>
                <a:lnTo>
                  <a:pt x="41333" y="113904"/>
                </a:lnTo>
                <a:lnTo>
                  <a:pt x="52092" y="152079"/>
                </a:lnTo>
                <a:lnTo>
                  <a:pt x="63223" y="186685"/>
                </a:lnTo>
                <a:lnTo>
                  <a:pt x="79499" y="231181"/>
                </a:lnTo>
                <a:lnTo>
                  <a:pt x="81841" y="228822"/>
                </a:lnTo>
                <a:lnTo>
                  <a:pt x="93855" y="182599"/>
                </a:lnTo>
                <a:lnTo>
                  <a:pt x="102885" y="136469"/>
                </a:lnTo>
                <a:lnTo>
                  <a:pt x="111835" y="103183"/>
                </a:lnTo>
                <a:lnTo>
                  <a:pt x="113275" y="102568"/>
                </a:lnTo>
                <a:lnTo>
                  <a:pt x="114941" y="104275"/>
                </a:lnTo>
                <a:lnTo>
                  <a:pt x="129811" y="142465"/>
                </a:lnTo>
                <a:lnTo>
                  <a:pt x="144095" y="184069"/>
                </a:lnTo>
                <a:lnTo>
                  <a:pt x="153518" y="210047"/>
                </a:lnTo>
                <a:lnTo>
                  <a:pt x="165973" y="228096"/>
                </a:lnTo>
                <a:lnTo>
                  <a:pt x="169124" y="228177"/>
                </a:lnTo>
                <a:lnTo>
                  <a:pt x="176386" y="222623"/>
                </a:lnTo>
                <a:lnTo>
                  <a:pt x="198321" y="179415"/>
                </a:lnTo>
                <a:lnTo>
                  <a:pt x="213117" y="144271"/>
                </a:lnTo>
                <a:lnTo>
                  <a:pt x="227218" y="101370"/>
                </a:lnTo>
                <a:lnTo>
                  <a:pt x="239835" y="59019"/>
                </a:lnTo>
                <a:lnTo>
                  <a:pt x="253461" y="18166"/>
                </a:lnTo>
                <a:lnTo>
                  <a:pt x="257142" y="4872"/>
                </a:lnTo>
                <a:lnTo>
                  <a:pt x="258830" y="2455"/>
                </a:lnTo>
                <a:lnTo>
                  <a:pt x="260660" y="2256"/>
                </a:lnTo>
                <a:lnTo>
                  <a:pt x="266439" y="6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SMARTInkShape-4859">
            <a:extLst>
              <a:ext uri="{FF2B5EF4-FFF2-40B4-BE49-F238E27FC236}">
                <a16:creationId xmlns:a16="http://schemas.microsoft.com/office/drawing/2014/main" xmlns="" id="{C0636547-EFE7-4BEC-B82E-B44DD889F40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238119" y="5156200"/>
            <a:ext cx="198017" cy="264600"/>
          </a:xfrm>
          <a:custGeom>
            <a:avLst/>
            <a:gdLst/>
            <a:ahLst/>
            <a:cxnLst/>
            <a:rect l="0" t="0" r="0" b="0"/>
            <a:pathLst>
              <a:path w="198017" h="264600">
                <a:moveTo>
                  <a:pt x="115181" y="69850"/>
                </a:moveTo>
                <a:lnTo>
                  <a:pt x="115181" y="69850"/>
                </a:lnTo>
                <a:lnTo>
                  <a:pt x="114475" y="59711"/>
                </a:lnTo>
                <a:lnTo>
                  <a:pt x="111810" y="52173"/>
                </a:lnTo>
                <a:lnTo>
                  <a:pt x="102972" y="39997"/>
                </a:lnTo>
                <a:lnTo>
                  <a:pt x="88045" y="30822"/>
                </a:lnTo>
                <a:lnTo>
                  <a:pt x="72546" y="31573"/>
                </a:lnTo>
                <a:lnTo>
                  <a:pt x="63474" y="33748"/>
                </a:lnTo>
                <a:lnTo>
                  <a:pt x="45869" y="45573"/>
                </a:lnTo>
                <a:lnTo>
                  <a:pt x="29342" y="63999"/>
                </a:lnTo>
                <a:lnTo>
                  <a:pt x="9549" y="102846"/>
                </a:lnTo>
                <a:lnTo>
                  <a:pt x="0" y="149790"/>
                </a:lnTo>
                <a:lnTo>
                  <a:pt x="18" y="182755"/>
                </a:lnTo>
                <a:lnTo>
                  <a:pt x="14109" y="226305"/>
                </a:lnTo>
                <a:lnTo>
                  <a:pt x="34042" y="247336"/>
                </a:lnTo>
                <a:lnTo>
                  <a:pt x="46272" y="255907"/>
                </a:lnTo>
                <a:lnTo>
                  <a:pt x="74911" y="263549"/>
                </a:lnTo>
                <a:lnTo>
                  <a:pt x="90452" y="264599"/>
                </a:lnTo>
                <a:lnTo>
                  <a:pt x="122770" y="256359"/>
                </a:lnTo>
                <a:lnTo>
                  <a:pt x="139290" y="249223"/>
                </a:lnTo>
                <a:lnTo>
                  <a:pt x="165173" y="226241"/>
                </a:lnTo>
                <a:lnTo>
                  <a:pt x="183966" y="195096"/>
                </a:lnTo>
                <a:lnTo>
                  <a:pt x="194670" y="155383"/>
                </a:lnTo>
                <a:lnTo>
                  <a:pt x="198016" y="111863"/>
                </a:lnTo>
                <a:lnTo>
                  <a:pt x="194330" y="70178"/>
                </a:lnTo>
                <a:lnTo>
                  <a:pt x="180933" y="37540"/>
                </a:lnTo>
                <a:lnTo>
                  <a:pt x="169599" y="26438"/>
                </a:lnTo>
                <a:lnTo>
                  <a:pt x="10883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1014">
            <a:extLst>
              <a:ext uri="{FF2B5EF4-FFF2-40B4-BE49-F238E27FC236}">
                <a16:creationId xmlns:a16="http://schemas.microsoft.com/office/drawing/2014/main" xmlns="" id="{43E86F2C-02CF-4B18-8957-2B8C50679CB5}"/>
              </a:ext>
            </a:extLst>
          </p:cNvPr>
          <p:cNvGrpSpPr/>
          <p:nvPr/>
        </p:nvGrpSpPr>
        <p:grpSpPr>
          <a:xfrm>
            <a:off x="9061449" y="4489476"/>
            <a:ext cx="2413002" cy="732280"/>
            <a:chOff x="9061449" y="4489476"/>
            <a:chExt cx="2413002" cy="732280"/>
          </a:xfrm>
        </p:grpSpPr>
        <p:sp>
          <p:nvSpPr>
            <p:cNvPr id="141" name="SMARTInkShape-4860">
              <a:extLst>
                <a:ext uri="{FF2B5EF4-FFF2-40B4-BE49-F238E27FC236}">
                  <a16:creationId xmlns:a16="http://schemas.microsoft.com/office/drawing/2014/main" xmlns="" id="{46D37BE3-ECEA-418F-B57C-567D386B0B2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061449" y="4489476"/>
              <a:ext cx="2413002" cy="482495"/>
            </a:xfrm>
            <a:custGeom>
              <a:avLst/>
              <a:gdLst/>
              <a:ahLst/>
              <a:cxnLst/>
              <a:rect l="0" t="0" r="0" b="0"/>
              <a:pathLst>
                <a:path w="2413002" h="482495">
                  <a:moveTo>
                    <a:pt x="1" y="19024"/>
                  </a:moveTo>
                  <a:lnTo>
                    <a:pt x="1" y="19024"/>
                  </a:lnTo>
                  <a:lnTo>
                    <a:pt x="0" y="15653"/>
                  </a:lnTo>
                  <a:lnTo>
                    <a:pt x="1882" y="12116"/>
                  </a:lnTo>
                  <a:lnTo>
                    <a:pt x="5468" y="7468"/>
                  </a:lnTo>
                  <a:lnTo>
                    <a:pt x="6349" y="0"/>
                  </a:lnTo>
                  <a:lnTo>
                    <a:pt x="9721" y="3352"/>
                  </a:lnTo>
                  <a:lnTo>
                    <a:pt x="13258" y="5004"/>
                  </a:lnTo>
                  <a:lnTo>
                    <a:pt x="15188" y="5444"/>
                  </a:lnTo>
                  <a:lnTo>
                    <a:pt x="25450" y="11234"/>
                  </a:lnTo>
                  <a:lnTo>
                    <a:pt x="30506" y="12390"/>
                  </a:lnTo>
                  <a:lnTo>
                    <a:pt x="34753" y="15961"/>
                  </a:lnTo>
                  <a:lnTo>
                    <a:pt x="36612" y="19544"/>
                  </a:lnTo>
                  <a:lnTo>
                    <a:pt x="41178" y="30964"/>
                  </a:lnTo>
                  <a:lnTo>
                    <a:pt x="61840" y="55126"/>
                  </a:lnTo>
                  <a:lnTo>
                    <a:pt x="106945" y="89717"/>
                  </a:lnTo>
                  <a:lnTo>
                    <a:pt x="143683" y="116322"/>
                  </a:lnTo>
                  <a:lnTo>
                    <a:pt x="180862" y="140281"/>
                  </a:lnTo>
                  <a:lnTo>
                    <a:pt x="225039" y="165254"/>
                  </a:lnTo>
                  <a:lnTo>
                    <a:pt x="258062" y="182087"/>
                  </a:lnTo>
                  <a:lnTo>
                    <a:pt x="293906" y="198976"/>
                  </a:lnTo>
                  <a:lnTo>
                    <a:pt x="334766" y="217772"/>
                  </a:lnTo>
                  <a:lnTo>
                    <a:pt x="378090" y="237179"/>
                  </a:lnTo>
                  <a:lnTo>
                    <a:pt x="420864" y="255211"/>
                  </a:lnTo>
                  <a:lnTo>
                    <a:pt x="463394" y="272633"/>
                  </a:lnTo>
                  <a:lnTo>
                    <a:pt x="506520" y="289783"/>
                  </a:lnTo>
                  <a:lnTo>
                    <a:pt x="551557" y="306813"/>
                  </a:lnTo>
                  <a:lnTo>
                    <a:pt x="597444" y="323790"/>
                  </a:lnTo>
                  <a:lnTo>
                    <a:pt x="643004" y="340036"/>
                  </a:lnTo>
                  <a:lnTo>
                    <a:pt x="686770" y="354313"/>
                  </a:lnTo>
                  <a:lnTo>
                    <a:pt x="729742" y="367714"/>
                  </a:lnTo>
                  <a:lnTo>
                    <a:pt x="773769" y="380725"/>
                  </a:lnTo>
                  <a:lnTo>
                    <a:pt x="797363" y="387158"/>
                  </a:lnTo>
                  <a:lnTo>
                    <a:pt x="844746" y="399245"/>
                  </a:lnTo>
                  <a:lnTo>
                    <a:pt x="889323" y="409320"/>
                  </a:lnTo>
                  <a:lnTo>
                    <a:pt x="932653" y="418502"/>
                  </a:lnTo>
                  <a:lnTo>
                    <a:pt x="976134" y="427286"/>
                  </a:lnTo>
                  <a:lnTo>
                    <a:pt x="1021331" y="435894"/>
                  </a:lnTo>
                  <a:lnTo>
                    <a:pt x="1065407" y="442542"/>
                  </a:lnTo>
                  <a:lnTo>
                    <a:pt x="1109926" y="447849"/>
                  </a:lnTo>
                  <a:lnTo>
                    <a:pt x="1133650" y="450252"/>
                  </a:lnTo>
                  <a:lnTo>
                    <a:pt x="1157934" y="452559"/>
                  </a:lnTo>
                  <a:lnTo>
                    <a:pt x="1182589" y="454803"/>
                  </a:lnTo>
                  <a:lnTo>
                    <a:pt x="1207492" y="457005"/>
                  </a:lnTo>
                  <a:lnTo>
                    <a:pt x="1232562" y="459178"/>
                  </a:lnTo>
                  <a:lnTo>
                    <a:pt x="1257742" y="461332"/>
                  </a:lnTo>
                  <a:lnTo>
                    <a:pt x="1282994" y="463474"/>
                  </a:lnTo>
                  <a:lnTo>
                    <a:pt x="1308297" y="465607"/>
                  </a:lnTo>
                  <a:lnTo>
                    <a:pt x="1334337" y="467030"/>
                  </a:lnTo>
                  <a:lnTo>
                    <a:pt x="1360869" y="467978"/>
                  </a:lnTo>
                  <a:lnTo>
                    <a:pt x="1387730" y="468610"/>
                  </a:lnTo>
                  <a:lnTo>
                    <a:pt x="1415515" y="469737"/>
                  </a:lnTo>
                  <a:lnTo>
                    <a:pt x="1443915" y="471194"/>
                  </a:lnTo>
                  <a:lnTo>
                    <a:pt x="1472727" y="472870"/>
                  </a:lnTo>
                  <a:lnTo>
                    <a:pt x="1501107" y="473988"/>
                  </a:lnTo>
                  <a:lnTo>
                    <a:pt x="1529200" y="474734"/>
                  </a:lnTo>
                  <a:lnTo>
                    <a:pt x="1557101" y="475230"/>
                  </a:lnTo>
                  <a:lnTo>
                    <a:pt x="1585578" y="475562"/>
                  </a:lnTo>
                  <a:lnTo>
                    <a:pt x="1614442" y="475782"/>
                  </a:lnTo>
                  <a:lnTo>
                    <a:pt x="1643561" y="475929"/>
                  </a:lnTo>
                  <a:lnTo>
                    <a:pt x="1673559" y="476733"/>
                  </a:lnTo>
                  <a:lnTo>
                    <a:pt x="1704140" y="477974"/>
                  </a:lnTo>
                  <a:lnTo>
                    <a:pt x="1735111" y="479507"/>
                  </a:lnTo>
                  <a:lnTo>
                    <a:pt x="1765635" y="480530"/>
                  </a:lnTo>
                  <a:lnTo>
                    <a:pt x="1795863" y="481211"/>
                  </a:lnTo>
                  <a:lnTo>
                    <a:pt x="1825892" y="481665"/>
                  </a:lnTo>
                  <a:lnTo>
                    <a:pt x="1855789" y="481969"/>
                  </a:lnTo>
                  <a:lnTo>
                    <a:pt x="1885599" y="482171"/>
                  </a:lnTo>
                  <a:lnTo>
                    <a:pt x="1915349" y="482305"/>
                  </a:lnTo>
                  <a:lnTo>
                    <a:pt x="1945061" y="482395"/>
                  </a:lnTo>
                  <a:lnTo>
                    <a:pt x="1974747" y="482455"/>
                  </a:lnTo>
                  <a:lnTo>
                    <a:pt x="2004415" y="482494"/>
                  </a:lnTo>
                  <a:lnTo>
                    <a:pt x="2032661" y="481815"/>
                  </a:lnTo>
                  <a:lnTo>
                    <a:pt x="2059957" y="480657"/>
                  </a:lnTo>
                  <a:lnTo>
                    <a:pt x="2086622" y="479179"/>
                  </a:lnTo>
                  <a:lnTo>
                    <a:pt x="2112864" y="477489"/>
                  </a:lnTo>
                  <a:lnTo>
                    <a:pt x="2138826" y="475656"/>
                  </a:lnTo>
                  <a:lnTo>
                    <a:pt x="2164601" y="473728"/>
                  </a:lnTo>
                  <a:lnTo>
                    <a:pt x="2189546" y="472444"/>
                  </a:lnTo>
                  <a:lnTo>
                    <a:pt x="2213936" y="471587"/>
                  </a:lnTo>
                  <a:lnTo>
                    <a:pt x="2259616" y="470636"/>
                  </a:lnTo>
                  <a:lnTo>
                    <a:pt x="2298733" y="470212"/>
                  </a:lnTo>
                  <a:lnTo>
                    <a:pt x="2333052" y="470025"/>
                  </a:lnTo>
                  <a:lnTo>
                    <a:pt x="2376377" y="469919"/>
                  </a:lnTo>
                  <a:lnTo>
                    <a:pt x="2413001" y="469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861">
              <a:extLst>
                <a:ext uri="{FF2B5EF4-FFF2-40B4-BE49-F238E27FC236}">
                  <a16:creationId xmlns:a16="http://schemas.microsoft.com/office/drawing/2014/main" xmlns="" id="{7A124303-AA65-47D8-B6B9-BF471988C8D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715500" y="5118100"/>
              <a:ext cx="1485901" cy="103656"/>
            </a:xfrm>
            <a:custGeom>
              <a:avLst/>
              <a:gdLst/>
              <a:ahLst/>
              <a:cxnLst/>
              <a:rect l="0" t="0" r="0" b="0"/>
              <a:pathLst>
                <a:path w="1485901" h="103656">
                  <a:moveTo>
                    <a:pt x="0" y="0"/>
                  </a:moveTo>
                  <a:lnTo>
                    <a:pt x="0" y="0"/>
                  </a:lnTo>
                  <a:lnTo>
                    <a:pt x="39345" y="3371"/>
                  </a:lnTo>
                  <a:lnTo>
                    <a:pt x="82214" y="8838"/>
                  </a:lnTo>
                  <a:lnTo>
                    <a:pt x="118854" y="16628"/>
                  </a:lnTo>
                  <a:lnTo>
                    <a:pt x="159363" y="25735"/>
                  </a:lnTo>
                  <a:lnTo>
                    <a:pt x="203237" y="32134"/>
                  </a:lnTo>
                  <a:lnTo>
                    <a:pt x="227919" y="35533"/>
                  </a:lnTo>
                  <a:lnTo>
                    <a:pt x="254252" y="39211"/>
                  </a:lnTo>
                  <a:lnTo>
                    <a:pt x="281685" y="43074"/>
                  </a:lnTo>
                  <a:lnTo>
                    <a:pt x="310556" y="46355"/>
                  </a:lnTo>
                  <a:lnTo>
                    <a:pt x="340387" y="49248"/>
                  </a:lnTo>
                  <a:lnTo>
                    <a:pt x="370859" y="51882"/>
                  </a:lnTo>
                  <a:lnTo>
                    <a:pt x="402460" y="53638"/>
                  </a:lnTo>
                  <a:lnTo>
                    <a:pt x="434818" y="54809"/>
                  </a:lnTo>
                  <a:lnTo>
                    <a:pt x="467678" y="55589"/>
                  </a:lnTo>
                  <a:lnTo>
                    <a:pt x="504403" y="56815"/>
                  </a:lnTo>
                  <a:lnTo>
                    <a:pt x="543702" y="58338"/>
                  </a:lnTo>
                  <a:lnTo>
                    <a:pt x="584718" y="60058"/>
                  </a:lnTo>
                  <a:lnTo>
                    <a:pt x="629701" y="61205"/>
                  </a:lnTo>
                  <a:lnTo>
                    <a:pt x="677328" y="61970"/>
                  </a:lnTo>
                  <a:lnTo>
                    <a:pt x="726718" y="62480"/>
                  </a:lnTo>
                  <a:lnTo>
                    <a:pt x="780107" y="64231"/>
                  </a:lnTo>
                  <a:lnTo>
                    <a:pt x="836161" y="66809"/>
                  </a:lnTo>
                  <a:lnTo>
                    <a:pt x="893990" y="69940"/>
                  </a:lnTo>
                  <a:lnTo>
                    <a:pt x="953005" y="73438"/>
                  </a:lnTo>
                  <a:lnTo>
                    <a:pt x="1012809" y="77181"/>
                  </a:lnTo>
                  <a:lnTo>
                    <a:pt x="1073139" y="81087"/>
                  </a:lnTo>
                  <a:lnTo>
                    <a:pt x="1129587" y="85102"/>
                  </a:lnTo>
                  <a:lnTo>
                    <a:pt x="1183447" y="89190"/>
                  </a:lnTo>
                  <a:lnTo>
                    <a:pt x="1235581" y="93326"/>
                  </a:lnTo>
                  <a:lnTo>
                    <a:pt x="1280922" y="96790"/>
                  </a:lnTo>
                  <a:lnTo>
                    <a:pt x="1321731" y="99804"/>
                  </a:lnTo>
                  <a:lnTo>
                    <a:pt x="1359520" y="102520"/>
                  </a:lnTo>
                  <a:lnTo>
                    <a:pt x="1390358" y="103624"/>
                  </a:lnTo>
                  <a:lnTo>
                    <a:pt x="1416560" y="103655"/>
                  </a:lnTo>
                  <a:lnTo>
                    <a:pt x="1455082" y="102513"/>
                  </a:lnTo>
                  <a:lnTo>
                    <a:pt x="14859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1015">
            <a:extLst>
              <a:ext uri="{FF2B5EF4-FFF2-40B4-BE49-F238E27FC236}">
                <a16:creationId xmlns:a16="http://schemas.microsoft.com/office/drawing/2014/main" xmlns="" id="{B7C1F87A-AE9C-4D97-BD55-9A0465B2EA1F}"/>
              </a:ext>
            </a:extLst>
          </p:cNvPr>
          <p:cNvGrpSpPr/>
          <p:nvPr/>
        </p:nvGrpSpPr>
        <p:grpSpPr>
          <a:xfrm>
            <a:off x="8657353" y="4909433"/>
            <a:ext cx="658098" cy="1084968"/>
            <a:chOff x="8657353" y="4909433"/>
            <a:chExt cx="658098" cy="1084968"/>
          </a:xfrm>
        </p:grpSpPr>
        <p:sp>
          <p:nvSpPr>
            <p:cNvPr id="144" name="SMARTInkShape-4862">
              <a:extLst>
                <a:ext uri="{FF2B5EF4-FFF2-40B4-BE49-F238E27FC236}">
                  <a16:creationId xmlns:a16="http://schemas.microsoft.com/office/drawing/2014/main" xmlns="" id="{8D334C04-602B-428A-849B-40BECDA10BD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724900" y="4909433"/>
              <a:ext cx="82551" cy="392818"/>
            </a:xfrm>
            <a:custGeom>
              <a:avLst/>
              <a:gdLst/>
              <a:ahLst/>
              <a:cxnLst/>
              <a:rect l="0" t="0" r="0" b="0"/>
              <a:pathLst>
                <a:path w="82551" h="392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1" y="6120"/>
                  </a:lnTo>
                  <a:lnTo>
                    <a:pt x="17676" y="26984"/>
                  </a:lnTo>
                  <a:lnTo>
                    <a:pt x="29854" y="68992"/>
                  </a:lnTo>
                  <a:lnTo>
                    <a:pt x="40079" y="107313"/>
                  </a:lnTo>
                  <a:lnTo>
                    <a:pt x="50974" y="150215"/>
                  </a:lnTo>
                  <a:lnTo>
                    <a:pt x="60520" y="195153"/>
                  </a:lnTo>
                  <a:lnTo>
                    <a:pt x="67585" y="240996"/>
                  </a:lnTo>
                  <a:lnTo>
                    <a:pt x="73076" y="284419"/>
                  </a:lnTo>
                  <a:lnTo>
                    <a:pt x="77870" y="320180"/>
                  </a:lnTo>
                  <a:lnTo>
                    <a:pt x="81625" y="366762"/>
                  </a:lnTo>
                  <a:lnTo>
                    <a:pt x="8255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863">
              <a:extLst>
                <a:ext uri="{FF2B5EF4-FFF2-40B4-BE49-F238E27FC236}">
                  <a16:creationId xmlns:a16="http://schemas.microsoft.com/office/drawing/2014/main" xmlns="" id="{ADEA2FB2-DEB6-46EB-9AE3-F579063FAB3E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657353" y="5544049"/>
              <a:ext cx="232648" cy="239782"/>
            </a:xfrm>
            <a:custGeom>
              <a:avLst/>
              <a:gdLst/>
              <a:ahLst/>
              <a:cxnLst/>
              <a:rect l="0" t="0" r="0" b="0"/>
              <a:pathLst>
                <a:path w="232648" h="239782">
                  <a:moveTo>
                    <a:pt x="80247" y="18551"/>
                  </a:moveTo>
                  <a:lnTo>
                    <a:pt x="80247" y="18551"/>
                  </a:lnTo>
                  <a:lnTo>
                    <a:pt x="70787" y="9091"/>
                  </a:lnTo>
                  <a:lnTo>
                    <a:pt x="67105" y="7292"/>
                  </a:lnTo>
                  <a:lnTo>
                    <a:pt x="58992" y="6135"/>
                  </a:lnTo>
                  <a:lnTo>
                    <a:pt x="57610" y="6746"/>
                  </a:lnTo>
                  <a:lnTo>
                    <a:pt x="56690" y="7859"/>
                  </a:lnTo>
                  <a:lnTo>
                    <a:pt x="56076" y="9306"/>
                  </a:lnTo>
                  <a:lnTo>
                    <a:pt x="57078" y="10270"/>
                  </a:lnTo>
                  <a:lnTo>
                    <a:pt x="61952" y="11343"/>
                  </a:lnTo>
                  <a:lnTo>
                    <a:pt x="103229" y="5181"/>
                  </a:lnTo>
                  <a:lnTo>
                    <a:pt x="142325" y="1184"/>
                  </a:lnTo>
                  <a:lnTo>
                    <a:pt x="184012" y="0"/>
                  </a:lnTo>
                  <a:lnTo>
                    <a:pt x="213062" y="1530"/>
                  </a:lnTo>
                  <a:lnTo>
                    <a:pt x="223943" y="4637"/>
                  </a:lnTo>
                  <a:lnTo>
                    <a:pt x="228779" y="8368"/>
                  </a:lnTo>
                  <a:lnTo>
                    <a:pt x="228657" y="11057"/>
                  </a:lnTo>
                  <a:lnTo>
                    <a:pt x="224758" y="17807"/>
                  </a:lnTo>
                  <a:lnTo>
                    <a:pt x="187306" y="48452"/>
                  </a:lnTo>
                  <a:lnTo>
                    <a:pt x="147951" y="77035"/>
                  </a:lnTo>
                  <a:lnTo>
                    <a:pt x="103129" y="107846"/>
                  </a:lnTo>
                  <a:lnTo>
                    <a:pt x="59745" y="139318"/>
                  </a:lnTo>
                  <a:lnTo>
                    <a:pt x="14125" y="186357"/>
                  </a:lnTo>
                  <a:lnTo>
                    <a:pt x="1151" y="210918"/>
                  </a:lnTo>
                  <a:lnTo>
                    <a:pt x="0" y="214529"/>
                  </a:lnTo>
                  <a:lnTo>
                    <a:pt x="643" y="218347"/>
                  </a:lnTo>
                  <a:lnTo>
                    <a:pt x="5121" y="226353"/>
                  </a:lnTo>
                  <a:lnTo>
                    <a:pt x="15578" y="232734"/>
                  </a:lnTo>
                  <a:lnTo>
                    <a:pt x="31043" y="237215"/>
                  </a:lnTo>
                  <a:lnTo>
                    <a:pt x="64963" y="239739"/>
                  </a:lnTo>
                  <a:lnTo>
                    <a:pt x="108017" y="239781"/>
                  </a:lnTo>
                  <a:lnTo>
                    <a:pt x="153362" y="233831"/>
                  </a:lnTo>
                  <a:lnTo>
                    <a:pt x="198187" y="228604"/>
                  </a:lnTo>
                  <a:lnTo>
                    <a:pt x="214675" y="230131"/>
                  </a:lnTo>
                  <a:lnTo>
                    <a:pt x="232647" y="23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864">
              <a:extLst>
                <a:ext uri="{FF2B5EF4-FFF2-40B4-BE49-F238E27FC236}">
                  <a16:creationId xmlns:a16="http://schemas.microsoft.com/office/drawing/2014/main" xmlns="" id="{1A3CBA22-01E2-421F-9DC2-BF4424160AB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912393" y="5765800"/>
              <a:ext cx="136358" cy="152401"/>
            </a:xfrm>
            <a:custGeom>
              <a:avLst/>
              <a:gdLst/>
              <a:ahLst/>
              <a:cxnLst/>
              <a:rect l="0" t="0" r="0" b="0"/>
              <a:pathLst>
                <a:path w="136358" h="152401">
                  <a:moveTo>
                    <a:pt x="136357" y="0"/>
                  </a:moveTo>
                  <a:lnTo>
                    <a:pt x="136357" y="0"/>
                  </a:lnTo>
                  <a:lnTo>
                    <a:pt x="117847" y="34519"/>
                  </a:lnTo>
                  <a:lnTo>
                    <a:pt x="85272" y="66164"/>
                  </a:lnTo>
                  <a:lnTo>
                    <a:pt x="55212" y="84437"/>
                  </a:lnTo>
                  <a:lnTo>
                    <a:pt x="36323" y="88562"/>
                  </a:lnTo>
                  <a:lnTo>
                    <a:pt x="19931" y="87339"/>
                  </a:lnTo>
                  <a:lnTo>
                    <a:pt x="7942" y="82091"/>
                  </a:lnTo>
                  <a:lnTo>
                    <a:pt x="4180" y="78011"/>
                  </a:lnTo>
                  <a:lnTo>
                    <a:pt x="0" y="67833"/>
                  </a:lnTo>
                  <a:lnTo>
                    <a:pt x="296" y="62861"/>
                  </a:lnTo>
                  <a:lnTo>
                    <a:pt x="4390" y="53573"/>
                  </a:lnTo>
                  <a:lnTo>
                    <a:pt x="12795" y="46623"/>
                  </a:lnTo>
                  <a:lnTo>
                    <a:pt x="17998" y="43782"/>
                  </a:lnTo>
                  <a:lnTo>
                    <a:pt x="31307" y="42506"/>
                  </a:lnTo>
                  <a:lnTo>
                    <a:pt x="56548" y="47637"/>
                  </a:lnTo>
                  <a:lnTo>
                    <a:pt x="74780" y="55744"/>
                  </a:lnTo>
                  <a:lnTo>
                    <a:pt x="95534" y="75470"/>
                  </a:lnTo>
                  <a:lnTo>
                    <a:pt x="103632" y="88576"/>
                  </a:lnTo>
                  <a:lnTo>
                    <a:pt x="105819" y="103337"/>
                  </a:lnTo>
                  <a:lnTo>
                    <a:pt x="103733" y="118599"/>
                  </a:lnTo>
                  <a:lnTo>
                    <a:pt x="92779" y="141882"/>
                  </a:lnTo>
                  <a:lnTo>
                    <a:pt x="855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865">
              <a:extLst>
                <a:ext uri="{FF2B5EF4-FFF2-40B4-BE49-F238E27FC236}">
                  <a16:creationId xmlns:a16="http://schemas.microsoft.com/office/drawing/2014/main" xmlns="" id="{54364516-31E2-4A14-BE33-6DC95E1FC207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054575" y="5784850"/>
              <a:ext cx="95776" cy="203201"/>
            </a:xfrm>
            <a:custGeom>
              <a:avLst/>
              <a:gdLst/>
              <a:ahLst/>
              <a:cxnLst/>
              <a:rect l="0" t="0" r="0" b="0"/>
              <a:pathLst>
                <a:path w="95776" h="203201">
                  <a:moveTo>
                    <a:pt x="95775" y="0"/>
                  </a:moveTo>
                  <a:lnTo>
                    <a:pt x="95775" y="0"/>
                  </a:lnTo>
                  <a:lnTo>
                    <a:pt x="74099" y="42645"/>
                  </a:lnTo>
                  <a:lnTo>
                    <a:pt x="52741" y="81702"/>
                  </a:lnTo>
                  <a:lnTo>
                    <a:pt x="31989" y="120399"/>
                  </a:lnTo>
                  <a:lnTo>
                    <a:pt x="5694" y="167637"/>
                  </a:lnTo>
                  <a:lnTo>
                    <a:pt x="0" y="184572"/>
                  </a:lnTo>
                  <a:lnTo>
                    <a:pt x="525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866">
              <a:extLst>
                <a:ext uri="{FF2B5EF4-FFF2-40B4-BE49-F238E27FC236}">
                  <a16:creationId xmlns:a16="http://schemas.microsoft.com/office/drawing/2014/main" xmlns="" id="{08DD4890-8DB8-4A49-968A-4CADEC24DA0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140341" y="5902082"/>
              <a:ext cx="175110" cy="92319"/>
            </a:xfrm>
            <a:custGeom>
              <a:avLst/>
              <a:gdLst/>
              <a:ahLst/>
              <a:cxnLst/>
              <a:rect l="0" t="0" r="0" b="0"/>
              <a:pathLst>
                <a:path w="175110" h="92319">
                  <a:moveTo>
                    <a:pt x="3659" y="22468"/>
                  </a:moveTo>
                  <a:lnTo>
                    <a:pt x="3659" y="22468"/>
                  </a:lnTo>
                  <a:lnTo>
                    <a:pt x="288" y="19097"/>
                  </a:lnTo>
                  <a:lnTo>
                    <a:pt x="0" y="17398"/>
                  </a:lnTo>
                  <a:lnTo>
                    <a:pt x="515" y="15561"/>
                  </a:lnTo>
                  <a:lnTo>
                    <a:pt x="6408" y="7541"/>
                  </a:lnTo>
                  <a:lnTo>
                    <a:pt x="12172" y="5251"/>
                  </a:lnTo>
                  <a:lnTo>
                    <a:pt x="35118" y="0"/>
                  </a:lnTo>
                  <a:lnTo>
                    <a:pt x="41865" y="1429"/>
                  </a:lnTo>
                  <a:lnTo>
                    <a:pt x="53000" y="9570"/>
                  </a:lnTo>
                  <a:lnTo>
                    <a:pt x="57338" y="16971"/>
                  </a:lnTo>
                  <a:lnTo>
                    <a:pt x="58495" y="20920"/>
                  </a:lnTo>
                  <a:lnTo>
                    <a:pt x="56017" y="30952"/>
                  </a:lnTo>
                  <a:lnTo>
                    <a:pt x="53382" y="36590"/>
                  </a:lnTo>
                  <a:lnTo>
                    <a:pt x="10882" y="78775"/>
                  </a:lnTo>
                  <a:lnTo>
                    <a:pt x="23751" y="82739"/>
                  </a:lnTo>
                  <a:lnTo>
                    <a:pt x="61276" y="85331"/>
                  </a:lnTo>
                  <a:lnTo>
                    <a:pt x="108454" y="86484"/>
                  </a:lnTo>
                  <a:lnTo>
                    <a:pt x="152851" y="90276"/>
                  </a:lnTo>
                  <a:lnTo>
                    <a:pt x="175109" y="92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016">
            <a:extLst>
              <a:ext uri="{FF2B5EF4-FFF2-40B4-BE49-F238E27FC236}">
                <a16:creationId xmlns:a16="http://schemas.microsoft.com/office/drawing/2014/main" xmlns="" id="{95849B8B-34E6-4040-8B90-3569C8462EE2}"/>
              </a:ext>
            </a:extLst>
          </p:cNvPr>
          <p:cNvGrpSpPr/>
          <p:nvPr/>
        </p:nvGrpSpPr>
        <p:grpSpPr>
          <a:xfrm>
            <a:off x="4978400" y="4923898"/>
            <a:ext cx="1022351" cy="1095903"/>
            <a:chOff x="4978400" y="4923898"/>
            <a:chExt cx="1022351" cy="1095903"/>
          </a:xfrm>
        </p:grpSpPr>
        <p:sp>
          <p:nvSpPr>
            <p:cNvPr id="150" name="SMARTInkShape-4867">
              <a:extLst>
                <a:ext uri="{FF2B5EF4-FFF2-40B4-BE49-F238E27FC236}">
                  <a16:creationId xmlns:a16="http://schemas.microsoft.com/office/drawing/2014/main" xmlns="" id="{D929957E-B1E5-47E6-B1A1-9306D218A3D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40400" y="5881400"/>
              <a:ext cx="260351" cy="93181"/>
            </a:xfrm>
            <a:custGeom>
              <a:avLst/>
              <a:gdLst/>
              <a:ahLst/>
              <a:cxnLst/>
              <a:rect l="0" t="0" r="0" b="0"/>
              <a:pathLst>
                <a:path w="260351" h="93181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881" y="12167"/>
                  </a:lnTo>
                  <a:lnTo>
                    <a:pt x="3371" y="9795"/>
                  </a:lnTo>
                  <a:lnTo>
                    <a:pt x="15580" y="3085"/>
                  </a:lnTo>
                  <a:lnTo>
                    <a:pt x="35974" y="0"/>
                  </a:lnTo>
                  <a:lnTo>
                    <a:pt x="56519" y="2456"/>
                  </a:lnTo>
                  <a:lnTo>
                    <a:pt x="65808" y="7660"/>
                  </a:lnTo>
                  <a:lnTo>
                    <a:pt x="69271" y="11024"/>
                  </a:lnTo>
                  <a:lnTo>
                    <a:pt x="73121" y="20405"/>
                  </a:lnTo>
                  <a:lnTo>
                    <a:pt x="74147" y="25870"/>
                  </a:lnTo>
                  <a:lnTo>
                    <a:pt x="71524" y="37586"/>
                  </a:lnTo>
                  <a:lnTo>
                    <a:pt x="44886" y="85182"/>
                  </a:lnTo>
                  <a:lnTo>
                    <a:pt x="39440" y="92218"/>
                  </a:lnTo>
                  <a:lnTo>
                    <a:pt x="44340" y="93180"/>
                  </a:lnTo>
                  <a:lnTo>
                    <a:pt x="56395" y="92197"/>
                  </a:lnTo>
                  <a:lnTo>
                    <a:pt x="93066" y="84415"/>
                  </a:lnTo>
                  <a:lnTo>
                    <a:pt x="128381" y="79599"/>
                  </a:lnTo>
                  <a:lnTo>
                    <a:pt x="165715" y="75107"/>
                  </a:lnTo>
                  <a:lnTo>
                    <a:pt x="201356" y="71464"/>
                  </a:lnTo>
                  <a:lnTo>
                    <a:pt x="260350" y="68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868">
              <a:extLst>
                <a:ext uri="{FF2B5EF4-FFF2-40B4-BE49-F238E27FC236}">
                  <a16:creationId xmlns:a16="http://schemas.microsoft.com/office/drawing/2014/main" xmlns="" id="{D484C6C6-67C0-4C7D-9906-26C97D9DACC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245100" y="4923898"/>
              <a:ext cx="21783" cy="384703"/>
            </a:xfrm>
            <a:custGeom>
              <a:avLst/>
              <a:gdLst/>
              <a:ahLst/>
              <a:cxnLst/>
              <a:rect l="0" t="0" r="0" b="0"/>
              <a:pathLst>
                <a:path w="21783" h="384703">
                  <a:moveTo>
                    <a:pt x="0" y="16402"/>
                  </a:moveTo>
                  <a:lnTo>
                    <a:pt x="0" y="16402"/>
                  </a:lnTo>
                  <a:lnTo>
                    <a:pt x="3371" y="6289"/>
                  </a:lnTo>
                  <a:lnTo>
                    <a:pt x="3658" y="3310"/>
                  </a:lnTo>
                  <a:lnTo>
                    <a:pt x="3145" y="1324"/>
                  </a:lnTo>
                  <a:lnTo>
                    <a:pt x="2096" y="0"/>
                  </a:lnTo>
                  <a:lnTo>
                    <a:pt x="1397" y="1234"/>
                  </a:lnTo>
                  <a:lnTo>
                    <a:pt x="621" y="8250"/>
                  </a:lnTo>
                  <a:lnTo>
                    <a:pt x="6926" y="40955"/>
                  </a:lnTo>
                  <a:lnTo>
                    <a:pt x="12015" y="76233"/>
                  </a:lnTo>
                  <a:lnTo>
                    <a:pt x="16629" y="119899"/>
                  </a:lnTo>
                  <a:lnTo>
                    <a:pt x="18847" y="145372"/>
                  </a:lnTo>
                  <a:lnTo>
                    <a:pt x="21031" y="172232"/>
                  </a:lnTo>
                  <a:lnTo>
                    <a:pt x="21782" y="198605"/>
                  </a:lnTo>
                  <a:lnTo>
                    <a:pt x="21577" y="224654"/>
                  </a:lnTo>
                  <a:lnTo>
                    <a:pt x="20734" y="250487"/>
                  </a:lnTo>
                  <a:lnTo>
                    <a:pt x="17916" y="294242"/>
                  </a:lnTo>
                  <a:lnTo>
                    <a:pt x="15724" y="330386"/>
                  </a:lnTo>
                  <a:lnTo>
                    <a:pt x="19050" y="38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869">
              <a:extLst>
                <a:ext uri="{FF2B5EF4-FFF2-40B4-BE49-F238E27FC236}">
                  <a16:creationId xmlns:a16="http://schemas.microsoft.com/office/drawing/2014/main" xmlns="" id="{F5CCD690-104C-4B36-B1DF-A13337E81FD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200650" y="5493041"/>
              <a:ext cx="317501" cy="220934"/>
            </a:xfrm>
            <a:custGeom>
              <a:avLst/>
              <a:gdLst/>
              <a:ahLst/>
              <a:cxnLst/>
              <a:rect l="0" t="0" r="0" b="0"/>
              <a:pathLst>
                <a:path w="317501" h="220934">
                  <a:moveTo>
                    <a:pt x="0" y="25109"/>
                  </a:moveTo>
                  <a:lnTo>
                    <a:pt x="0" y="25109"/>
                  </a:lnTo>
                  <a:lnTo>
                    <a:pt x="5467" y="19642"/>
                  </a:lnTo>
                  <a:lnTo>
                    <a:pt x="9459" y="19020"/>
                  </a:lnTo>
                  <a:lnTo>
                    <a:pt x="50855" y="16887"/>
                  </a:lnTo>
                  <a:lnTo>
                    <a:pt x="86330" y="11854"/>
                  </a:lnTo>
                  <a:lnTo>
                    <a:pt x="126238" y="7776"/>
                  </a:lnTo>
                  <a:lnTo>
                    <a:pt x="162993" y="4686"/>
                  </a:lnTo>
                  <a:lnTo>
                    <a:pt x="210553" y="364"/>
                  </a:lnTo>
                  <a:lnTo>
                    <a:pt x="220109" y="0"/>
                  </a:lnTo>
                  <a:lnTo>
                    <a:pt x="222939" y="609"/>
                  </a:lnTo>
                  <a:lnTo>
                    <a:pt x="224826" y="1720"/>
                  </a:lnTo>
                  <a:lnTo>
                    <a:pt x="226084" y="3167"/>
                  </a:lnTo>
                  <a:lnTo>
                    <a:pt x="227481" y="8536"/>
                  </a:lnTo>
                  <a:lnTo>
                    <a:pt x="227855" y="11944"/>
                  </a:lnTo>
                  <a:lnTo>
                    <a:pt x="221637" y="30223"/>
                  </a:lnTo>
                  <a:lnTo>
                    <a:pt x="184421" y="76192"/>
                  </a:lnTo>
                  <a:lnTo>
                    <a:pt x="147959" y="116600"/>
                  </a:lnTo>
                  <a:lnTo>
                    <a:pt x="104486" y="158552"/>
                  </a:lnTo>
                  <a:lnTo>
                    <a:pt x="63605" y="204390"/>
                  </a:lnTo>
                  <a:lnTo>
                    <a:pt x="61454" y="208130"/>
                  </a:lnTo>
                  <a:lnTo>
                    <a:pt x="60725" y="211327"/>
                  </a:lnTo>
                  <a:lnTo>
                    <a:pt x="60944" y="214166"/>
                  </a:lnTo>
                  <a:lnTo>
                    <a:pt x="61796" y="216764"/>
                  </a:lnTo>
                  <a:lnTo>
                    <a:pt x="64481" y="218495"/>
                  </a:lnTo>
                  <a:lnTo>
                    <a:pt x="80488" y="220933"/>
                  </a:lnTo>
                  <a:lnTo>
                    <a:pt x="126514" y="219875"/>
                  </a:lnTo>
                  <a:lnTo>
                    <a:pt x="158534" y="216094"/>
                  </a:lnTo>
                  <a:lnTo>
                    <a:pt x="196283" y="209710"/>
                  </a:lnTo>
                  <a:lnTo>
                    <a:pt x="230935" y="205931"/>
                  </a:lnTo>
                  <a:lnTo>
                    <a:pt x="276329" y="203804"/>
                  </a:lnTo>
                  <a:lnTo>
                    <a:pt x="317500" y="20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870">
              <a:extLst>
                <a:ext uri="{FF2B5EF4-FFF2-40B4-BE49-F238E27FC236}">
                  <a16:creationId xmlns:a16="http://schemas.microsoft.com/office/drawing/2014/main" xmlns="" id="{77474AC8-0C79-4753-AAF7-F067D3CDD6C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78400" y="56642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10845" y="705"/>
                  </a:lnTo>
                  <a:lnTo>
                    <a:pt x="55547" y="5467"/>
                  </a:lnTo>
                  <a:lnTo>
                    <a:pt x="91245" y="5958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871">
              <a:extLst>
                <a:ext uri="{FF2B5EF4-FFF2-40B4-BE49-F238E27FC236}">
                  <a16:creationId xmlns:a16="http://schemas.microsoft.com/office/drawing/2014/main" xmlns="" id="{5B485B7A-14F8-48AE-A148-18EF85EB461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514914" y="5727700"/>
              <a:ext cx="149287" cy="152401"/>
            </a:xfrm>
            <a:custGeom>
              <a:avLst/>
              <a:gdLst/>
              <a:ahLst/>
              <a:cxnLst/>
              <a:rect l="0" t="0" r="0" b="0"/>
              <a:pathLst>
                <a:path w="149287" h="152401">
                  <a:moveTo>
                    <a:pt x="149286" y="0"/>
                  </a:moveTo>
                  <a:lnTo>
                    <a:pt x="149286" y="0"/>
                  </a:lnTo>
                  <a:lnTo>
                    <a:pt x="131268" y="32507"/>
                  </a:lnTo>
                  <a:lnTo>
                    <a:pt x="94718" y="70836"/>
                  </a:lnTo>
                  <a:lnTo>
                    <a:pt x="50313" y="105636"/>
                  </a:lnTo>
                  <a:lnTo>
                    <a:pt x="24946" y="116202"/>
                  </a:lnTo>
                  <a:lnTo>
                    <a:pt x="18415" y="116274"/>
                  </a:lnTo>
                  <a:lnTo>
                    <a:pt x="7395" y="112590"/>
                  </a:lnTo>
                  <a:lnTo>
                    <a:pt x="3892" y="108221"/>
                  </a:lnTo>
                  <a:lnTo>
                    <a:pt x="0" y="95841"/>
                  </a:lnTo>
                  <a:lnTo>
                    <a:pt x="1078" y="89294"/>
                  </a:lnTo>
                  <a:lnTo>
                    <a:pt x="7921" y="76375"/>
                  </a:lnTo>
                  <a:lnTo>
                    <a:pt x="19900" y="67340"/>
                  </a:lnTo>
                  <a:lnTo>
                    <a:pt x="27045" y="63944"/>
                  </a:lnTo>
                  <a:lnTo>
                    <a:pt x="44392" y="62051"/>
                  </a:lnTo>
                  <a:lnTo>
                    <a:pt x="73991" y="66834"/>
                  </a:lnTo>
                  <a:lnTo>
                    <a:pt x="93244" y="74860"/>
                  </a:lnTo>
                  <a:lnTo>
                    <a:pt x="115277" y="95245"/>
                  </a:lnTo>
                  <a:lnTo>
                    <a:pt x="126175" y="111005"/>
                  </a:lnTo>
                  <a:lnTo>
                    <a:pt x="130077" y="127417"/>
                  </a:lnTo>
                  <a:lnTo>
                    <a:pt x="13023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872">
              <a:extLst>
                <a:ext uri="{FF2B5EF4-FFF2-40B4-BE49-F238E27FC236}">
                  <a16:creationId xmlns:a16="http://schemas.microsoft.com/office/drawing/2014/main" xmlns="" id="{96A447F8-3E8D-4927-A43F-9E8BF32EF99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638800" y="5721350"/>
              <a:ext cx="112535" cy="298451"/>
            </a:xfrm>
            <a:custGeom>
              <a:avLst/>
              <a:gdLst/>
              <a:ahLst/>
              <a:cxnLst/>
              <a:rect l="0" t="0" r="0" b="0"/>
              <a:pathLst>
                <a:path w="112535" h="298451">
                  <a:moveTo>
                    <a:pt x="101600" y="0"/>
                  </a:moveTo>
                  <a:lnTo>
                    <a:pt x="101600" y="0"/>
                  </a:lnTo>
                  <a:lnTo>
                    <a:pt x="108342" y="3371"/>
                  </a:lnTo>
                  <a:lnTo>
                    <a:pt x="110328" y="6481"/>
                  </a:lnTo>
                  <a:lnTo>
                    <a:pt x="112534" y="15580"/>
                  </a:lnTo>
                  <a:lnTo>
                    <a:pt x="102401" y="60358"/>
                  </a:lnTo>
                  <a:lnTo>
                    <a:pt x="89726" y="93149"/>
                  </a:lnTo>
                  <a:lnTo>
                    <a:pt x="70923" y="128888"/>
                  </a:lnTo>
                  <a:lnTo>
                    <a:pt x="50571" y="165939"/>
                  </a:lnTo>
                  <a:lnTo>
                    <a:pt x="34470" y="203574"/>
                  </a:lnTo>
                  <a:lnTo>
                    <a:pt x="13506" y="250348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017">
            <a:extLst>
              <a:ext uri="{FF2B5EF4-FFF2-40B4-BE49-F238E27FC236}">
                <a16:creationId xmlns:a16="http://schemas.microsoft.com/office/drawing/2014/main" xmlns="" id="{EF1E81A0-E9D4-47D8-AC23-A1F7DFBC0539}"/>
              </a:ext>
            </a:extLst>
          </p:cNvPr>
          <p:cNvGrpSpPr/>
          <p:nvPr/>
        </p:nvGrpSpPr>
        <p:grpSpPr>
          <a:xfrm>
            <a:off x="9687974" y="4552980"/>
            <a:ext cx="112331" cy="781021"/>
            <a:chOff x="9687974" y="4552980"/>
            <a:chExt cx="112331" cy="781021"/>
          </a:xfrm>
        </p:grpSpPr>
        <p:sp>
          <p:nvSpPr>
            <p:cNvPr id="157" name="SMARTInkShape-4873">
              <a:extLst>
                <a:ext uri="{FF2B5EF4-FFF2-40B4-BE49-F238E27FC236}">
                  <a16:creationId xmlns:a16="http://schemas.microsoft.com/office/drawing/2014/main" xmlns="" id="{3B16DDD1-6FA4-4A3E-9940-2FB9ACFF572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687974" y="5102173"/>
              <a:ext cx="112331" cy="82661"/>
            </a:xfrm>
            <a:custGeom>
              <a:avLst/>
              <a:gdLst/>
              <a:ahLst/>
              <a:cxnLst/>
              <a:rect l="0" t="0" r="0" b="0"/>
              <a:pathLst>
                <a:path w="112331" h="82661">
                  <a:moveTo>
                    <a:pt x="27526" y="34977"/>
                  </a:moveTo>
                  <a:lnTo>
                    <a:pt x="27526" y="34977"/>
                  </a:lnTo>
                  <a:lnTo>
                    <a:pt x="27526" y="20671"/>
                  </a:lnTo>
                  <a:lnTo>
                    <a:pt x="24155" y="10591"/>
                  </a:lnTo>
                  <a:lnTo>
                    <a:pt x="22457" y="8136"/>
                  </a:lnTo>
                  <a:lnTo>
                    <a:pt x="12599" y="503"/>
                  </a:lnTo>
                  <a:lnTo>
                    <a:pt x="10519" y="0"/>
                  </a:lnTo>
                  <a:lnTo>
                    <a:pt x="8427" y="369"/>
                  </a:lnTo>
                  <a:lnTo>
                    <a:pt x="6327" y="1322"/>
                  </a:lnTo>
                  <a:lnTo>
                    <a:pt x="2111" y="8025"/>
                  </a:lnTo>
                  <a:lnTo>
                    <a:pt x="0" y="12776"/>
                  </a:lnTo>
                  <a:lnTo>
                    <a:pt x="1416" y="25580"/>
                  </a:lnTo>
                  <a:lnTo>
                    <a:pt x="7454" y="39973"/>
                  </a:lnTo>
                  <a:lnTo>
                    <a:pt x="22754" y="59270"/>
                  </a:lnTo>
                  <a:lnTo>
                    <a:pt x="34577" y="69528"/>
                  </a:lnTo>
                  <a:lnTo>
                    <a:pt x="48769" y="75027"/>
                  </a:lnTo>
                  <a:lnTo>
                    <a:pt x="56505" y="76494"/>
                  </a:lnTo>
                  <a:lnTo>
                    <a:pt x="72626" y="72479"/>
                  </a:lnTo>
                  <a:lnTo>
                    <a:pt x="95687" y="58319"/>
                  </a:lnTo>
                  <a:lnTo>
                    <a:pt x="107208" y="46762"/>
                  </a:lnTo>
                  <a:lnTo>
                    <a:pt x="112330" y="34570"/>
                  </a:lnTo>
                  <a:lnTo>
                    <a:pt x="110843" y="22096"/>
                  </a:lnTo>
                  <a:lnTo>
                    <a:pt x="108471" y="15806"/>
                  </a:lnTo>
                  <a:lnTo>
                    <a:pt x="105478" y="11613"/>
                  </a:lnTo>
                  <a:lnTo>
                    <a:pt x="98389" y="6954"/>
                  </a:lnTo>
                  <a:lnTo>
                    <a:pt x="88653" y="6765"/>
                  </a:lnTo>
                  <a:lnTo>
                    <a:pt x="83095" y="7702"/>
                  </a:lnTo>
                  <a:lnTo>
                    <a:pt x="73154" y="14388"/>
                  </a:lnTo>
                  <a:lnTo>
                    <a:pt x="64738" y="24416"/>
                  </a:lnTo>
                  <a:lnTo>
                    <a:pt x="58646" y="35927"/>
                  </a:lnTo>
                  <a:lnTo>
                    <a:pt x="57350" y="49981"/>
                  </a:lnTo>
                  <a:lnTo>
                    <a:pt x="59831" y="64223"/>
                  </a:lnTo>
                  <a:lnTo>
                    <a:pt x="65638" y="75257"/>
                  </a:lnTo>
                  <a:lnTo>
                    <a:pt x="69161" y="78763"/>
                  </a:lnTo>
                  <a:lnTo>
                    <a:pt x="76839" y="82660"/>
                  </a:lnTo>
                  <a:lnTo>
                    <a:pt x="84956" y="82510"/>
                  </a:lnTo>
                  <a:lnTo>
                    <a:pt x="89095" y="81482"/>
                  </a:lnTo>
                  <a:lnTo>
                    <a:pt x="92562" y="77975"/>
                  </a:lnTo>
                  <a:lnTo>
                    <a:pt x="98294" y="66552"/>
                  </a:lnTo>
                  <a:lnTo>
                    <a:pt x="102117" y="44254"/>
                  </a:lnTo>
                  <a:lnTo>
                    <a:pt x="96506" y="19773"/>
                  </a:lnTo>
                  <a:lnTo>
                    <a:pt x="87818" y="8699"/>
                  </a:lnTo>
                  <a:lnTo>
                    <a:pt x="82537" y="4759"/>
                  </a:lnTo>
                  <a:lnTo>
                    <a:pt x="76900" y="2837"/>
                  </a:lnTo>
                  <a:lnTo>
                    <a:pt x="64992" y="2583"/>
                  </a:lnTo>
                  <a:lnTo>
                    <a:pt x="59559" y="5620"/>
                  </a:lnTo>
                  <a:lnTo>
                    <a:pt x="49760" y="16520"/>
                  </a:lnTo>
                  <a:lnTo>
                    <a:pt x="39679" y="38524"/>
                  </a:lnTo>
                  <a:lnTo>
                    <a:pt x="40218" y="52781"/>
                  </a:lnTo>
                  <a:lnTo>
                    <a:pt x="42337" y="59546"/>
                  </a:lnTo>
                  <a:lnTo>
                    <a:pt x="50336" y="68945"/>
                  </a:lnTo>
                  <a:lnTo>
                    <a:pt x="60243" y="74768"/>
                  </a:lnTo>
                  <a:lnTo>
                    <a:pt x="69347" y="77357"/>
                  </a:lnTo>
                  <a:lnTo>
                    <a:pt x="79981" y="74744"/>
                  </a:lnTo>
                  <a:lnTo>
                    <a:pt x="85779" y="72072"/>
                  </a:lnTo>
                  <a:lnTo>
                    <a:pt x="94103" y="63457"/>
                  </a:lnTo>
                  <a:lnTo>
                    <a:pt x="97310" y="58197"/>
                  </a:lnTo>
                  <a:lnTo>
                    <a:pt x="98992" y="46708"/>
                  </a:lnTo>
                  <a:lnTo>
                    <a:pt x="98453" y="40681"/>
                  </a:lnTo>
                  <a:lnTo>
                    <a:pt x="96683" y="35957"/>
                  </a:lnTo>
                  <a:lnTo>
                    <a:pt x="90953" y="28828"/>
                  </a:lnTo>
                  <a:lnTo>
                    <a:pt x="87450" y="27349"/>
                  </a:lnTo>
                  <a:lnTo>
                    <a:pt x="79793" y="27589"/>
                  </a:lnTo>
                  <a:lnTo>
                    <a:pt x="71687" y="33810"/>
                  </a:lnTo>
                  <a:lnTo>
                    <a:pt x="62953" y="45450"/>
                  </a:lnTo>
                  <a:lnTo>
                    <a:pt x="61727" y="48309"/>
                  </a:lnTo>
                  <a:lnTo>
                    <a:pt x="61615" y="50215"/>
                  </a:lnTo>
                  <a:lnTo>
                    <a:pt x="62247" y="51486"/>
                  </a:lnTo>
                  <a:lnTo>
                    <a:pt x="63373" y="52333"/>
                  </a:lnTo>
                  <a:lnTo>
                    <a:pt x="65535" y="51487"/>
                  </a:lnTo>
                  <a:lnTo>
                    <a:pt x="83105" y="36202"/>
                  </a:lnTo>
                  <a:lnTo>
                    <a:pt x="87506" y="28231"/>
                  </a:lnTo>
                  <a:lnTo>
                    <a:pt x="88679" y="24129"/>
                  </a:lnTo>
                  <a:lnTo>
                    <a:pt x="88050" y="21395"/>
                  </a:lnTo>
                  <a:lnTo>
                    <a:pt x="86220" y="19573"/>
                  </a:lnTo>
                  <a:lnTo>
                    <a:pt x="83588" y="18357"/>
                  </a:lnTo>
                  <a:lnTo>
                    <a:pt x="73138" y="20770"/>
                  </a:lnTo>
                  <a:lnTo>
                    <a:pt x="66401" y="23389"/>
                  </a:lnTo>
                  <a:lnTo>
                    <a:pt x="57034" y="31944"/>
                  </a:lnTo>
                  <a:lnTo>
                    <a:pt x="46576" y="47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874">
              <a:extLst>
                <a:ext uri="{FF2B5EF4-FFF2-40B4-BE49-F238E27FC236}">
                  <a16:creationId xmlns:a16="http://schemas.microsoft.com/office/drawing/2014/main" xmlns="" id="{4859DAE3-5B80-4C95-8942-38C36367EB8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703029" y="4552980"/>
              <a:ext cx="56921" cy="781021"/>
            </a:xfrm>
            <a:custGeom>
              <a:avLst/>
              <a:gdLst/>
              <a:ahLst/>
              <a:cxnLst/>
              <a:rect l="0" t="0" r="0" b="0"/>
              <a:pathLst>
                <a:path w="56921" h="781021">
                  <a:moveTo>
                    <a:pt x="18821" y="12670"/>
                  </a:moveTo>
                  <a:lnTo>
                    <a:pt x="18821" y="12670"/>
                  </a:lnTo>
                  <a:lnTo>
                    <a:pt x="18821" y="9299"/>
                  </a:lnTo>
                  <a:lnTo>
                    <a:pt x="16940" y="5762"/>
                  </a:lnTo>
                  <a:lnTo>
                    <a:pt x="12493" y="0"/>
                  </a:lnTo>
                  <a:lnTo>
                    <a:pt x="12477" y="6721"/>
                  </a:lnTo>
                  <a:lnTo>
                    <a:pt x="14355" y="11907"/>
                  </a:lnTo>
                  <a:lnTo>
                    <a:pt x="15843" y="14278"/>
                  </a:lnTo>
                  <a:lnTo>
                    <a:pt x="15617" y="22557"/>
                  </a:lnTo>
                  <a:lnTo>
                    <a:pt x="9284" y="67048"/>
                  </a:lnTo>
                  <a:lnTo>
                    <a:pt x="931" y="114418"/>
                  </a:lnTo>
                  <a:lnTo>
                    <a:pt x="0" y="156345"/>
                  </a:lnTo>
                  <a:lnTo>
                    <a:pt x="544" y="196508"/>
                  </a:lnTo>
                  <a:lnTo>
                    <a:pt x="4860" y="240394"/>
                  </a:lnTo>
                  <a:lnTo>
                    <a:pt x="8618" y="272395"/>
                  </a:lnTo>
                  <a:lnTo>
                    <a:pt x="12641" y="307314"/>
                  </a:lnTo>
                  <a:lnTo>
                    <a:pt x="16779" y="344001"/>
                  </a:lnTo>
                  <a:lnTo>
                    <a:pt x="20971" y="381473"/>
                  </a:lnTo>
                  <a:lnTo>
                    <a:pt x="27068" y="417412"/>
                  </a:lnTo>
                  <a:lnTo>
                    <a:pt x="33775" y="453611"/>
                  </a:lnTo>
                  <a:lnTo>
                    <a:pt x="39108" y="493218"/>
                  </a:lnTo>
                  <a:lnTo>
                    <a:pt x="43830" y="528695"/>
                  </a:lnTo>
                  <a:lnTo>
                    <a:pt x="48280" y="560925"/>
                  </a:lnTo>
                  <a:lnTo>
                    <a:pt x="54048" y="606132"/>
                  </a:lnTo>
                  <a:lnTo>
                    <a:pt x="56069" y="645946"/>
                  </a:lnTo>
                  <a:lnTo>
                    <a:pt x="56753" y="689479"/>
                  </a:lnTo>
                  <a:lnTo>
                    <a:pt x="56906" y="735781"/>
                  </a:lnTo>
                  <a:lnTo>
                    <a:pt x="56920" y="780991"/>
                  </a:lnTo>
                  <a:lnTo>
                    <a:pt x="44221" y="78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018">
            <a:extLst>
              <a:ext uri="{FF2B5EF4-FFF2-40B4-BE49-F238E27FC236}">
                <a16:creationId xmlns:a16="http://schemas.microsoft.com/office/drawing/2014/main" xmlns="" id="{C2782CB5-94E4-44CA-9841-310DF3AB131C}"/>
              </a:ext>
            </a:extLst>
          </p:cNvPr>
          <p:cNvGrpSpPr/>
          <p:nvPr/>
        </p:nvGrpSpPr>
        <p:grpSpPr>
          <a:xfrm>
            <a:off x="9748133" y="4902200"/>
            <a:ext cx="1612018" cy="311151"/>
            <a:chOff x="9748133" y="4902200"/>
            <a:chExt cx="1612018" cy="311151"/>
          </a:xfrm>
        </p:grpSpPr>
        <p:sp>
          <p:nvSpPr>
            <p:cNvPr id="160" name="SMARTInkShape-4875">
              <a:extLst>
                <a:ext uri="{FF2B5EF4-FFF2-40B4-BE49-F238E27FC236}">
                  <a16:creationId xmlns:a16="http://schemas.microsoft.com/office/drawing/2014/main" xmlns="" id="{AF7F98AC-BAB3-4915-B6D2-61B978423D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0998200" y="5054600"/>
              <a:ext cx="361951" cy="88901"/>
            </a:xfrm>
            <a:custGeom>
              <a:avLst/>
              <a:gdLst/>
              <a:ahLst/>
              <a:cxnLst/>
              <a:rect l="0" t="0" r="0" b="0"/>
              <a:pathLst>
                <a:path w="361951" h="88901">
                  <a:moveTo>
                    <a:pt x="0" y="88900"/>
                  </a:moveTo>
                  <a:lnTo>
                    <a:pt x="0" y="88900"/>
                  </a:lnTo>
                  <a:lnTo>
                    <a:pt x="28222" y="79493"/>
                  </a:lnTo>
                  <a:lnTo>
                    <a:pt x="50565" y="72045"/>
                  </a:lnTo>
                  <a:lnTo>
                    <a:pt x="78160" y="64258"/>
                  </a:lnTo>
                  <a:lnTo>
                    <a:pt x="109257" y="56244"/>
                  </a:lnTo>
                  <a:lnTo>
                    <a:pt x="142688" y="48079"/>
                  </a:lnTo>
                  <a:lnTo>
                    <a:pt x="175558" y="40520"/>
                  </a:lnTo>
                  <a:lnTo>
                    <a:pt x="208056" y="33363"/>
                  </a:lnTo>
                  <a:lnTo>
                    <a:pt x="240303" y="26475"/>
                  </a:lnTo>
                  <a:lnTo>
                    <a:pt x="268153" y="20473"/>
                  </a:lnTo>
                  <a:lnTo>
                    <a:pt x="293067" y="15060"/>
                  </a:lnTo>
                  <a:lnTo>
                    <a:pt x="331335" y="6693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876">
              <a:extLst>
                <a:ext uri="{FF2B5EF4-FFF2-40B4-BE49-F238E27FC236}">
                  <a16:creationId xmlns:a16="http://schemas.microsoft.com/office/drawing/2014/main" xmlns="" id="{C330C7F2-9863-4798-B6D2-2BF37C6C91E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1087100" y="5086350"/>
              <a:ext cx="241301" cy="101601"/>
            </a:xfrm>
            <a:custGeom>
              <a:avLst/>
              <a:gdLst/>
              <a:ahLst/>
              <a:cxnLst/>
              <a:rect l="0" t="0" r="0" b="0"/>
              <a:pathLst>
                <a:path w="241301" h="101601">
                  <a:moveTo>
                    <a:pt x="0" y="101600"/>
                  </a:moveTo>
                  <a:lnTo>
                    <a:pt x="0" y="101600"/>
                  </a:lnTo>
                  <a:lnTo>
                    <a:pt x="45495" y="83569"/>
                  </a:lnTo>
                  <a:lnTo>
                    <a:pt x="68429" y="73351"/>
                  </a:lnTo>
                  <a:lnTo>
                    <a:pt x="94304" y="61601"/>
                  </a:lnTo>
                  <a:lnTo>
                    <a:pt x="122135" y="49534"/>
                  </a:lnTo>
                  <a:lnTo>
                    <a:pt x="151273" y="37256"/>
                  </a:lnTo>
                  <a:lnTo>
                    <a:pt x="181282" y="24837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877">
              <a:extLst>
                <a:ext uri="{FF2B5EF4-FFF2-40B4-BE49-F238E27FC236}">
                  <a16:creationId xmlns:a16="http://schemas.microsoft.com/office/drawing/2014/main" xmlns="" id="{58C8E4CA-3A74-408F-980B-8C08191423C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0598150" y="5022850"/>
              <a:ext cx="425451" cy="190501"/>
            </a:xfrm>
            <a:custGeom>
              <a:avLst/>
              <a:gdLst/>
              <a:ahLst/>
              <a:cxnLst/>
              <a:rect l="0" t="0" r="0" b="0"/>
              <a:pathLst>
                <a:path w="425451" h="190501">
                  <a:moveTo>
                    <a:pt x="0" y="190500"/>
                  </a:moveTo>
                  <a:lnTo>
                    <a:pt x="0" y="190500"/>
                  </a:lnTo>
                  <a:lnTo>
                    <a:pt x="39692" y="163755"/>
                  </a:lnTo>
                  <a:lnTo>
                    <a:pt x="69852" y="145687"/>
                  </a:lnTo>
                  <a:lnTo>
                    <a:pt x="111950" y="125899"/>
                  </a:lnTo>
                  <a:lnTo>
                    <a:pt x="136017" y="115682"/>
                  </a:lnTo>
                  <a:lnTo>
                    <a:pt x="161233" y="105344"/>
                  </a:lnTo>
                  <a:lnTo>
                    <a:pt x="187217" y="94924"/>
                  </a:lnTo>
                  <a:lnTo>
                    <a:pt x="213712" y="84449"/>
                  </a:lnTo>
                  <a:lnTo>
                    <a:pt x="240547" y="73232"/>
                  </a:lnTo>
                  <a:lnTo>
                    <a:pt x="267608" y="61521"/>
                  </a:lnTo>
                  <a:lnTo>
                    <a:pt x="294822" y="49481"/>
                  </a:lnTo>
                  <a:lnTo>
                    <a:pt x="321432" y="38632"/>
                  </a:lnTo>
                  <a:lnTo>
                    <a:pt x="347638" y="28577"/>
                  </a:lnTo>
                  <a:lnTo>
                    <a:pt x="390866" y="12701"/>
                  </a:lnTo>
                  <a:lnTo>
                    <a:pt x="425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878">
              <a:extLst>
                <a:ext uri="{FF2B5EF4-FFF2-40B4-BE49-F238E27FC236}">
                  <a16:creationId xmlns:a16="http://schemas.microsoft.com/office/drawing/2014/main" xmlns="" id="{C8CEB9D2-459C-42DE-A868-872F8ECE36C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267950" y="5060950"/>
              <a:ext cx="279401" cy="101601"/>
            </a:xfrm>
            <a:custGeom>
              <a:avLst/>
              <a:gdLst/>
              <a:ahLst/>
              <a:cxnLst/>
              <a:rect l="0" t="0" r="0" b="0"/>
              <a:pathLst>
                <a:path w="279401" h="101601">
                  <a:moveTo>
                    <a:pt x="0" y="101600"/>
                  </a:moveTo>
                  <a:lnTo>
                    <a:pt x="0" y="101600"/>
                  </a:lnTo>
                  <a:lnTo>
                    <a:pt x="21048" y="83924"/>
                  </a:lnTo>
                  <a:lnTo>
                    <a:pt x="68641" y="63402"/>
                  </a:lnTo>
                  <a:lnTo>
                    <a:pt x="111356" y="48889"/>
                  </a:lnTo>
                  <a:lnTo>
                    <a:pt x="144742" y="37251"/>
                  </a:lnTo>
                  <a:lnTo>
                    <a:pt x="183098" y="25023"/>
                  </a:lnTo>
                  <a:lnTo>
                    <a:pt x="221782" y="14413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879">
              <a:extLst>
                <a:ext uri="{FF2B5EF4-FFF2-40B4-BE49-F238E27FC236}">
                  <a16:creationId xmlns:a16="http://schemas.microsoft.com/office/drawing/2014/main" xmlns="" id="{87BFDDA3-A11E-4514-ADB5-26614E1C7CB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956800" y="4946650"/>
              <a:ext cx="387351" cy="171451"/>
            </a:xfrm>
            <a:custGeom>
              <a:avLst/>
              <a:gdLst/>
              <a:ahLst/>
              <a:cxnLst/>
              <a:rect l="0" t="0" r="0" b="0"/>
              <a:pathLst>
                <a:path w="387351" h="171451">
                  <a:moveTo>
                    <a:pt x="0" y="171450"/>
                  </a:moveTo>
                  <a:lnTo>
                    <a:pt x="0" y="171450"/>
                  </a:lnTo>
                  <a:lnTo>
                    <a:pt x="38283" y="147915"/>
                  </a:lnTo>
                  <a:lnTo>
                    <a:pt x="75548" y="125671"/>
                  </a:lnTo>
                  <a:lnTo>
                    <a:pt x="108365" y="108770"/>
                  </a:lnTo>
                  <a:lnTo>
                    <a:pt x="148821" y="89500"/>
                  </a:lnTo>
                  <a:lnTo>
                    <a:pt x="196436" y="71057"/>
                  </a:lnTo>
                  <a:lnTo>
                    <a:pt x="221974" y="62188"/>
                  </a:lnTo>
                  <a:lnTo>
                    <a:pt x="246761" y="53453"/>
                  </a:lnTo>
                  <a:lnTo>
                    <a:pt x="271045" y="44807"/>
                  </a:lnTo>
                  <a:lnTo>
                    <a:pt x="315903" y="28381"/>
                  </a:lnTo>
                  <a:lnTo>
                    <a:pt x="352303" y="14025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880">
              <a:extLst>
                <a:ext uri="{FF2B5EF4-FFF2-40B4-BE49-F238E27FC236}">
                  <a16:creationId xmlns:a16="http://schemas.microsoft.com/office/drawing/2014/main" xmlns="" id="{4263C82D-D24D-49CB-B685-D72626E1D624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748133" y="4902200"/>
              <a:ext cx="208668" cy="114301"/>
            </a:xfrm>
            <a:custGeom>
              <a:avLst/>
              <a:gdLst/>
              <a:ahLst/>
              <a:cxnLst/>
              <a:rect l="0" t="0" r="0" b="0"/>
              <a:pathLst>
                <a:path w="208668" h="114301">
                  <a:moveTo>
                    <a:pt x="5467" y="114300"/>
                  </a:moveTo>
                  <a:lnTo>
                    <a:pt x="5467" y="114300"/>
                  </a:lnTo>
                  <a:lnTo>
                    <a:pt x="0" y="108833"/>
                  </a:lnTo>
                  <a:lnTo>
                    <a:pt x="410" y="108538"/>
                  </a:lnTo>
                  <a:lnTo>
                    <a:pt x="30921" y="101231"/>
                  </a:lnTo>
                  <a:lnTo>
                    <a:pt x="77287" y="76859"/>
                  </a:lnTo>
                  <a:lnTo>
                    <a:pt x="118155" y="55934"/>
                  </a:lnTo>
                  <a:lnTo>
                    <a:pt x="164605" y="25500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019">
            <a:extLst>
              <a:ext uri="{FF2B5EF4-FFF2-40B4-BE49-F238E27FC236}">
                <a16:creationId xmlns:a16="http://schemas.microsoft.com/office/drawing/2014/main" xmlns="" id="{F3EDD206-AB39-456A-92BF-819908D61173}"/>
              </a:ext>
            </a:extLst>
          </p:cNvPr>
          <p:cNvGrpSpPr/>
          <p:nvPr/>
        </p:nvGrpSpPr>
        <p:grpSpPr>
          <a:xfrm>
            <a:off x="4256114" y="4758079"/>
            <a:ext cx="106337" cy="550522"/>
            <a:chOff x="4256114" y="4758079"/>
            <a:chExt cx="106337" cy="550522"/>
          </a:xfrm>
        </p:grpSpPr>
        <p:sp>
          <p:nvSpPr>
            <p:cNvPr id="167" name="SMARTInkShape-4881">
              <a:extLst>
                <a:ext uri="{FF2B5EF4-FFF2-40B4-BE49-F238E27FC236}">
                  <a16:creationId xmlns:a16="http://schemas.microsoft.com/office/drawing/2014/main" xmlns="" id="{4D11C48B-90B7-4AC7-8AEA-4D2EB27BEF3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256114" y="5097761"/>
              <a:ext cx="93871" cy="69528"/>
            </a:xfrm>
            <a:custGeom>
              <a:avLst/>
              <a:gdLst/>
              <a:ahLst/>
              <a:cxnLst/>
              <a:rect l="0" t="0" r="0" b="0"/>
              <a:pathLst>
                <a:path w="93871" h="69528">
                  <a:moveTo>
                    <a:pt x="55536" y="45739"/>
                  </a:moveTo>
                  <a:lnTo>
                    <a:pt x="55536" y="45739"/>
                  </a:lnTo>
                  <a:lnTo>
                    <a:pt x="55536" y="42368"/>
                  </a:lnTo>
                  <a:lnTo>
                    <a:pt x="53654" y="38831"/>
                  </a:lnTo>
                  <a:lnTo>
                    <a:pt x="51172" y="34907"/>
                  </a:lnTo>
                  <a:lnTo>
                    <a:pt x="50069" y="30812"/>
                  </a:lnTo>
                  <a:lnTo>
                    <a:pt x="49069" y="29438"/>
                  </a:lnTo>
                  <a:lnTo>
                    <a:pt x="47697" y="28521"/>
                  </a:lnTo>
                  <a:lnTo>
                    <a:pt x="37054" y="23680"/>
                  </a:lnTo>
                  <a:lnTo>
                    <a:pt x="29448" y="23705"/>
                  </a:lnTo>
                  <a:lnTo>
                    <a:pt x="25444" y="24700"/>
                  </a:lnTo>
                  <a:lnTo>
                    <a:pt x="13067" y="32841"/>
                  </a:lnTo>
                  <a:lnTo>
                    <a:pt x="3833" y="44191"/>
                  </a:lnTo>
                  <a:lnTo>
                    <a:pt x="807" y="52341"/>
                  </a:lnTo>
                  <a:lnTo>
                    <a:pt x="0" y="56491"/>
                  </a:lnTo>
                  <a:lnTo>
                    <a:pt x="873" y="59962"/>
                  </a:lnTo>
                  <a:lnTo>
                    <a:pt x="5606" y="65701"/>
                  </a:lnTo>
                  <a:lnTo>
                    <a:pt x="14295" y="68722"/>
                  </a:lnTo>
                  <a:lnTo>
                    <a:pt x="19575" y="69527"/>
                  </a:lnTo>
                  <a:lnTo>
                    <a:pt x="24506" y="67948"/>
                  </a:lnTo>
                  <a:lnTo>
                    <a:pt x="33749" y="60549"/>
                  </a:lnTo>
                  <a:lnTo>
                    <a:pt x="50257" y="37741"/>
                  </a:lnTo>
                  <a:lnTo>
                    <a:pt x="58440" y="15382"/>
                  </a:lnTo>
                  <a:lnTo>
                    <a:pt x="58177" y="9979"/>
                  </a:lnTo>
                  <a:lnTo>
                    <a:pt x="56591" y="5671"/>
                  </a:lnTo>
                  <a:lnTo>
                    <a:pt x="54123" y="2094"/>
                  </a:lnTo>
                  <a:lnTo>
                    <a:pt x="51066" y="414"/>
                  </a:lnTo>
                  <a:lnTo>
                    <a:pt x="47617" y="0"/>
                  </a:lnTo>
                  <a:lnTo>
                    <a:pt x="43906" y="429"/>
                  </a:lnTo>
                  <a:lnTo>
                    <a:pt x="28572" y="11147"/>
                  </a:lnTo>
                  <a:lnTo>
                    <a:pt x="20504" y="23780"/>
                  </a:lnTo>
                  <a:lnTo>
                    <a:pt x="13876" y="44876"/>
                  </a:lnTo>
                  <a:lnTo>
                    <a:pt x="12946" y="51514"/>
                  </a:lnTo>
                  <a:lnTo>
                    <a:pt x="13737" y="56645"/>
                  </a:lnTo>
                  <a:lnTo>
                    <a:pt x="15676" y="60771"/>
                  </a:lnTo>
                  <a:lnTo>
                    <a:pt x="18379" y="64227"/>
                  </a:lnTo>
                  <a:lnTo>
                    <a:pt x="25146" y="68067"/>
                  </a:lnTo>
                  <a:lnTo>
                    <a:pt x="28926" y="69091"/>
                  </a:lnTo>
                  <a:lnTo>
                    <a:pt x="38770" y="66466"/>
                  </a:lnTo>
                  <a:lnTo>
                    <a:pt x="54331" y="57054"/>
                  </a:lnTo>
                  <a:lnTo>
                    <a:pt x="62056" y="49357"/>
                  </a:lnTo>
                  <a:lnTo>
                    <a:pt x="65490" y="41232"/>
                  </a:lnTo>
                  <a:lnTo>
                    <a:pt x="65699" y="38501"/>
                  </a:lnTo>
                  <a:lnTo>
                    <a:pt x="65134" y="36681"/>
                  </a:lnTo>
                  <a:lnTo>
                    <a:pt x="64051" y="35467"/>
                  </a:lnTo>
                  <a:lnTo>
                    <a:pt x="59085" y="34118"/>
                  </a:lnTo>
                  <a:lnTo>
                    <a:pt x="55785" y="33758"/>
                  </a:lnTo>
                  <a:lnTo>
                    <a:pt x="48356" y="37121"/>
                  </a:lnTo>
                  <a:lnTo>
                    <a:pt x="38831" y="44037"/>
                  </a:lnTo>
                  <a:lnTo>
                    <a:pt x="39460" y="45310"/>
                  </a:lnTo>
                  <a:lnTo>
                    <a:pt x="43922" y="48605"/>
                  </a:lnTo>
                  <a:lnTo>
                    <a:pt x="52491" y="48659"/>
                  </a:lnTo>
                  <a:lnTo>
                    <a:pt x="63355" y="45626"/>
                  </a:lnTo>
                  <a:lnTo>
                    <a:pt x="85695" y="32180"/>
                  </a:lnTo>
                  <a:lnTo>
                    <a:pt x="92929" y="25602"/>
                  </a:lnTo>
                  <a:lnTo>
                    <a:pt x="93870" y="23847"/>
                  </a:lnTo>
                  <a:lnTo>
                    <a:pt x="93792" y="22678"/>
                  </a:lnTo>
                  <a:lnTo>
                    <a:pt x="92329" y="21898"/>
                  </a:lnTo>
                  <a:lnTo>
                    <a:pt x="80936" y="20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882">
              <a:extLst>
                <a:ext uri="{FF2B5EF4-FFF2-40B4-BE49-F238E27FC236}">
                  <a16:creationId xmlns:a16="http://schemas.microsoft.com/office/drawing/2014/main" xmlns="" id="{BF342642-6BA9-491D-94D1-D99F93CF2C3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337838" y="4758079"/>
              <a:ext cx="24613" cy="550522"/>
            </a:xfrm>
            <a:custGeom>
              <a:avLst/>
              <a:gdLst/>
              <a:ahLst/>
              <a:cxnLst/>
              <a:rect l="0" t="0" r="0" b="0"/>
              <a:pathLst>
                <a:path w="24613" h="550522">
                  <a:moveTo>
                    <a:pt x="18262" y="29821"/>
                  </a:moveTo>
                  <a:lnTo>
                    <a:pt x="18262" y="29821"/>
                  </a:lnTo>
                  <a:lnTo>
                    <a:pt x="618" y="0"/>
                  </a:lnTo>
                  <a:lnTo>
                    <a:pt x="149" y="768"/>
                  </a:lnTo>
                  <a:lnTo>
                    <a:pt x="0" y="48016"/>
                  </a:lnTo>
                  <a:lnTo>
                    <a:pt x="2619" y="85650"/>
                  </a:lnTo>
                  <a:lnTo>
                    <a:pt x="4306" y="110079"/>
                  </a:lnTo>
                  <a:lnTo>
                    <a:pt x="6136" y="137654"/>
                  </a:lnTo>
                  <a:lnTo>
                    <a:pt x="8061" y="167327"/>
                  </a:lnTo>
                  <a:lnTo>
                    <a:pt x="9345" y="200514"/>
                  </a:lnTo>
                  <a:lnTo>
                    <a:pt x="10201" y="236043"/>
                  </a:lnTo>
                  <a:lnTo>
                    <a:pt x="10771" y="273136"/>
                  </a:lnTo>
                  <a:lnTo>
                    <a:pt x="10445" y="309153"/>
                  </a:lnTo>
                  <a:lnTo>
                    <a:pt x="9523" y="344454"/>
                  </a:lnTo>
                  <a:lnTo>
                    <a:pt x="8203" y="379276"/>
                  </a:lnTo>
                  <a:lnTo>
                    <a:pt x="7322" y="408841"/>
                  </a:lnTo>
                  <a:lnTo>
                    <a:pt x="6735" y="434901"/>
                  </a:lnTo>
                  <a:lnTo>
                    <a:pt x="6789" y="478673"/>
                  </a:lnTo>
                  <a:lnTo>
                    <a:pt x="11491" y="523589"/>
                  </a:lnTo>
                  <a:lnTo>
                    <a:pt x="24612" y="550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020">
            <a:extLst>
              <a:ext uri="{FF2B5EF4-FFF2-40B4-BE49-F238E27FC236}">
                <a16:creationId xmlns:a16="http://schemas.microsoft.com/office/drawing/2014/main" xmlns="" id="{A454A55B-715E-4AAC-BD54-E5ACA4A836A8}"/>
              </a:ext>
            </a:extLst>
          </p:cNvPr>
          <p:cNvGrpSpPr/>
          <p:nvPr/>
        </p:nvGrpSpPr>
        <p:grpSpPr>
          <a:xfrm>
            <a:off x="3270250" y="4921250"/>
            <a:ext cx="1174751" cy="273051"/>
            <a:chOff x="3270250" y="4921250"/>
            <a:chExt cx="1174751" cy="273051"/>
          </a:xfrm>
        </p:grpSpPr>
        <p:sp>
          <p:nvSpPr>
            <p:cNvPr id="170" name="SMARTInkShape-4883">
              <a:extLst>
                <a:ext uri="{FF2B5EF4-FFF2-40B4-BE49-F238E27FC236}">
                  <a16:creationId xmlns:a16="http://schemas.microsoft.com/office/drawing/2014/main" xmlns="" id="{4F79370C-4145-4D29-ACD7-A47E1D2E3C6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52800" y="4921250"/>
              <a:ext cx="392201" cy="234392"/>
            </a:xfrm>
            <a:custGeom>
              <a:avLst/>
              <a:gdLst/>
              <a:ahLst/>
              <a:cxnLst/>
              <a:rect l="0" t="0" r="0" b="0"/>
              <a:pathLst>
                <a:path w="392201" h="234392">
                  <a:moveTo>
                    <a:pt x="55650" y="158750"/>
                  </a:moveTo>
                  <a:lnTo>
                    <a:pt x="55650" y="158750"/>
                  </a:lnTo>
                  <a:lnTo>
                    <a:pt x="14823" y="198313"/>
                  </a:lnTo>
                  <a:lnTo>
                    <a:pt x="2933" y="216550"/>
                  </a:lnTo>
                  <a:lnTo>
                    <a:pt x="0" y="229359"/>
                  </a:lnTo>
                  <a:lnTo>
                    <a:pt x="3733" y="232634"/>
                  </a:lnTo>
                  <a:lnTo>
                    <a:pt x="19170" y="234391"/>
                  </a:lnTo>
                  <a:lnTo>
                    <a:pt x="61774" y="214558"/>
                  </a:lnTo>
                  <a:lnTo>
                    <a:pt x="103998" y="185906"/>
                  </a:lnTo>
                  <a:lnTo>
                    <a:pt x="128098" y="168387"/>
                  </a:lnTo>
                  <a:lnTo>
                    <a:pt x="154044" y="149652"/>
                  </a:lnTo>
                  <a:lnTo>
                    <a:pt x="181218" y="130107"/>
                  </a:lnTo>
                  <a:lnTo>
                    <a:pt x="209212" y="110021"/>
                  </a:lnTo>
                  <a:lnTo>
                    <a:pt x="236341" y="90986"/>
                  </a:lnTo>
                  <a:lnTo>
                    <a:pt x="262894" y="72652"/>
                  </a:lnTo>
                  <a:lnTo>
                    <a:pt x="289063" y="54785"/>
                  </a:lnTo>
                  <a:lnTo>
                    <a:pt x="333190" y="29287"/>
                  </a:lnTo>
                  <a:lnTo>
                    <a:pt x="392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884">
              <a:extLst>
                <a:ext uri="{FF2B5EF4-FFF2-40B4-BE49-F238E27FC236}">
                  <a16:creationId xmlns:a16="http://schemas.microsoft.com/office/drawing/2014/main" xmlns="" id="{A8F4C1C0-B8A3-4CB3-B579-3738CC82B88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839531" y="4959350"/>
              <a:ext cx="395920" cy="188408"/>
            </a:xfrm>
            <a:custGeom>
              <a:avLst/>
              <a:gdLst/>
              <a:ahLst/>
              <a:cxnLst/>
              <a:rect l="0" t="0" r="0" b="0"/>
              <a:pathLst>
                <a:path w="395920" h="188408">
                  <a:moveTo>
                    <a:pt x="53019" y="158750"/>
                  </a:moveTo>
                  <a:lnTo>
                    <a:pt x="53019" y="158750"/>
                  </a:lnTo>
                  <a:lnTo>
                    <a:pt x="12192" y="182617"/>
                  </a:lnTo>
                  <a:lnTo>
                    <a:pt x="4634" y="187361"/>
                  </a:lnTo>
                  <a:lnTo>
                    <a:pt x="1007" y="188407"/>
                  </a:lnTo>
                  <a:lnTo>
                    <a:pt x="0" y="186988"/>
                  </a:lnTo>
                  <a:lnTo>
                    <a:pt x="739" y="183926"/>
                  </a:lnTo>
                  <a:lnTo>
                    <a:pt x="46011" y="152251"/>
                  </a:lnTo>
                  <a:lnTo>
                    <a:pt x="89650" y="127404"/>
                  </a:lnTo>
                  <a:lnTo>
                    <a:pt x="116245" y="114569"/>
                  </a:lnTo>
                  <a:lnTo>
                    <a:pt x="145264" y="101779"/>
                  </a:lnTo>
                  <a:lnTo>
                    <a:pt x="175899" y="89020"/>
                  </a:lnTo>
                  <a:lnTo>
                    <a:pt x="206200" y="76986"/>
                  </a:lnTo>
                  <a:lnTo>
                    <a:pt x="236279" y="65434"/>
                  </a:lnTo>
                  <a:lnTo>
                    <a:pt x="266209" y="54207"/>
                  </a:lnTo>
                  <a:lnTo>
                    <a:pt x="293923" y="43193"/>
                  </a:lnTo>
                  <a:lnTo>
                    <a:pt x="320160" y="32323"/>
                  </a:lnTo>
                  <a:lnTo>
                    <a:pt x="362249" y="14365"/>
                  </a:lnTo>
                  <a:lnTo>
                    <a:pt x="3959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885">
              <a:extLst>
                <a:ext uri="{FF2B5EF4-FFF2-40B4-BE49-F238E27FC236}">
                  <a16:creationId xmlns:a16="http://schemas.microsoft.com/office/drawing/2014/main" xmlns="" id="{E911C687-46A5-4294-A6D0-AD35EFF65FD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644508" y="5003800"/>
              <a:ext cx="343293" cy="162122"/>
            </a:xfrm>
            <a:custGeom>
              <a:avLst/>
              <a:gdLst/>
              <a:ahLst/>
              <a:cxnLst/>
              <a:rect l="0" t="0" r="0" b="0"/>
              <a:pathLst>
                <a:path w="343293" h="162122">
                  <a:moveTo>
                    <a:pt x="6742" y="158750"/>
                  </a:moveTo>
                  <a:lnTo>
                    <a:pt x="6742" y="158750"/>
                  </a:lnTo>
                  <a:lnTo>
                    <a:pt x="0" y="162121"/>
                  </a:lnTo>
                  <a:lnTo>
                    <a:pt x="24094" y="151550"/>
                  </a:lnTo>
                  <a:lnTo>
                    <a:pt x="55611" y="133677"/>
                  </a:lnTo>
                  <a:lnTo>
                    <a:pt x="102545" y="107860"/>
                  </a:lnTo>
                  <a:lnTo>
                    <a:pt x="129877" y="93074"/>
                  </a:lnTo>
                  <a:lnTo>
                    <a:pt x="157977" y="78983"/>
                  </a:lnTo>
                  <a:lnTo>
                    <a:pt x="186587" y="65355"/>
                  </a:lnTo>
                  <a:lnTo>
                    <a:pt x="215539" y="52037"/>
                  </a:lnTo>
                  <a:lnTo>
                    <a:pt x="242601" y="40336"/>
                  </a:lnTo>
                  <a:lnTo>
                    <a:pt x="268403" y="29713"/>
                  </a:lnTo>
                  <a:lnTo>
                    <a:pt x="310008" y="13205"/>
                  </a:lnTo>
                  <a:lnTo>
                    <a:pt x="3432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886">
              <a:extLst>
                <a:ext uri="{FF2B5EF4-FFF2-40B4-BE49-F238E27FC236}">
                  <a16:creationId xmlns:a16="http://schemas.microsoft.com/office/drawing/2014/main" xmlns="" id="{DA2E1A63-8237-4B5C-85F1-29C1BAB139C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420830" y="5067300"/>
              <a:ext cx="287571" cy="124309"/>
            </a:xfrm>
            <a:custGeom>
              <a:avLst/>
              <a:gdLst/>
              <a:ahLst/>
              <a:cxnLst/>
              <a:rect l="0" t="0" r="0" b="0"/>
              <a:pathLst>
                <a:path w="287571" h="124309">
                  <a:moveTo>
                    <a:pt x="8170" y="120650"/>
                  </a:moveTo>
                  <a:lnTo>
                    <a:pt x="8170" y="120650"/>
                  </a:lnTo>
                  <a:lnTo>
                    <a:pt x="1428" y="124021"/>
                  </a:lnTo>
                  <a:lnTo>
                    <a:pt x="147" y="124308"/>
                  </a:lnTo>
                  <a:lnTo>
                    <a:pt x="0" y="123795"/>
                  </a:lnTo>
                  <a:lnTo>
                    <a:pt x="606" y="122746"/>
                  </a:lnTo>
                  <a:lnTo>
                    <a:pt x="39960" y="98322"/>
                  </a:lnTo>
                  <a:lnTo>
                    <a:pt x="87439" y="75228"/>
                  </a:lnTo>
                  <a:lnTo>
                    <a:pt x="129478" y="58129"/>
                  </a:lnTo>
                  <a:lnTo>
                    <a:pt x="176385" y="38770"/>
                  </a:lnTo>
                  <a:lnTo>
                    <a:pt x="221691" y="22170"/>
                  </a:lnTo>
                  <a:lnTo>
                    <a:pt x="2875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887">
              <a:extLst>
                <a:ext uri="{FF2B5EF4-FFF2-40B4-BE49-F238E27FC236}">
                  <a16:creationId xmlns:a16="http://schemas.microsoft.com/office/drawing/2014/main" xmlns="" id="{629B6870-CD3D-44BB-85C2-830FC801593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270250" y="5022850"/>
              <a:ext cx="273051" cy="171451"/>
            </a:xfrm>
            <a:custGeom>
              <a:avLst/>
              <a:gdLst/>
              <a:ahLst/>
              <a:cxnLst/>
              <a:rect l="0" t="0" r="0" b="0"/>
              <a:pathLst>
                <a:path w="273051" h="171451">
                  <a:moveTo>
                    <a:pt x="0" y="171450"/>
                  </a:moveTo>
                  <a:lnTo>
                    <a:pt x="0" y="171450"/>
                  </a:lnTo>
                  <a:lnTo>
                    <a:pt x="3371" y="171450"/>
                  </a:lnTo>
                  <a:lnTo>
                    <a:pt x="49458" y="138192"/>
                  </a:lnTo>
                  <a:lnTo>
                    <a:pt x="83130" y="117158"/>
                  </a:lnTo>
                  <a:lnTo>
                    <a:pt x="122319" y="93698"/>
                  </a:lnTo>
                  <a:lnTo>
                    <a:pt x="165607" y="69160"/>
                  </a:lnTo>
                  <a:lnTo>
                    <a:pt x="208834" y="42262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4888">
            <a:extLst>
              <a:ext uri="{FF2B5EF4-FFF2-40B4-BE49-F238E27FC236}">
                <a16:creationId xmlns:a16="http://schemas.microsoft.com/office/drawing/2014/main" xmlns="" id="{135D3E1A-784E-4648-BCCB-3672870BD7E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876941" y="4029520"/>
            <a:ext cx="289410" cy="335006"/>
          </a:xfrm>
          <a:custGeom>
            <a:avLst/>
            <a:gdLst/>
            <a:ahLst/>
            <a:cxnLst/>
            <a:rect l="0" t="0" r="0" b="0"/>
            <a:pathLst>
              <a:path w="289410" h="335006">
                <a:moveTo>
                  <a:pt x="3659" y="91630"/>
                </a:moveTo>
                <a:lnTo>
                  <a:pt x="3659" y="91630"/>
                </a:lnTo>
                <a:lnTo>
                  <a:pt x="289" y="91630"/>
                </a:lnTo>
                <a:lnTo>
                  <a:pt x="0" y="90219"/>
                </a:lnTo>
                <a:lnTo>
                  <a:pt x="3475" y="68518"/>
                </a:lnTo>
                <a:lnTo>
                  <a:pt x="4947" y="69167"/>
                </a:lnTo>
                <a:lnTo>
                  <a:pt x="10346" y="73650"/>
                </a:lnTo>
                <a:lnTo>
                  <a:pt x="26016" y="109715"/>
                </a:lnTo>
                <a:lnTo>
                  <a:pt x="43444" y="155863"/>
                </a:lnTo>
                <a:lnTo>
                  <a:pt x="58265" y="196143"/>
                </a:lnTo>
                <a:lnTo>
                  <a:pt x="70497" y="234271"/>
                </a:lnTo>
                <a:lnTo>
                  <a:pt x="81343" y="268620"/>
                </a:lnTo>
                <a:lnTo>
                  <a:pt x="97937" y="308936"/>
                </a:lnTo>
                <a:lnTo>
                  <a:pt x="109669" y="335005"/>
                </a:lnTo>
                <a:lnTo>
                  <a:pt x="110315" y="333608"/>
                </a:lnTo>
                <a:lnTo>
                  <a:pt x="108067" y="290068"/>
                </a:lnTo>
                <a:lnTo>
                  <a:pt x="106092" y="247479"/>
                </a:lnTo>
                <a:lnTo>
                  <a:pt x="107250" y="203588"/>
                </a:lnTo>
                <a:lnTo>
                  <a:pt x="110378" y="194306"/>
                </a:lnTo>
                <a:lnTo>
                  <a:pt x="112199" y="191830"/>
                </a:lnTo>
                <a:lnTo>
                  <a:pt x="114119" y="190180"/>
                </a:lnTo>
                <a:lnTo>
                  <a:pt x="117516" y="190491"/>
                </a:lnTo>
                <a:lnTo>
                  <a:pt x="126934" y="194600"/>
                </a:lnTo>
                <a:lnTo>
                  <a:pt x="155296" y="224649"/>
                </a:lnTo>
                <a:lnTo>
                  <a:pt x="188076" y="268737"/>
                </a:lnTo>
                <a:lnTo>
                  <a:pt x="218358" y="301513"/>
                </a:lnTo>
                <a:lnTo>
                  <a:pt x="231510" y="310215"/>
                </a:lnTo>
                <a:lnTo>
                  <a:pt x="233877" y="307909"/>
                </a:lnTo>
                <a:lnTo>
                  <a:pt x="236505" y="295939"/>
                </a:lnTo>
                <a:lnTo>
                  <a:pt x="234615" y="255882"/>
                </a:lnTo>
                <a:lnTo>
                  <a:pt x="227662" y="214255"/>
                </a:lnTo>
                <a:lnTo>
                  <a:pt x="222843" y="190313"/>
                </a:lnTo>
                <a:lnTo>
                  <a:pt x="220338" y="162358"/>
                </a:lnTo>
                <a:lnTo>
                  <a:pt x="219373" y="131726"/>
                </a:lnTo>
                <a:lnTo>
                  <a:pt x="219434" y="99311"/>
                </a:lnTo>
                <a:lnTo>
                  <a:pt x="225148" y="52005"/>
                </a:lnTo>
                <a:lnTo>
                  <a:pt x="236502" y="10980"/>
                </a:lnTo>
                <a:lnTo>
                  <a:pt x="239321" y="3996"/>
                </a:lnTo>
                <a:lnTo>
                  <a:pt x="243316" y="752"/>
                </a:lnTo>
                <a:lnTo>
                  <a:pt x="248097" y="0"/>
                </a:lnTo>
                <a:lnTo>
                  <a:pt x="253401" y="910"/>
                </a:lnTo>
                <a:lnTo>
                  <a:pt x="289409" y="281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1022">
            <a:extLst>
              <a:ext uri="{FF2B5EF4-FFF2-40B4-BE49-F238E27FC236}">
                <a16:creationId xmlns:a16="http://schemas.microsoft.com/office/drawing/2014/main" xmlns="" id="{E917CE13-3FDF-49FB-9E3F-8C8F1A06F93F}"/>
              </a:ext>
            </a:extLst>
          </p:cNvPr>
          <p:cNvGrpSpPr/>
          <p:nvPr/>
        </p:nvGrpSpPr>
        <p:grpSpPr>
          <a:xfrm>
            <a:off x="566030" y="2917629"/>
            <a:ext cx="1650121" cy="778072"/>
            <a:chOff x="566030" y="2917629"/>
            <a:chExt cx="1650121" cy="778072"/>
          </a:xfrm>
        </p:grpSpPr>
        <p:sp>
          <p:nvSpPr>
            <p:cNvPr id="177" name="SMARTInkShape-4889">
              <a:extLst>
                <a:ext uri="{FF2B5EF4-FFF2-40B4-BE49-F238E27FC236}">
                  <a16:creationId xmlns:a16="http://schemas.microsoft.com/office/drawing/2014/main" xmlns="" id="{AD8EC1CA-09F9-4444-8DE4-074B9653E9F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209800" y="3232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890">
              <a:extLst>
                <a:ext uri="{FF2B5EF4-FFF2-40B4-BE49-F238E27FC236}">
                  <a16:creationId xmlns:a16="http://schemas.microsoft.com/office/drawing/2014/main" xmlns="" id="{2BE126C5-4EC3-4178-953A-CAAE5A037DE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190750" y="3111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891">
              <a:extLst>
                <a:ext uri="{FF2B5EF4-FFF2-40B4-BE49-F238E27FC236}">
                  <a16:creationId xmlns:a16="http://schemas.microsoft.com/office/drawing/2014/main" xmlns="" id="{EA0CCBD5-2A7B-4C4D-BB6D-BB083D0D287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01927" y="3321050"/>
              <a:ext cx="811024" cy="289392"/>
            </a:xfrm>
            <a:custGeom>
              <a:avLst/>
              <a:gdLst/>
              <a:ahLst/>
              <a:cxnLst/>
              <a:rect l="0" t="0" r="0" b="0"/>
              <a:pathLst>
                <a:path w="811024" h="289392">
                  <a:moveTo>
                    <a:pt x="29973" y="273050"/>
                  </a:moveTo>
                  <a:lnTo>
                    <a:pt x="29973" y="273050"/>
                  </a:lnTo>
                  <a:lnTo>
                    <a:pt x="3005" y="286534"/>
                  </a:lnTo>
                  <a:lnTo>
                    <a:pt x="0" y="289095"/>
                  </a:lnTo>
                  <a:lnTo>
                    <a:pt x="2935" y="289391"/>
                  </a:lnTo>
                  <a:lnTo>
                    <a:pt x="30656" y="281018"/>
                  </a:lnTo>
                  <a:lnTo>
                    <a:pt x="60767" y="269895"/>
                  </a:lnTo>
                  <a:lnTo>
                    <a:pt x="97069" y="256130"/>
                  </a:lnTo>
                  <a:lnTo>
                    <a:pt x="145259" y="238487"/>
                  </a:lnTo>
                  <a:lnTo>
                    <a:pt x="201375" y="218258"/>
                  </a:lnTo>
                  <a:lnTo>
                    <a:pt x="262774" y="196305"/>
                  </a:lnTo>
                  <a:lnTo>
                    <a:pt x="330518" y="172498"/>
                  </a:lnTo>
                  <a:lnTo>
                    <a:pt x="402492" y="147454"/>
                  </a:lnTo>
                  <a:lnTo>
                    <a:pt x="477286" y="121586"/>
                  </a:lnTo>
                  <a:lnTo>
                    <a:pt x="547609" y="96580"/>
                  </a:lnTo>
                  <a:lnTo>
                    <a:pt x="614953" y="72148"/>
                  </a:lnTo>
                  <a:lnTo>
                    <a:pt x="680309" y="48098"/>
                  </a:lnTo>
                  <a:lnTo>
                    <a:pt x="723881" y="32065"/>
                  </a:lnTo>
                  <a:lnTo>
                    <a:pt x="81102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892">
              <a:extLst>
                <a:ext uri="{FF2B5EF4-FFF2-40B4-BE49-F238E27FC236}">
                  <a16:creationId xmlns:a16="http://schemas.microsoft.com/office/drawing/2014/main" xmlns="" id="{8F874B5D-F427-481D-A2EC-7B301F4A25A1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87400" y="3435350"/>
              <a:ext cx="889001" cy="260351"/>
            </a:xfrm>
            <a:custGeom>
              <a:avLst/>
              <a:gdLst/>
              <a:ahLst/>
              <a:cxnLst/>
              <a:rect l="0" t="0" r="0" b="0"/>
              <a:pathLst>
                <a:path w="889001" h="260351">
                  <a:moveTo>
                    <a:pt x="0" y="260350"/>
                  </a:moveTo>
                  <a:lnTo>
                    <a:pt x="0" y="260350"/>
                  </a:lnTo>
                  <a:lnTo>
                    <a:pt x="30339" y="250237"/>
                  </a:lnTo>
                  <a:lnTo>
                    <a:pt x="56209" y="241614"/>
                  </a:lnTo>
                  <a:lnTo>
                    <a:pt x="90389" y="230220"/>
                  </a:lnTo>
                  <a:lnTo>
                    <a:pt x="130110" y="216980"/>
                  </a:lnTo>
                  <a:lnTo>
                    <a:pt x="179168" y="200392"/>
                  </a:lnTo>
                  <a:lnTo>
                    <a:pt x="234451" y="181572"/>
                  </a:lnTo>
                  <a:lnTo>
                    <a:pt x="293884" y="161265"/>
                  </a:lnTo>
                  <a:lnTo>
                    <a:pt x="362434" y="139965"/>
                  </a:lnTo>
                  <a:lnTo>
                    <a:pt x="437061" y="118004"/>
                  </a:lnTo>
                  <a:lnTo>
                    <a:pt x="515741" y="95603"/>
                  </a:lnTo>
                  <a:lnTo>
                    <a:pt x="592183" y="75024"/>
                  </a:lnTo>
                  <a:lnTo>
                    <a:pt x="667133" y="55660"/>
                  </a:lnTo>
                  <a:lnTo>
                    <a:pt x="741089" y="37107"/>
                  </a:lnTo>
                  <a:lnTo>
                    <a:pt x="790392" y="24738"/>
                  </a:lnTo>
                  <a:lnTo>
                    <a:pt x="889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893">
              <a:extLst>
                <a:ext uri="{FF2B5EF4-FFF2-40B4-BE49-F238E27FC236}">
                  <a16:creationId xmlns:a16="http://schemas.microsoft.com/office/drawing/2014/main" xmlns="" id="{35634E28-FEB8-4B1E-A76E-14DABF099948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939729" y="3105150"/>
              <a:ext cx="104972" cy="19051"/>
            </a:xfrm>
            <a:custGeom>
              <a:avLst/>
              <a:gdLst/>
              <a:ahLst/>
              <a:cxnLst/>
              <a:rect l="0" t="0" r="0" b="0"/>
              <a:pathLst>
                <a:path w="1049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6308" y="13275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894">
              <a:extLst>
                <a:ext uri="{FF2B5EF4-FFF2-40B4-BE49-F238E27FC236}">
                  <a16:creationId xmlns:a16="http://schemas.microsoft.com/office/drawing/2014/main" xmlns="" id="{10EE8081-E5E7-4374-8661-42E9ED11EF9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964720" y="2917629"/>
              <a:ext cx="67281" cy="308829"/>
            </a:xfrm>
            <a:custGeom>
              <a:avLst/>
              <a:gdLst/>
              <a:ahLst/>
              <a:cxnLst/>
              <a:rect l="0" t="0" r="0" b="0"/>
              <a:pathLst>
                <a:path w="67281" h="308829">
                  <a:moveTo>
                    <a:pt x="10130" y="3371"/>
                  </a:moveTo>
                  <a:lnTo>
                    <a:pt x="10130" y="3371"/>
                  </a:lnTo>
                  <a:lnTo>
                    <a:pt x="10130" y="0"/>
                  </a:lnTo>
                  <a:lnTo>
                    <a:pt x="14494" y="31555"/>
                  </a:lnTo>
                  <a:lnTo>
                    <a:pt x="15597" y="67167"/>
                  </a:lnTo>
                  <a:lnTo>
                    <a:pt x="10443" y="110747"/>
                  </a:lnTo>
                  <a:lnTo>
                    <a:pt x="3214" y="157633"/>
                  </a:lnTo>
                  <a:lnTo>
                    <a:pt x="0" y="204341"/>
                  </a:lnTo>
                  <a:lnTo>
                    <a:pt x="4217" y="243445"/>
                  </a:lnTo>
                  <a:lnTo>
                    <a:pt x="16609" y="285700"/>
                  </a:lnTo>
                  <a:lnTo>
                    <a:pt x="20800" y="295307"/>
                  </a:lnTo>
                  <a:lnTo>
                    <a:pt x="25710" y="301712"/>
                  </a:lnTo>
                  <a:lnTo>
                    <a:pt x="36810" y="308828"/>
                  </a:lnTo>
                  <a:lnTo>
                    <a:pt x="42733" y="307903"/>
                  </a:lnTo>
                  <a:lnTo>
                    <a:pt x="67280" y="289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895">
              <a:extLst>
                <a:ext uri="{FF2B5EF4-FFF2-40B4-BE49-F238E27FC236}">
                  <a16:creationId xmlns:a16="http://schemas.microsoft.com/office/drawing/2014/main" xmlns="" id="{D4E90263-274D-46C0-B0DB-3B98687CEF2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746250" y="3141019"/>
              <a:ext cx="171084" cy="143565"/>
            </a:xfrm>
            <a:custGeom>
              <a:avLst/>
              <a:gdLst/>
              <a:ahLst/>
              <a:cxnLst/>
              <a:rect l="0" t="0" r="0" b="0"/>
              <a:pathLst>
                <a:path w="171084" h="143565">
                  <a:moveTo>
                    <a:pt x="0" y="110181"/>
                  </a:moveTo>
                  <a:lnTo>
                    <a:pt x="0" y="110181"/>
                  </a:lnTo>
                  <a:lnTo>
                    <a:pt x="38595" y="69704"/>
                  </a:lnTo>
                  <a:lnTo>
                    <a:pt x="48904" y="54091"/>
                  </a:lnTo>
                  <a:lnTo>
                    <a:pt x="53485" y="37745"/>
                  </a:lnTo>
                  <a:lnTo>
                    <a:pt x="53640" y="26717"/>
                  </a:lnTo>
                  <a:lnTo>
                    <a:pt x="52693" y="22788"/>
                  </a:lnTo>
                  <a:lnTo>
                    <a:pt x="49240" y="21580"/>
                  </a:lnTo>
                  <a:lnTo>
                    <a:pt x="37877" y="24001"/>
                  </a:lnTo>
                  <a:lnTo>
                    <a:pt x="25301" y="33544"/>
                  </a:lnTo>
                  <a:lnTo>
                    <a:pt x="18984" y="40039"/>
                  </a:lnTo>
                  <a:lnTo>
                    <a:pt x="6722" y="69408"/>
                  </a:lnTo>
                  <a:lnTo>
                    <a:pt x="6751" y="89002"/>
                  </a:lnTo>
                  <a:lnTo>
                    <a:pt x="8734" y="98178"/>
                  </a:lnTo>
                  <a:lnTo>
                    <a:pt x="18463" y="112137"/>
                  </a:lnTo>
                  <a:lnTo>
                    <a:pt x="25009" y="117835"/>
                  </a:lnTo>
                  <a:lnTo>
                    <a:pt x="41689" y="122285"/>
                  </a:lnTo>
                  <a:lnTo>
                    <a:pt x="51076" y="122483"/>
                  </a:lnTo>
                  <a:lnTo>
                    <a:pt x="84513" y="109279"/>
                  </a:lnTo>
                  <a:lnTo>
                    <a:pt x="117861" y="80751"/>
                  </a:lnTo>
                  <a:lnTo>
                    <a:pt x="139971" y="42116"/>
                  </a:lnTo>
                  <a:lnTo>
                    <a:pt x="144994" y="21369"/>
                  </a:lnTo>
                  <a:lnTo>
                    <a:pt x="145346" y="12873"/>
                  </a:lnTo>
                  <a:lnTo>
                    <a:pt x="142759" y="7209"/>
                  </a:lnTo>
                  <a:lnTo>
                    <a:pt x="138211" y="3433"/>
                  </a:lnTo>
                  <a:lnTo>
                    <a:pt x="132357" y="916"/>
                  </a:lnTo>
                  <a:lnTo>
                    <a:pt x="120209" y="0"/>
                  </a:lnTo>
                  <a:lnTo>
                    <a:pt x="114006" y="744"/>
                  </a:lnTo>
                  <a:lnTo>
                    <a:pt x="110576" y="3356"/>
                  </a:lnTo>
                  <a:lnTo>
                    <a:pt x="108995" y="7215"/>
                  </a:lnTo>
                  <a:lnTo>
                    <a:pt x="108647" y="11903"/>
                  </a:lnTo>
                  <a:lnTo>
                    <a:pt x="110531" y="16440"/>
                  </a:lnTo>
                  <a:lnTo>
                    <a:pt x="151599" y="62342"/>
                  </a:lnTo>
                  <a:lnTo>
                    <a:pt x="163333" y="82569"/>
                  </a:lnTo>
                  <a:lnTo>
                    <a:pt x="170900" y="105670"/>
                  </a:lnTo>
                  <a:lnTo>
                    <a:pt x="171083" y="115640"/>
                  </a:lnTo>
                  <a:lnTo>
                    <a:pt x="165643" y="132363"/>
                  </a:lnTo>
                  <a:lnTo>
                    <a:pt x="158050" y="141206"/>
                  </a:lnTo>
                  <a:lnTo>
                    <a:pt x="154050" y="143564"/>
                  </a:lnTo>
                  <a:lnTo>
                    <a:pt x="149267" y="143020"/>
                  </a:lnTo>
                  <a:lnTo>
                    <a:pt x="138307" y="136770"/>
                  </a:lnTo>
                  <a:lnTo>
                    <a:pt x="135244" y="128613"/>
                  </a:lnTo>
                  <a:lnTo>
                    <a:pt x="133350" y="78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896">
              <a:extLst>
                <a:ext uri="{FF2B5EF4-FFF2-40B4-BE49-F238E27FC236}">
                  <a16:creationId xmlns:a16="http://schemas.microsoft.com/office/drawing/2014/main" xmlns="" id="{94D5F81B-F913-4C79-A046-703EC17E398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546581" y="3028950"/>
              <a:ext cx="225070" cy="127001"/>
            </a:xfrm>
            <a:custGeom>
              <a:avLst/>
              <a:gdLst/>
              <a:ahLst/>
              <a:cxnLst/>
              <a:rect l="0" t="0" r="0" b="0"/>
              <a:pathLst>
                <a:path w="225070" h="127001">
                  <a:moveTo>
                    <a:pt x="21869" y="127000"/>
                  </a:moveTo>
                  <a:lnTo>
                    <a:pt x="21869" y="127000"/>
                  </a:lnTo>
                  <a:lnTo>
                    <a:pt x="4413" y="112497"/>
                  </a:lnTo>
                  <a:lnTo>
                    <a:pt x="0" y="103856"/>
                  </a:lnTo>
                  <a:lnTo>
                    <a:pt x="234" y="98871"/>
                  </a:lnTo>
                  <a:lnTo>
                    <a:pt x="4257" y="87687"/>
                  </a:lnTo>
                  <a:lnTo>
                    <a:pt x="38053" y="62749"/>
                  </a:lnTo>
                  <a:lnTo>
                    <a:pt x="80097" y="43175"/>
                  </a:lnTo>
                  <a:lnTo>
                    <a:pt x="105138" y="33017"/>
                  </a:lnTo>
                  <a:lnTo>
                    <a:pt x="129592" y="24834"/>
                  </a:lnTo>
                  <a:lnTo>
                    <a:pt x="153657" y="17967"/>
                  </a:lnTo>
                  <a:lnTo>
                    <a:pt x="193330" y="7985"/>
                  </a:lnTo>
                  <a:lnTo>
                    <a:pt x="2250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897">
              <a:extLst>
                <a:ext uri="{FF2B5EF4-FFF2-40B4-BE49-F238E27FC236}">
                  <a16:creationId xmlns:a16="http://schemas.microsoft.com/office/drawing/2014/main" xmlns="" id="{EB00A112-E241-4AE8-A9E7-D5A0A6A1D913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89050" y="3223319"/>
              <a:ext cx="57151" cy="154882"/>
            </a:xfrm>
            <a:custGeom>
              <a:avLst/>
              <a:gdLst/>
              <a:ahLst/>
              <a:cxnLst/>
              <a:rect l="0" t="0" r="0" b="0"/>
              <a:pathLst>
                <a:path w="57151" h="154882">
                  <a:moveTo>
                    <a:pt x="57150" y="15181"/>
                  </a:moveTo>
                  <a:lnTo>
                    <a:pt x="57150" y="15181"/>
                  </a:lnTo>
                  <a:lnTo>
                    <a:pt x="43335" y="3248"/>
                  </a:lnTo>
                  <a:lnTo>
                    <a:pt x="39473" y="876"/>
                  </a:lnTo>
                  <a:lnTo>
                    <a:pt x="35488" y="0"/>
                  </a:lnTo>
                  <a:lnTo>
                    <a:pt x="27296" y="908"/>
                  </a:lnTo>
                  <a:lnTo>
                    <a:pt x="18952" y="9308"/>
                  </a:lnTo>
                  <a:lnTo>
                    <a:pt x="14751" y="15499"/>
                  </a:lnTo>
                  <a:lnTo>
                    <a:pt x="8839" y="41067"/>
                  </a:lnTo>
                  <a:lnTo>
                    <a:pt x="11219" y="58906"/>
                  </a:lnTo>
                  <a:lnTo>
                    <a:pt x="17686" y="75537"/>
                  </a:lnTo>
                  <a:lnTo>
                    <a:pt x="51797" y="122947"/>
                  </a:lnTo>
                  <a:lnTo>
                    <a:pt x="53582" y="129358"/>
                  </a:lnTo>
                  <a:lnTo>
                    <a:pt x="51949" y="135043"/>
                  </a:lnTo>
                  <a:lnTo>
                    <a:pt x="42609" y="145124"/>
                  </a:lnTo>
                  <a:lnTo>
                    <a:pt x="27169" y="150544"/>
                  </a:lnTo>
                  <a:lnTo>
                    <a:pt x="0" y="154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898">
              <a:extLst>
                <a:ext uri="{FF2B5EF4-FFF2-40B4-BE49-F238E27FC236}">
                  <a16:creationId xmlns:a16="http://schemas.microsoft.com/office/drawing/2014/main" xmlns="" id="{34F27787-436E-4796-8C80-6DC7ABFD0FC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231900" y="32067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899">
              <a:extLst>
                <a:ext uri="{FF2B5EF4-FFF2-40B4-BE49-F238E27FC236}">
                  <a16:creationId xmlns:a16="http://schemas.microsoft.com/office/drawing/2014/main" xmlns="" id="{89CEAA81-E18E-464E-95EA-FEFCDB8DBE2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94847" y="3108777"/>
              <a:ext cx="98954" cy="322374"/>
            </a:xfrm>
            <a:custGeom>
              <a:avLst/>
              <a:gdLst/>
              <a:ahLst/>
              <a:cxnLst/>
              <a:rect l="0" t="0" r="0" b="0"/>
              <a:pathLst>
                <a:path w="98954" h="322374">
                  <a:moveTo>
                    <a:pt x="54503" y="237673"/>
                  </a:moveTo>
                  <a:lnTo>
                    <a:pt x="54503" y="237673"/>
                  </a:lnTo>
                  <a:lnTo>
                    <a:pt x="49433" y="231898"/>
                  </a:lnTo>
                  <a:lnTo>
                    <a:pt x="39576" y="213908"/>
                  </a:lnTo>
                  <a:lnTo>
                    <a:pt x="36791" y="211246"/>
                  </a:lnTo>
                  <a:lnTo>
                    <a:pt x="29933" y="208289"/>
                  </a:lnTo>
                  <a:lnTo>
                    <a:pt x="20299" y="210737"/>
                  </a:lnTo>
                  <a:lnTo>
                    <a:pt x="14767" y="213366"/>
                  </a:lnTo>
                  <a:lnTo>
                    <a:pt x="6739" y="223812"/>
                  </a:lnTo>
                  <a:lnTo>
                    <a:pt x="1524" y="239274"/>
                  </a:lnTo>
                  <a:lnTo>
                    <a:pt x="0" y="271073"/>
                  </a:lnTo>
                  <a:lnTo>
                    <a:pt x="8564" y="301740"/>
                  </a:lnTo>
                  <a:lnTo>
                    <a:pt x="18563" y="317653"/>
                  </a:lnTo>
                  <a:lnTo>
                    <a:pt x="24193" y="321332"/>
                  </a:lnTo>
                  <a:lnTo>
                    <a:pt x="30063" y="322373"/>
                  </a:lnTo>
                  <a:lnTo>
                    <a:pt x="36093" y="321657"/>
                  </a:lnTo>
                  <a:lnTo>
                    <a:pt x="48437" y="309571"/>
                  </a:lnTo>
                  <a:lnTo>
                    <a:pt x="54693" y="300422"/>
                  </a:lnTo>
                  <a:lnTo>
                    <a:pt x="63524" y="269560"/>
                  </a:lnTo>
                  <a:lnTo>
                    <a:pt x="69801" y="227856"/>
                  </a:lnTo>
                  <a:lnTo>
                    <a:pt x="72463" y="202906"/>
                  </a:lnTo>
                  <a:lnTo>
                    <a:pt x="74943" y="176395"/>
                  </a:lnTo>
                  <a:lnTo>
                    <a:pt x="75185" y="147432"/>
                  </a:lnTo>
                  <a:lnTo>
                    <a:pt x="73936" y="116835"/>
                  </a:lnTo>
                  <a:lnTo>
                    <a:pt x="71691" y="85148"/>
                  </a:lnTo>
                  <a:lnTo>
                    <a:pt x="67316" y="40532"/>
                  </a:lnTo>
                  <a:lnTo>
                    <a:pt x="62314" y="12472"/>
                  </a:lnTo>
                  <a:lnTo>
                    <a:pt x="55388" y="0"/>
                  </a:lnTo>
                  <a:lnTo>
                    <a:pt x="52976" y="202"/>
                  </a:lnTo>
                  <a:lnTo>
                    <a:pt x="51368" y="3864"/>
                  </a:lnTo>
                  <a:lnTo>
                    <a:pt x="50288" y="20869"/>
                  </a:lnTo>
                  <a:lnTo>
                    <a:pt x="52159" y="51945"/>
                  </a:lnTo>
                  <a:lnTo>
                    <a:pt x="59106" y="89275"/>
                  </a:lnTo>
                  <a:lnTo>
                    <a:pt x="68543" y="128679"/>
                  </a:lnTo>
                  <a:lnTo>
                    <a:pt x="77441" y="167359"/>
                  </a:lnTo>
                  <a:lnTo>
                    <a:pt x="90384" y="214722"/>
                  </a:lnTo>
                  <a:lnTo>
                    <a:pt x="98953" y="244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900">
              <a:extLst>
                <a:ext uri="{FF2B5EF4-FFF2-40B4-BE49-F238E27FC236}">
                  <a16:creationId xmlns:a16="http://schemas.microsoft.com/office/drawing/2014/main" xmlns="" id="{BD54CB3C-244D-442E-B0A8-FB379CED628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63440" y="3187706"/>
              <a:ext cx="177961" cy="279585"/>
            </a:xfrm>
            <a:custGeom>
              <a:avLst/>
              <a:gdLst/>
              <a:ahLst/>
              <a:cxnLst/>
              <a:rect l="0" t="0" r="0" b="0"/>
              <a:pathLst>
                <a:path w="177961" h="279585">
                  <a:moveTo>
                    <a:pt x="63660" y="222244"/>
                  </a:moveTo>
                  <a:lnTo>
                    <a:pt x="63660" y="222244"/>
                  </a:lnTo>
                  <a:lnTo>
                    <a:pt x="62249" y="205624"/>
                  </a:lnTo>
                  <a:lnTo>
                    <a:pt x="54226" y="183139"/>
                  </a:lnTo>
                  <a:lnTo>
                    <a:pt x="49354" y="176642"/>
                  </a:lnTo>
                  <a:lnTo>
                    <a:pt x="41074" y="173754"/>
                  </a:lnTo>
                  <a:lnTo>
                    <a:pt x="35903" y="172984"/>
                  </a:lnTo>
                  <a:lnTo>
                    <a:pt x="30338" y="175293"/>
                  </a:lnTo>
                  <a:lnTo>
                    <a:pt x="18511" y="185384"/>
                  </a:lnTo>
                  <a:lnTo>
                    <a:pt x="3324" y="217045"/>
                  </a:lnTo>
                  <a:lnTo>
                    <a:pt x="0" y="250964"/>
                  </a:lnTo>
                  <a:lnTo>
                    <a:pt x="5733" y="266994"/>
                  </a:lnTo>
                  <a:lnTo>
                    <a:pt x="10226" y="273244"/>
                  </a:lnTo>
                  <a:lnTo>
                    <a:pt x="15337" y="276705"/>
                  </a:lnTo>
                  <a:lnTo>
                    <a:pt x="26661" y="278669"/>
                  </a:lnTo>
                  <a:lnTo>
                    <a:pt x="31233" y="276794"/>
                  </a:lnTo>
                  <a:lnTo>
                    <a:pt x="38194" y="269066"/>
                  </a:lnTo>
                  <a:lnTo>
                    <a:pt x="48791" y="239507"/>
                  </a:lnTo>
                  <a:lnTo>
                    <a:pt x="49514" y="235869"/>
                  </a:lnTo>
                  <a:lnTo>
                    <a:pt x="50702" y="234149"/>
                  </a:lnTo>
                  <a:lnTo>
                    <a:pt x="52199" y="233709"/>
                  </a:lnTo>
                  <a:lnTo>
                    <a:pt x="53903" y="234120"/>
                  </a:lnTo>
                  <a:lnTo>
                    <a:pt x="57677" y="240222"/>
                  </a:lnTo>
                  <a:lnTo>
                    <a:pt x="69353" y="266683"/>
                  </a:lnTo>
                  <a:lnTo>
                    <a:pt x="78890" y="276332"/>
                  </a:lnTo>
                  <a:lnTo>
                    <a:pt x="83691" y="278764"/>
                  </a:lnTo>
                  <a:lnTo>
                    <a:pt x="92789" y="279584"/>
                  </a:lnTo>
                  <a:lnTo>
                    <a:pt x="103417" y="270071"/>
                  </a:lnTo>
                  <a:lnTo>
                    <a:pt x="114491" y="251967"/>
                  </a:lnTo>
                  <a:lnTo>
                    <a:pt x="128659" y="208630"/>
                  </a:lnTo>
                  <a:lnTo>
                    <a:pt x="137469" y="171508"/>
                  </a:lnTo>
                  <a:lnTo>
                    <a:pt x="142325" y="127728"/>
                  </a:lnTo>
                  <a:lnTo>
                    <a:pt x="143072" y="82870"/>
                  </a:lnTo>
                  <a:lnTo>
                    <a:pt x="138701" y="44119"/>
                  </a:lnTo>
                  <a:lnTo>
                    <a:pt x="128306" y="7424"/>
                  </a:lnTo>
                  <a:lnTo>
                    <a:pt x="124396" y="2125"/>
                  </a:lnTo>
                  <a:lnTo>
                    <a:pt x="120379" y="4"/>
                  </a:lnTo>
                  <a:lnTo>
                    <a:pt x="116289" y="0"/>
                  </a:lnTo>
                  <a:lnTo>
                    <a:pt x="112857" y="3526"/>
                  </a:lnTo>
                  <a:lnTo>
                    <a:pt x="107162" y="16851"/>
                  </a:lnTo>
                  <a:lnTo>
                    <a:pt x="106732" y="61041"/>
                  </a:lnTo>
                  <a:lnTo>
                    <a:pt x="111260" y="96976"/>
                  </a:lnTo>
                  <a:lnTo>
                    <a:pt x="118682" y="133408"/>
                  </a:lnTo>
                  <a:lnTo>
                    <a:pt x="129037" y="168415"/>
                  </a:lnTo>
                  <a:lnTo>
                    <a:pt x="143395" y="213115"/>
                  </a:lnTo>
                  <a:lnTo>
                    <a:pt x="156013" y="234414"/>
                  </a:lnTo>
                  <a:lnTo>
                    <a:pt x="177960" y="260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901">
              <a:extLst>
                <a:ext uri="{FF2B5EF4-FFF2-40B4-BE49-F238E27FC236}">
                  <a16:creationId xmlns:a16="http://schemas.microsoft.com/office/drawing/2014/main" xmlns="" id="{49D3FDED-2293-46A7-BAF3-953687CC89A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66030" y="3256229"/>
              <a:ext cx="265821" cy="329071"/>
            </a:xfrm>
            <a:custGeom>
              <a:avLst/>
              <a:gdLst/>
              <a:ahLst/>
              <a:cxnLst/>
              <a:rect l="0" t="0" r="0" b="0"/>
              <a:pathLst>
                <a:path w="265821" h="329071">
                  <a:moveTo>
                    <a:pt x="5470" y="58471"/>
                  </a:moveTo>
                  <a:lnTo>
                    <a:pt x="5470" y="58471"/>
                  </a:lnTo>
                  <a:lnTo>
                    <a:pt x="3" y="35327"/>
                  </a:lnTo>
                  <a:lnTo>
                    <a:pt x="0" y="14623"/>
                  </a:lnTo>
                  <a:lnTo>
                    <a:pt x="2568" y="7704"/>
                  </a:lnTo>
                  <a:lnTo>
                    <a:pt x="4947" y="7693"/>
                  </a:lnTo>
                  <a:lnTo>
                    <a:pt x="11352" y="13325"/>
                  </a:lnTo>
                  <a:lnTo>
                    <a:pt x="32032" y="60947"/>
                  </a:lnTo>
                  <a:lnTo>
                    <a:pt x="44086" y="97201"/>
                  </a:lnTo>
                  <a:lnTo>
                    <a:pt x="58381" y="140595"/>
                  </a:lnTo>
                  <a:lnTo>
                    <a:pt x="73436" y="187398"/>
                  </a:lnTo>
                  <a:lnTo>
                    <a:pt x="87183" y="234070"/>
                  </a:lnTo>
                  <a:lnTo>
                    <a:pt x="100348" y="271276"/>
                  </a:lnTo>
                  <a:lnTo>
                    <a:pt x="117778" y="310378"/>
                  </a:lnTo>
                  <a:lnTo>
                    <a:pt x="126646" y="324946"/>
                  </a:lnTo>
                  <a:lnTo>
                    <a:pt x="129998" y="327843"/>
                  </a:lnTo>
                  <a:lnTo>
                    <a:pt x="132939" y="329070"/>
                  </a:lnTo>
                  <a:lnTo>
                    <a:pt x="134899" y="324948"/>
                  </a:lnTo>
                  <a:lnTo>
                    <a:pt x="136953" y="292728"/>
                  </a:lnTo>
                  <a:lnTo>
                    <a:pt x="134933" y="255953"/>
                  </a:lnTo>
                  <a:lnTo>
                    <a:pt x="131683" y="213739"/>
                  </a:lnTo>
                  <a:lnTo>
                    <a:pt x="129298" y="174751"/>
                  </a:lnTo>
                  <a:lnTo>
                    <a:pt x="130590" y="150367"/>
                  </a:lnTo>
                  <a:lnTo>
                    <a:pt x="132628" y="144430"/>
                  </a:lnTo>
                  <a:lnTo>
                    <a:pt x="135397" y="141882"/>
                  </a:lnTo>
                  <a:lnTo>
                    <a:pt x="138655" y="141595"/>
                  </a:lnTo>
                  <a:lnTo>
                    <a:pt x="146037" y="154447"/>
                  </a:lnTo>
                  <a:lnTo>
                    <a:pt x="160009" y="191330"/>
                  </a:lnTo>
                  <a:lnTo>
                    <a:pt x="177554" y="234244"/>
                  </a:lnTo>
                  <a:lnTo>
                    <a:pt x="189902" y="257243"/>
                  </a:lnTo>
                  <a:lnTo>
                    <a:pt x="202445" y="269816"/>
                  </a:lnTo>
                  <a:lnTo>
                    <a:pt x="208048" y="272040"/>
                  </a:lnTo>
                  <a:lnTo>
                    <a:pt x="213194" y="272111"/>
                  </a:lnTo>
                  <a:lnTo>
                    <a:pt x="218036" y="270748"/>
                  </a:lnTo>
                  <a:lnTo>
                    <a:pt x="227179" y="256062"/>
                  </a:lnTo>
                  <a:lnTo>
                    <a:pt x="234535" y="228840"/>
                  </a:lnTo>
                  <a:lnTo>
                    <a:pt x="237804" y="186166"/>
                  </a:lnTo>
                  <a:lnTo>
                    <a:pt x="239382" y="161240"/>
                  </a:lnTo>
                  <a:lnTo>
                    <a:pt x="241139" y="134745"/>
                  </a:lnTo>
                  <a:lnTo>
                    <a:pt x="243016" y="107203"/>
                  </a:lnTo>
                  <a:lnTo>
                    <a:pt x="246983" y="63432"/>
                  </a:lnTo>
                  <a:lnTo>
                    <a:pt x="251302" y="20430"/>
                  </a:lnTo>
                  <a:lnTo>
                    <a:pt x="252761" y="0"/>
                  </a:lnTo>
                  <a:lnTo>
                    <a:pt x="254292" y="440"/>
                  </a:lnTo>
                  <a:lnTo>
                    <a:pt x="265820" y="14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4902">
            <a:extLst>
              <a:ext uri="{FF2B5EF4-FFF2-40B4-BE49-F238E27FC236}">
                <a16:creationId xmlns:a16="http://schemas.microsoft.com/office/drawing/2014/main" xmlns="" id="{B8D5B172-3BAB-4241-A0E3-7718ACA102F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619250" y="3048000"/>
            <a:ext cx="69851" cy="279401"/>
          </a:xfrm>
          <a:custGeom>
            <a:avLst/>
            <a:gdLst/>
            <a:ahLst/>
            <a:cxnLst/>
            <a:rect l="0" t="0" r="0" b="0"/>
            <a:pathLst>
              <a:path w="69851" h="279401">
                <a:moveTo>
                  <a:pt x="0" y="0"/>
                </a:moveTo>
                <a:lnTo>
                  <a:pt x="0" y="0"/>
                </a:lnTo>
                <a:lnTo>
                  <a:pt x="2117" y="24511"/>
                </a:lnTo>
                <a:lnTo>
                  <a:pt x="10113" y="55579"/>
                </a:lnTo>
                <a:lnTo>
                  <a:pt x="20723" y="94787"/>
                </a:lnTo>
                <a:lnTo>
                  <a:pt x="31788" y="138083"/>
                </a:lnTo>
                <a:lnTo>
                  <a:pt x="41409" y="183196"/>
                </a:lnTo>
                <a:lnTo>
                  <a:pt x="52271" y="223472"/>
                </a:lnTo>
                <a:lnTo>
                  <a:pt x="69850" y="279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1024">
            <a:extLst>
              <a:ext uri="{FF2B5EF4-FFF2-40B4-BE49-F238E27FC236}">
                <a16:creationId xmlns:a16="http://schemas.microsoft.com/office/drawing/2014/main" xmlns="" id="{49EBC2E0-BECC-47B5-BFF0-8617F2FFB89E}"/>
              </a:ext>
            </a:extLst>
          </p:cNvPr>
          <p:cNvGrpSpPr/>
          <p:nvPr/>
        </p:nvGrpSpPr>
        <p:grpSpPr>
          <a:xfrm>
            <a:off x="2565400" y="2812554"/>
            <a:ext cx="1720851" cy="559297"/>
            <a:chOff x="2565400" y="2812554"/>
            <a:chExt cx="1720851" cy="559297"/>
          </a:xfrm>
        </p:grpSpPr>
        <p:sp>
          <p:nvSpPr>
            <p:cNvPr id="192" name="SMARTInkShape-4903">
              <a:extLst>
                <a:ext uri="{FF2B5EF4-FFF2-40B4-BE49-F238E27FC236}">
                  <a16:creationId xmlns:a16="http://schemas.microsoft.com/office/drawing/2014/main" xmlns="" id="{DEEEA5CA-ACFF-450B-A326-E426FAE5E4E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070350" y="3037880"/>
              <a:ext cx="215901" cy="141520"/>
            </a:xfrm>
            <a:custGeom>
              <a:avLst/>
              <a:gdLst/>
              <a:ahLst/>
              <a:cxnLst/>
              <a:rect l="0" t="0" r="0" b="0"/>
              <a:pathLst>
                <a:path w="215901" h="141520">
                  <a:moveTo>
                    <a:pt x="0" y="35520"/>
                  </a:moveTo>
                  <a:lnTo>
                    <a:pt x="0" y="35520"/>
                  </a:lnTo>
                  <a:lnTo>
                    <a:pt x="10845" y="16653"/>
                  </a:lnTo>
                  <a:lnTo>
                    <a:pt x="21047" y="6909"/>
                  </a:lnTo>
                  <a:lnTo>
                    <a:pt x="32638" y="1637"/>
                  </a:lnTo>
                  <a:lnTo>
                    <a:pt x="44844" y="0"/>
                  </a:lnTo>
                  <a:lnTo>
                    <a:pt x="57325" y="1624"/>
                  </a:lnTo>
                  <a:lnTo>
                    <a:pt x="62206" y="5161"/>
                  </a:lnTo>
                  <a:lnTo>
                    <a:pt x="69509" y="16618"/>
                  </a:lnTo>
                  <a:lnTo>
                    <a:pt x="74218" y="42306"/>
                  </a:lnTo>
                  <a:lnTo>
                    <a:pt x="68871" y="72260"/>
                  </a:lnTo>
                  <a:lnTo>
                    <a:pt x="41330" y="111869"/>
                  </a:lnTo>
                  <a:lnTo>
                    <a:pt x="23869" y="133596"/>
                  </a:lnTo>
                  <a:lnTo>
                    <a:pt x="22263" y="136887"/>
                  </a:lnTo>
                  <a:lnTo>
                    <a:pt x="22603" y="139081"/>
                  </a:lnTo>
                  <a:lnTo>
                    <a:pt x="24241" y="140544"/>
                  </a:lnTo>
                  <a:lnTo>
                    <a:pt x="26744" y="141519"/>
                  </a:lnTo>
                  <a:lnTo>
                    <a:pt x="47121" y="136150"/>
                  </a:lnTo>
                  <a:lnTo>
                    <a:pt x="85615" y="118880"/>
                  </a:lnTo>
                  <a:lnTo>
                    <a:pt x="132768" y="102631"/>
                  </a:lnTo>
                  <a:lnTo>
                    <a:pt x="165782" y="93334"/>
                  </a:lnTo>
                  <a:lnTo>
                    <a:pt x="215900" y="799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904">
              <a:extLst>
                <a:ext uri="{FF2B5EF4-FFF2-40B4-BE49-F238E27FC236}">
                  <a16:creationId xmlns:a16="http://schemas.microsoft.com/office/drawing/2014/main" xmlns="" id="{4EEF6AE8-3ABC-4A3C-B214-E4DD50D474A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13200" y="2933700"/>
              <a:ext cx="57151" cy="196851"/>
            </a:xfrm>
            <a:custGeom>
              <a:avLst/>
              <a:gdLst/>
              <a:ahLst/>
              <a:cxnLst/>
              <a:rect l="0" t="0" r="0" b="0"/>
              <a:pathLst>
                <a:path w="57151" h="19685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41454" y="46139"/>
                  </a:lnTo>
                  <a:lnTo>
                    <a:pt x="26394" y="93164"/>
                  </a:lnTo>
                  <a:lnTo>
                    <a:pt x="17375" y="128189"/>
                  </a:lnTo>
                  <a:lnTo>
                    <a:pt x="5775" y="17399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905">
              <a:extLst>
                <a:ext uri="{FF2B5EF4-FFF2-40B4-BE49-F238E27FC236}">
                  <a16:creationId xmlns:a16="http://schemas.microsoft.com/office/drawing/2014/main" xmlns="" id="{7AB9C01D-8EA0-4EB8-B57C-E19B4D00057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890802" y="2946400"/>
              <a:ext cx="90649" cy="139701"/>
            </a:xfrm>
            <a:custGeom>
              <a:avLst/>
              <a:gdLst/>
              <a:ahLst/>
              <a:cxnLst/>
              <a:rect l="0" t="0" r="0" b="0"/>
              <a:pathLst>
                <a:path w="90649" h="139701">
                  <a:moveTo>
                    <a:pt x="90648" y="0"/>
                  </a:moveTo>
                  <a:lnTo>
                    <a:pt x="90648" y="0"/>
                  </a:lnTo>
                  <a:lnTo>
                    <a:pt x="88766" y="12552"/>
                  </a:lnTo>
                  <a:lnTo>
                    <a:pt x="75068" y="51554"/>
                  </a:lnTo>
                  <a:lnTo>
                    <a:pt x="51274" y="90904"/>
                  </a:lnTo>
                  <a:lnTo>
                    <a:pt x="36225" y="106019"/>
                  </a:lnTo>
                  <a:lnTo>
                    <a:pt x="23891" y="112266"/>
                  </a:lnTo>
                  <a:lnTo>
                    <a:pt x="18627" y="112944"/>
                  </a:lnTo>
                  <a:lnTo>
                    <a:pt x="14412" y="111279"/>
                  </a:lnTo>
                  <a:lnTo>
                    <a:pt x="7846" y="103785"/>
                  </a:lnTo>
                  <a:lnTo>
                    <a:pt x="184" y="84295"/>
                  </a:lnTo>
                  <a:lnTo>
                    <a:pt x="0" y="78069"/>
                  </a:lnTo>
                  <a:lnTo>
                    <a:pt x="3558" y="67388"/>
                  </a:lnTo>
                  <a:lnTo>
                    <a:pt x="13495" y="53441"/>
                  </a:lnTo>
                  <a:lnTo>
                    <a:pt x="18751" y="51856"/>
                  </a:lnTo>
                  <a:lnTo>
                    <a:pt x="32118" y="53856"/>
                  </a:lnTo>
                  <a:lnTo>
                    <a:pt x="43703" y="61331"/>
                  </a:lnTo>
                  <a:lnTo>
                    <a:pt x="53556" y="73119"/>
                  </a:lnTo>
                  <a:lnTo>
                    <a:pt x="74898" y="118931"/>
                  </a:lnTo>
                  <a:lnTo>
                    <a:pt x="81905" y="132919"/>
                  </a:lnTo>
                  <a:lnTo>
                    <a:pt x="90648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906">
              <a:extLst>
                <a:ext uri="{FF2B5EF4-FFF2-40B4-BE49-F238E27FC236}">
                  <a16:creationId xmlns:a16="http://schemas.microsoft.com/office/drawing/2014/main" xmlns="" id="{F5620E76-A6D4-4042-AD98-71538B7ECA8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611967" y="2837037"/>
              <a:ext cx="274234" cy="225510"/>
            </a:xfrm>
            <a:custGeom>
              <a:avLst/>
              <a:gdLst/>
              <a:ahLst/>
              <a:cxnLst/>
              <a:rect l="0" t="0" r="0" b="0"/>
              <a:pathLst>
                <a:path w="274234" h="225510">
                  <a:moveTo>
                    <a:pt x="32933" y="77613"/>
                  </a:moveTo>
                  <a:lnTo>
                    <a:pt x="32933" y="77613"/>
                  </a:lnTo>
                  <a:lnTo>
                    <a:pt x="2225" y="72146"/>
                  </a:lnTo>
                  <a:lnTo>
                    <a:pt x="467" y="70440"/>
                  </a:lnTo>
                  <a:lnTo>
                    <a:pt x="0" y="67892"/>
                  </a:lnTo>
                  <a:lnTo>
                    <a:pt x="394" y="64782"/>
                  </a:lnTo>
                  <a:lnTo>
                    <a:pt x="8359" y="57564"/>
                  </a:lnTo>
                  <a:lnTo>
                    <a:pt x="41879" y="41804"/>
                  </a:lnTo>
                  <a:lnTo>
                    <a:pt x="79243" y="27831"/>
                  </a:lnTo>
                  <a:lnTo>
                    <a:pt x="119367" y="14566"/>
                  </a:lnTo>
                  <a:lnTo>
                    <a:pt x="153193" y="5377"/>
                  </a:lnTo>
                  <a:lnTo>
                    <a:pt x="190391" y="0"/>
                  </a:lnTo>
                  <a:lnTo>
                    <a:pt x="199288" y="471"/>
                  </a:lnTo>
                  <a:lnTo>
                    <a:pt x="204514" y="3608"/>
                  </a:lnTo>
                  <a:lnTo>
                    <a:pt x="207293" y="8521"/>
                  </a:lnTo>
                  <a:lnTo>
                    <a:pt x="208439" y="14618"/>
                  </a:lnTo>
                  <a:lnTo>
                    <a:pt x="198425" y="34563"/>
                  </a:lnTo>
                  <a:lnTo>
                    <a:pt x="167105" y="75440"/>
                  </a:lnTo>
                  <a:lnTo>
                    <a:pt x="140542" y="106986"/>
                  </a:lnTo>
                  <a:lnTo>
                    <a:pt x="99232" y="154363"/>
                  </a:lnTo>
                  <a:lnTo>
                    <a:pt x="60480" y="201168"/>
                  </a:lnTo>
                  <a:lnTo>
                    <a:pt x="52937" y="217193"/>
                  </a:lnTo>
                  <a:lnTo>
                    <a:pt x="51913" y="221466"/>
                  </a:lnTo>
                  <a:lnTo>
                    <a:pt x="51937" y="224315"/>
                  </a:lnTo>
                  <a:lnTo>
                    <a:pt x="56185" y="225509"/>
                  </a:lnTo>
                  <a:lnTo>
                    <a:pt x="72195" y="224954"/>
                  </a:lnTo>
                  <a:lnTo>
                    <a:pt x="115122" y="210561"/>
                  </a:lnTo>
                  <a:lnTo>
                    <a:pt x="151776" y="196203"/>
                  </a:lnTo>
                  <a:lnTo>
                    <a:pt x="191586" y="181825"/>
                  </a:lnTo>
                  <a:lnTo>
                    <a:pt x="232797" y="170731"/>
                  </a:lnTo>
                  <a:lnTo>
                    <a:pt x="274233" y="1601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907">
              <a:extLst>
                <a:ext uri="{FF2B5EF4-FFF2-40B4-BE49-F238E27FC236}">
                  <a16:creationId xmlns:a16="http://schemas.microsoft.com/office/drawing/2014/main" xmlns="" id="{6DB6E462-E593-4C25-AA15-0EA037574F0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238500" y="2923692"/>
              <a:ext cx="290900" cy="225909"/>
            </a:xfrm>
            <a:custGeom>
              <a:avLst/>
              <a:gdLst/>
              <a:ahLst/>
              <a:cxnLst/>
              <a:rect l="0" t="0" r="0" b="0"/>
              <a:pathLst>
                <a:path w="290900" h="22590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5644" y="0"/>
                  </a:lnTo>
                  <a:lnTo>
                    <a:pt x="7" y="3653"/>
                  </a:lnTo>
                  <a:lnTo>
                    <a:pt x="0" y="3658"/>
                  </a:lnTo>
                  <a:lnTo>
                    <a:pt x="42376" y="5540"/>
                  </a:lnTo>
                  <a:lnTo>
                    <a:pt x="83112" y="8684"/>
                  </a:lnTo>
                  <a:lnTo>
                    <a:pt x="117372" y="10125"/>
                  </a:lnTo>
                  <a:lnTo>
                    <a:pt x="153765" y="13117"/>
                  </a:lnTo>
                  <a:lnTo>
                    <a:pt x="191107" y="16799"/>
                  </a:lnTo>
                  <a:lnTo>
                    <a:pt x="226047" y="20788"/>
                  </a:lnTo>
                  <a:lnTo>
                    <a:pt x="271579" y="27215"/>
                  </a:lnTo>
                  <a:lnTo>
                    <a:pt x="290899" y="28950"/>
                  </a:lnTo>
                  <a:lnTo>
                    <a:pt x="290594" y="29691"/>
                  </a:lnTo>
                  <a:lnTo>
                    <a:pt x="274718" y="45658"/>
                  </a:lnTo>
                  <a:lnTo>
                    <a:pt x="238781" y="71691"/>
                  </a:lnTo>
                  <a:lnTo>
                    <a:pt x="192341" y="102133"/>
                  </a:lnTo>
                  <a:lnTo>
                    <a:pt x="157451" y="125741"/>
                  </a:lnTo>
                  <a:lnTo>
                    <a:pt x="123130" y="150345"/>
                  </a:lnTo>
                  <a:lnTo>
                    <a:pt x="90943" y="173509"/>
                  </a:lnTo>
                  <a:lnTo>
                    <a:pt x="43521" y="207012"/>
                  </a:lnTo>
                  <a:lnTo>
                    <a:pt x="38892" y="211900"/>
                  </a:lnTo>
                  <a:lnTo>
                    <a:pt x="37217" y="215863"/>
                  </a:lnTo>
                  <a:lnTo>
                    <a:pt x="38100" y="225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908">
              <a:extLst>
                <a:ext uri="{FF2B5EF4-FFF2-40B4-BE49-F238E27FC236}">
                  <a16:creationId xmlns:a16="http://schemas.microsoft.com/office/drawing/2014/main" xmlns="" id="{96CB20FC-C080-4249-AECB-F4580396A23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966333" y="2812554"/>
              <a:ext cx="126118" cy="419597"/>
            </a:xfrm>
            <a:custGeom>
              <a:avLst/>
              <a:gdLst/>
              <a:ahLst/>
              <a:cxnLst/>
              <a:rect l="0" t="0" r="0" b="0"/>
              <a:pathLst>
                <a:path w="126118" h="419597">
                  <a:moveTo>
                    <a:pt x="5467" y="13196"/>
                  </a:moveTo>
                  <a:lnTo>
                    <a:pt x="5467" y="13196"/>
                  </a:lnTo>
                  <a:lnTo>
                    <a:pt x="1103" y="810"/>
                  </a:lnTo>
                  <a:lnTo>
                    <a:pt x="441" y="0"/>
                  </a:lnTo>
                  <a:lnTo>
                    <a:pt x="0" y="165"/>
                  </a:lnTo>
                  <a:lnTo>
                    <a:pt x="14500" y="34376"/>
                  </a:lnTo>
                  <a:lnTo>
                    <a:pt x="25710" y="70352"/>
                  </a:lnTo>
                  <a:lnTo>
                    <a:pt x="41510" y="114093"/>
                  </a:lnTo>
                  <a:lnTo>
                    <a:pt x="50662" y="137611"/>
                  </a:lnTo>
                  <a:lnTo>
                    <a:pt x="58880" y="162462"/>
                  </a:lnTo>
                  <a:lnTo>
                    <a:pt x="66476" y="188201"/>
                  </a:lnTo>
                  <a:lnTo>
                    <a:pt x="73656" y="214532"/>
                  </a:lnTo>
                  <a:lnTo>
                    <a:pt x="80560" y="240554"/>
                  </a:lnTo>
                  <a:lnTo>
                    <a:pt x="87279" y="266368"/>
                  </a:lnTo>
                  <a:lnTo>
                    <a:pt x="93875" y="292044"/>
                  </a:lnTo>
                  <a:lnTo>
                    <a:pt x="104967" y="335625"/>
                  </a:lnTo>
                  <a:lnTo>
                    <a:pt x="113895" y="370986"/>
                  </a:lnTo>
                  <a:lnTo>
                    <a:pt x="126117" y="419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909">
              <a:extLst>
                <a:ext uri="{FF2B5EF4-FFF2-40B4-BE49-F238E27FC236}">
                  <a16:creationId xmlns:a16="http://schemas.microsoft.com/office/drawing/2014/main" xmlns="" id="{FF14FE26-801C-4BD3-9970-FCDB71C7A6F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667000" y="3003550"/>
              <a:ext cx="241149" cy="251617"/>
            </a:xfrm>
            <a:custGeom>
              <a:avLst/>
              <a:gdLst/>
              <a:ahLst/>
              <a:cxnLst/>
              <a:rect l="0" t="0" r="0" b="0"/>
              <a:pathLst>
                <a:path w="241149" h="251617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0" y="33025"/>
                  </a:lnTo>
                  <a:lnTo>
                    <a:pt x="15914" y="78359"/>
                  </a:lnTo>
                  <a:lnTo>
                    <a:pt x="29886" y="111732"/>
                  </a:lnTo>
                  <a:lnTo>
                    <a:pt x="47384" y="145849"/>
                  </a:lnTo>
                  <a:lnTo>
                    <a:pt x="66921" y="179122"/>
                  </a:lnTo>
                  <a:lnTo>
                    <a:pt x="97753" y="222798"/>
                  </a:lnTo>
                  <a:lnTo>
                    <a:pt x="126409" y="247577"/>
                  </a:lnTo>
                  <a:lnTo>
                    <a:pt x="136850" y="251616"/>
                  </a:lnTo>
                  <a:lnTo>
                    <a:pt x="140622" y="249588"/>
                  </a:lnTo>
                  <a:lnTo>
                    <a:pt x="146695" y="239810"/>
                  </a:lnTo>
                  <a:lnTo>
                    <a:pt x="146909" y="195327"/>
                  </a:lnTo>
                  <a:lnTo>
                    <a:pt x="146220" y="150270"/>
                  </a:lnTo>
                  <a:lnTo>
                    <a:pt x="146100" y="142126"/>
                  </a:lnTo>
                  <a:lnTo>
                    <a:pt x="146084" y="143434"/>
                  </a:lnTo>
                  <a:lnTo>
                    <a:pt x="178545" y="187810"/>
                  </a:lnTo>
                  <a:lnTo>
                    <a:pt x="197071" y="203187"/>
                  </a:lnTo>
                  <a:lnTo>
                    <a:pt x="209648" y="209779"/>
                  </a:lnTo>
                  <a:lnTo>
                    <a:pt x="215260" y="209703"/>
                  </a:lnTo>
                  <a:lnTo>
                    <a:pt x="220412" y="207535"/>
                  </a:lnTo>
                  <a:lnTo>
                    <a:pt x="225258" y="203974"/>
                  </a:lnTo>
                  <a:lnTo>
                    <a:pt x="232524" y="188727"/>
                  </a:lnTo>
                  <a:lnTo>
                    <a:pt x="238700" y="150699"/>
                  </a:lnTo>
                  <a:lnTo>
                    <a:pt x="240144" y="117072"/>
                  </a:lnTo>
                  <a:lnTo>
                    <a:pt x="240786" y="80960"/>
                  </a:lnTo>
                  <a:lnTo>
                    <a:pt x="241148" y="38413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910">
              <a:extLst>
                <a:ext uri="{FF2B5EF4-FFF2-40B4-BE49-F238E27FC236}">
                  <a16:creationId xmlns:a16="http://schemas.microsoft.com/office/drawing/2014/main" xmlns="" id="{152A95F8-1F87-49B0-9882-AC7EB10F507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565400" y="2978150"/>
              <a:ext cx="107951" cy="393701"/>
            </a:xfrm>
            <a:custGeom>
              <a:avLst/>
              <a:gdLst/>
              <a:ahLst/>
              <a:cxnLst/>
              <a:rect l="0" t="0" r="0" b="0"/>
              <a:pathLst>
                <a:path w="107951" h="393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6606" y="39706"/>
                  </a:lnTo>
                  <a:lnTo>
                    <a:pt x="27136" y="75973"/>
                  </a:lnTo>
                  <a:lnTo>
                    <a:pt x="38872" y="117962"/>
                  </a:lnTo>
                  <a:lnTo>
                    <a:pt x="51143" y="163905"/>
                  </a:lnTo>
                  <a:lnTo>
                    <a:pt x="57378" y="188998"/>
                  </a:lnTo>
                  <a:lnTo>
                    <a:pt x="63652" y="214899"/>
                  </a:lnTo>
                  <a:lnTo>
                    <a:pt x="69952" y="240633"/>
                  </a:lnTo>
                  <a:lnTo>
                    <a:pt x="76268" y="266255"/>
                  </a:lnTo>
                  <a:lnTo>
                    <a:pt x="82595" y="291803"/>
                  </a:lnTo>
                  <a:lnTo>
                    <a:pt x="93388" y="335242"/>
                  </a:lnTo>
                  <a:lnTo>
                    <a:pt x="107950" y="393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1025">
            <a:extLst>
              <a:ext uri="{FF2B5EF4-FFF2-40B4-BE49-F238E27FC236}">
                <a16:creationId xmlns:a16="http://schemas.microsoft.com/office/drawing/2014/main" xmlns="" id="{4C28E132-13FD-426A-ADCA-F03E00EF4BF6}"/>
              </a:ext>
            </a:extLst>
          </p:cNvPr>
          <p:cNvGrpSpPr/>
          <p:nvPr/>
        </p:nvGrpSpPr>
        <p:grpSpPr>
          <a:xfrm>
            <a:off x="9778999" y="3816350"/>
            <a:ext cx="584202" cy="717551"/>
            <a:chOff x="9778999" y="3816350"/>
            <a:chExt cx="584202" cy="717551"/>
          </a:xfrm>
        </p:grpSpPr>
        <p:sp>
          <p:nvSpPr>
            <p:cNvPr id="201" name="SMARTInkShape-4911">
              <a:extLst>
                <a:ext uri="{FF2B5EF4-FFF2-40B4-BE49-F238E27FC236}">
                  <a16:creationId xmlns:a16="http://schemas.microsoft.com/office/drawing/2014/main" xmlns="" id="{752A145D-A793-45C3-AA73-E3FD51628DF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229850" y="3816350"/>
              <a:ext cx="133351" cy="482601"/>
            </a:xfrm>
            <a:custGeom>
              <a:avLst/>
              <a:gdLst/>
              <a:ahLst/>
              <a:cxnLst/>
              <a:rect l="0" t="0" r="0" b="0"/>
              <a:pathLst>
                <a:path w="133351" h="4826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5580" y="49458"/>
                  </a:lnTo>
                  <a:lnTo>
                    <a:pt x="30442" y="88774"/>
                  </a:lnTo>
                  <a:lnTo>
                    <a:pt x="39345" y="112099"/>
                  </a:lnTo>
                  <a:lnTo>
                    <a:pt x="48809" y="138938"/>
                  </a:lnTo>
                  <a:lnTo>
                    <a:pt x="58644" y="168120"/>
                  </a:lnTo>
                  <a:lnTo>
                    <a:pt x="68729" y="198863"/>
                  </a:lnTo>
                  <a:lnTo>
                    <a:pt x="78981" y="229942"/>
                  </a:lnTo>
                  <a:lnTo>
                    <a:pt x="89343" y="261245"/>
                  </a:lnTo>
                  <a:lnTo>
                    <a:pt x="99778" y="292696"/>
                  </a:lnTo>
                  <a:lnTo>
                    <a:pt x="108147" y="322131"/>
                  </a:lnTo>
                  <a:lnTo>
                    <a:pt x="115136" y="350220"/>
                  </a:lnTo>
                  <a:lnTo>
                    <a:pt x="121207" y="377414"/>
                  </a:lnTo>
                  <a:lnTo>
                    <a:pt x="127953" y="422680"/>
                  </a:lnTo>
                  <a:lnTo>
                    <a:pt x="133350" y="482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912">
              <a:extLst>
                <a:ext uri="{FF2B5EF4-FFF2-40B4-BE49-F238E27FC236}">
                  <a16:creationId xmlns:a16="http://schemas.microsoft.com/office/drawing/2014/main" xmlns="" id="{0543727F-0AC1-4AD2-B3FC-C8DF2F49A88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778999" y="3970515"/>
              <a:ext cx="234952" cy="563386"/>
            </a:xfrm>
            <a:custGeom>
              <a:avLst/>
              <a:gdLst/>
              <a:ahLst/>
              <a:cxnLst/>
              <a:rect l="0" t="0" r="0" b="0"/>
              <a:pathLst>
                <a:path w="234952" h="56338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0" y="2129"/>
                  </a:lnTo>
                  <a:lnTo>
                    <a:pt x="22603" y="41299"/>
                  </a:lnTo>
                  <a:lnTo>
                    <a:pt x="38975" y="75936"/>
                  </a:lnTo>
                  <a:lnTo>
                    <a:pt x="60362" y="121903"/>
                  </a:lnTo>
                  <a:lnTo>
                    <a:pt x="72697" y="147708"/>
                  </a:lnTo>
                  <a:lnTo>
                    <a:pt x="85859" y="174789"/>
                  </a:lnTo>
                  <a:lnTo>
                    <a:pt x="99573" y="202721"/>
                  </a:lnTo>
                  <a:lnTo>
                    <a:pt x="112242" y="231926"/>
                  </a:lnTo>
                  <a:lnTo>
                    <a:pt x="124217" y="261979"/>
                  </a:lnTo>
                  <a:lnTo>
                    <a:pt x="135728" y="292598"/>
                  </a:lnTo>
                  <a:lnTo>
                    <a:pt x="146225" y="322888"/>
                  </a:lnTo>
                  <a:lnTo>
                    <a:pt x="156046" y="352959"/>
                  </a:lnTo>
                  <a:lnTo>
                    <a:pt x="165413" y="382884"/>
                  </a:lnTo>
                  <a:lnTo>
                    <a:pt x="173070" y="409184"/>
                  </a:lnTo>
                  <a:lnTo>
                    <a:pt x="185340" y="455340"/>
                  </a:lnTo>
                  <a:lnTo>
                    <a:pt x="197380" y="491376"/>
                  </a:lnTo>
                  <a:lnTo>
                    <a:pt x="212294" y="531700"/>
                  </a:lnTo>
                  <a:lnTo>
                    <a:pt x="219237" y="549303"/>
                  </a:lnTo>
                  <a:lnTo>
                    <a:pt x="234951" y="5633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026">
            <a:extLst>
              <a:ext uri="{FF2B5EF4-FFF2-40B4-BE49-F238E27FC236}">
                <a16:creationId xmlns:a16="http://schemas.microsoft.com/office/drawing/2014/main" xmlns="" id="{01AFC86E-89DE-4C8A-B625-C4DFC806837D}"/>
              </a:ext>
            </a:extLst>
          </p:cNvPr>
          <p:cNvGrpSpPr/>
          <p:nvPr/>
        </p:nvGrpSpPr>
        <p:grpSpPr>
          <a:xfrm>
            <a:off x="1888642" y="3704261"/>
            <a:ext cx="1686409" cy="733988"/>
            <a:chOff x="1888642" y="3704261"/>
            <a:chExt cx="1686409" cy="733988"/>
          </a:xfrm>
        </p:grpSpPr>
        <p:sp>
          <p:nvSpPr>
            <p:cNvPr id="204" name="SMARTInkShape-4913">
              <a:extLst>
                <a:ext uri="{FF2B5EF4-FFF2-40B4-BE49-F238E27FC236}">
                  <a16:creationId xmlns:a16="http://schemas.microsoft.com/office/drawing/2014/main" xmlns="" id="{1A670723-7EA2-40C4-B455-007C3501816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355850" y="4254500"/>
              <a:ext cx="165101" cy="79859"/>
            </a:xfrm>
            <a:custGeom>
              <a:avLst/>
              <a:gdLst/>
              <a:ahLst/>
              <a:cxnLst/>
              <a:rect l="0" t="0" r="0" b="0"/>
              <a:pathLst>
                <a:path w="165101" h="79859">
                  <a:moveTo>
                    <a:pt x="0" y="76200"/>
                  </a:moveTo>
                  <a:lnTo>
                    <a:pt x="0" y="76200"/>
                  </a:lnTo>
                  <a:lnTo>
                    <a:pt x="3371" y="79571"/>
                  </a:lnTo>
                  <a:lnTo>
                    <a:pt x="5775" y="79858"/>
                  </a:lnTo>
                  <a:lnTo>
                    <a:pt x="12209" y="78296"/>
                  </a:lnTo>
                  <a:lnTo>
                    <a:pt x="58331" y="51991"/>
                  </a:lnTo>
                  <a:lnTo>
                    <a:pt x="89425" y="34396"/>
                  </a:lnTo>
                  <a:lnTo>
                    <a:pt x="126763" y="1716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914">
              <a:extLst>
                <a:ext uri="{FF2B5EF4-FFF2-40B4-BE49-F238E27FC236}">
                  <a16:creationId xmlns:a16="http://schemas.microsoft.com/office/drawing/2014/main" xmlns="" id="{B65BC576-E16D-4801-9B54-E8F96E3E2FE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016250" y="391160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63500"/>
                  </a:moveTo>
                  <a:lnTo>
                    <a:pt x="0" y="63500"/>
                  </a:lnTo>
                  <a:lnTo>
                    <a:pt x="6481" y="52655"/>
                  </a:lnTo>
                  <a:lnTo>
                    <a:pt x="22381" y="36768"/>
                  </a:lnTo>
                  <a:lnTo>
                    <a:pt x="68730" y="954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915">
              <a:extLst>
                <a:ext uri="{FF2B5EF4-FFF2-40B4-BE49-F238E27FC236}">
                  <a16:creationId xmlns:a16="http://schemas.microsoft.com/office/drawing/2014/main" xmlns="" id="{C9CFEDC2-2A5A-4F11-BF53-998636A9CFD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74647" y="3704261"/>
              <a:ext cx="171804" cy="269001"/>
            </a:xfrm>
            <a:custGeom>
              <a:avLst/>
              <a:gdLst/>
              <a:ahLst/>
              <a:cxnLst/>
              <a:rect l="0" t="0" r="0" b="0"/>
              <a:pathLst>
                <a:path w="171804" h="269001">
                  <a:moveTo>
                    <a:pt x="76553" y="42239"/>
                  </a:moveTo>
                  <a:lnTo>
                    <a:pt x="76553" y="42239"/>
                  </a:lnTo>
                  <a:lnTo>
                    <a:pt x="69811" y="38868"/>
                  </a:lnTo>
                  <a:lnTo>
                    <a:pt x="52134" y="36772"/>
                  </a:lnTo>
                  <a:lnTo>
                    <a:pt x="38889" y="40044"/>
                  </a:lnTo>
                  <a:lnTo>
                    <a:pt x="32394" y="42892"/>
                  </a:lnTo>
                  <a:lnTo>
                    <a:pt x="21414" y="55464"/>
                  </a:lnTo>
                  <a:lnTo>
                    <a:pt x="2867" y="99022"/>
                  </a:lnTo>
                  <a:lnTo>
                    <a:pt x="0" y="144122"/>
                  </a:lnTo>
                  <a:lnTo>
                    <a:pt x="3959" y="176656"/>
                  </a:lnTo>
                  <a:lnTo>
                    <a:pt x="11834" y="207813"/>
                  </a:lnTo>
                  <a:lnTo>
                    <a:pt x="32134" y="243776"/>
                  </a:lnTo>
                  <a:lnTo>
                    <a:pt x="47874" y="260928"/>
                  </a:lnTo>
                  <a:lnTo>
                    <a:pt x="56728" y="265643"/>
                  </a:lnTo>
                  <a:lnTo>
                    <a:pt x="75974" y="269000"/>
                  </a:lnTo>
                  <a:lnTo>
                    <a:pt x="94405" y="262496"/>
                  </a:lnTo>
                  <a:lnTo>
                    <a:pt x="103270" y="256810"/>
                  </a:lnTo>
                  <a:lnTo>
                    <a:pt x="116885" y="237323"/>
                  </a:lnTo>
                  <a:lnTo>
                    <a:pt x="126228" y="210787"/>
                  </a:lnTo>
                  <a:lnTo>
                    <a:pt x="130381" y="177827"/>
                  </a:lnTo>
                  <a:lnTo>
                    <a:pt x="128464" y="142011"/>
                  </a:lnTo>
                  <a:lnTo>
                    <a:pt x="122202" y="104927"/>
                  </a:lnTo>
                  <a:lnTo>
                    <a:pt x="112364" y="67278"/>
                  </a:lnTo>
                  <a:lnTo>
                    <a:pt x="91554" y="20495"/>
                  </a:lnTo>
                  <a:lnTo>
                    <a:pt x="82320" y="10810"/>
                  </a:lnTo>
                  <a:lnTo>
                    <a:pt x="60772" y="48"/>
                  </a:lnTo>
                  <a:lnTo>
                    <a:pt x="50510" y="0"/>
                  </a:lnTo>
                  <a:lnTo>
                    <a:pt x="31582" y="7474"/>
                  </a:lnTo>
                  <a:lnTo>
                    <a:pt x="15644" y="23966"/>
                  </a:lnTo>
                  <a:lnTo>
                    <a:pt x="8430" y="34290"/>
                  </a:lnTo>
                  <a:lnTo>
                    <a:pt x="4178" y="57050"/>
                  </a:lnTo>
                  <a:lnTo>
                    <a:pt x="5020" y="69047"/>
                  </a:lnTo>
                  <a:lnTo>
                    <a:pt x="9109" y="79160"/>
                  </a:lnTo>
                  <a:lnTo>
                    <a:pt x="23059" y="96043"/>
                  </a:lnTo>
                  <a:lnTo>
                    <a:pt x="44782" y="104957"/>
                  </a:lnTo>
                  <a:lnTo>
                    <a:pt x="86660" y="109976"/>
                  </a:lnTo>
                  <a:lnTo>
                    <a:pt x="117028" y="109033"/>
                  </a:lnTo>
                  <a:lnTo>
                    <a:pt x="171803" y="93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916">
              <a:extLst>
                <a:ext uri="{FF2B5EF4-FFF2-40B4-BE49-F238E27FC236}">
                  <a16:creationId xmlns:a16="http://schemas.microsoft.com/office/drawing/2014/main" xmlns="" id="{EF627573-FE61-4618-861A-F7B41A265BA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701631" y="3711845"/>
              <a:ext cx="124120" cy="91806"/>
            </a:xfrm>
            <a:custGeom>
              <a:avLst/>
              <a:gdLst/>
              <a:ahLst/>
              <a:cxnLst/>
              <a:rect l="0" t="0" r="0" b="0"/>
              <a:pathLst>
                <a:path w="124120" h="91806">
                  <a:moveTo>
                    <a:pt x="16169" y="21955"/>
                  </a:moveTo>
                  <a:lnTo>
                    <a:pt x="16169" y="21955"/>
                  </a:lnTo>
                  <a:lnTo>
                    <a:pt x="14288" y="54868"/>
                  </a:lnTo>
                  <a:lnTo>
                    <a:pt x="9702" y="79127"/>
                  </a:lnTo>
                  <a:lnTo>
                    <a:pt x="8330" y="81236"/>
                  </a:lnTo>
                  <a:lnTo>
                    <a:pt x="6709" y="82643"/>
                  </a:lnTo>
                  <a:lnTo>
                    <a:pt x="5629" y="81463"/>
                  </a:lnTo>
                  <a:lnTo>
                    <a:pt x="0" y="47022"/>
                  </a:lnTo>
                  <a:lnTo>
                    <a:pt x="4456" y="13997"/>
                  </a:lnTo>
                  <a:lnTo>
                    <a:pt x="8760" y="0"/>
                  </a:lnTo>
                  <a:lnTo>
                    <a:pt x="10524" y="263"/>
                  </a:lnTo>
                  <a:lnTo>
                    <a:pt x="51204" y="34353"/>
                  </a:lnTo>
                  <a:lnTo>
                    <a:pt x="95493" y="66365"/>
                  </a:lnTo>
                  <a:lnTo>
                    <a:pt x="124119" y="91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917">
              <a:extLst>
                <a:ext uri="{FF2B5EF4-FFF2-40B4-BE49-F238E27FC236}">
                  <a16:creationId xmlns:a16="http://schemas.microsoft.com/office/drawing/2014/main" xmlns="" id="{1F3DC7B9-88F1-46AB-8BC3-B3E91E866D9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683980" y="3861960"/>
              <a:ext cx="205271" cy="282128"/>
            </a:xfrm>
            <a:custGeom>
              <a:avLst/>
              <a:gdLst/>
              <a:ahLst/>
              <a:cxnLst/>
              <a:rect l="0" t="0" r="0" b="0"/>
              <a:pathLst>
                <a:path w="205271" h="282128">
                  <a:moveTo>
                    <a:pt x="97320" y="62340"/>
                  </a:moveTo>
                  <a:lnTo>
                    <a:pt x="97320" y="62340"/>
                  </a:lnTo>
                  <a:lnTo>
                    <a:pt x="97320" y="48856"/>
                  </a:lnTo>
                  <a:lnTo>
                    <a:pt x="93557" y="38473"/>
                  </a:lnTo>
                  <a:lnTo>
                    <a:pt x="83014" y="23680"/>
                  </a:lnTo>
                  <a:lnTo>
                    <a:pt x="79316" y="23161"/>
                  </a:lnTo>
                  <a:lnTo>
                    <a:pt x="69563" y="26348"/>
                  </a:lnTo>
                  <a:lnTo>
                    <a:pt x="52172" y="49559"/>
                  </a:lnTo>
                  <a:lnTo>
                    <a:pt x="36984" y="93360"/>
                  </a:lnTo>
                  <a:lnTo>
                    <a:pt x="31698" y="133982"/>
                  </a:lnTo>
                  <a:lnTo>
                    <a:pt x="30760" y="178142"/>
                  </a:lnTo>
                  <a:lnTo>
                    <a:pt x="35047" y="218935"/>
                  </a:lnTo>
                  <a:lnTo>
                    <a:pt x="48765" y="260746"/>
                  </a:lnTo>
                  <a:lnTo>
                    <a:pt x="62099" y="275874"/>
                  </a:lnTo>
                  <a:lnTo>
                    <a:pt x="69606" y="280896"/>
                  </a:lnTo>
                  <a:lnTo>
                    <a:pt x="78844" y="282127"/>
                  </a:lnTo>
                  <a:lnTo>
                    <a:pt x="100397" y="277851"/>
                  </a:lnTo>
                  <a:lnTo>
                    <a:pt x="136332" y="250059"/>
                  </a:lnTo>
                  <a:lnTo>
                    <a:pt x="159344" y="218678"/>
                  </a:lnTo>
                  <a:lnTo>
                    <a:pt x="178508" y="182623"/>
                  </a:lnTo>
                  <a:lnTo>
                    <a:pt x="189378" y="147784"/>
                  </a:lnTo>
                  <a:lnTo>
                    <a:pt x="185272" y="109723"/>
                  </a:lnTo>
                  <a:lnTo>
                    <a:pt x="169570" y="69993"/>
                  </a:lnTo>
                  <a:lnTo>
                    <a:pt x="143778" y="31169"/>
                  </a:lnTo>
                  <a:lnTo>
                    <a:pt x="115381" y="7799"/>
                  </a:lnTo>
                  <a:lnTo>
                    <a:pt x="100894" y="580"/>
                  </a:lnTo>
                  <a:lnTo>
                    <a:pt x="85592" y="0"/>
                  </a:lnTo>
                  <a:lnTo>
                    <a:pt x="53537" y="10644"/>
                  </a:lnTo>
                  <a:lnTo>
                    <a:pt x="13870" y="40437"/>
                  </a:lnTo>
                  <a:lnTo>
                    <a:pt x="6409" y="51266"/>
                  </a:lnTo>
                  <a:lnTo>
                    <a:pt x="0" y="72705"/>
                  </a:lnTo>
                  <a:lnTo>
                    <a:pt x="2101" y="81950"/>
                  </a:lnTo>
                  <a:lnTo>
                    <a:pt x="13843" y="97867"/>
                  </a:lnTo>
                  <a:lnTo>
                    <a:pt x="38347" y="104470"/>
                  </a:lnTo>
                  <a:lnTo>
                    <a:pt x="69699" y="102937"/>
                  </a:lnTo>
                  <a:lnTo>
                    <a:pt x="102448" y="92847"/>
                  </a:lnTo>
                  <a:lnTo>
                    <a:pt x="145876" y="74672"/>
                  </a:lnTo>
                  <a:lnTo>
                    <a:pt x="189879" y="47320"/>
                  </a:lnTo>
                  <a:lnTo>
                    <a:pt x="205270" y="36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918">
              <a:extLst>
                <a:ext uri="{FF2B5EF4-FFF2-40B4-BE49-F238E27FC236}">
                  <a16:creationId xmlns:a16="http://schemas.microsoft.com/office/drawing/2014/main" xmlns="" id="{E27AE8FF-B8D3-455A-88D9-34C7C98A7BD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888642" y="4140200"/>
              <a:ext cx="279922" cy="298049"/>
            </a:xfrm>
            <a:custGeom>
              <a:avLst/>
              <a:gdLst/>
              <a:ahLst/>
              <a:cxnLst/>
              <a:rect l="0" t="0" r="0" b="0"/>
              <a:pathLst>
                <a:path w="279922" h="298049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2455"/>
                  </a:lnTo>
                  <a:lnTo>
                    <a:pt x="22425" y="74466"/>
                  </a:lnTo>
                  <a:lnTo>
                    <a:pt x="40927" y="104828"/>
                  </a:lnTo>
                  <a:lnTo>
                    <a:pt x="63261" y="142546"/>
                  </a:lnTo>
                  <a:lnTo>
                    <a:pt x="87298" y="185179"/>
                  </a:lnTo>
                  <a:lnTo>
                    <a:pt x="110211" y="224353"/>
                  </a:lnTo>
                  <a:lnTo>
                    <a:pt x="141063" y="270616"/>
                  </a:lnTo>
                  <a:lnTo>
                    <a:pt x="163287" y="298048"/>
                  </a:lnTo>
                  <a:lnTo>
                    <a:pt x="165111" y="297476"/>
                  </a:lnTo>
                  <a:lnTo>
                    <a:pt x="167137" y="289315"/>
                  </a:lnTo>
                  <a:lnTo>
                    <a:pt x="161536" y="255370"/>
                  </a:lnTo>
                  <a:lnTo>
                    <a:pt x="156611" y="221683"/>
                  </a:lnTo>
                  <a:lnTo>
                    <a:pt x="154187" y="188132"/>
                  </a:lnTo>
                  <a:lnTo>
                    <a:pt x="157814" y="166164"/>
                  </a:lnTo>
                  <a:lnTo>
                    <a:pt x="162167" y="160870"/>
                  </a:lnTo>
                  <a:lnTo>
                    <a:pt x="167892" y="158752"/>
                  </a:lnTo>
                  <a:lnTo>
                    <a:pt x="174531" y="158751"/>
                  </a:lnTo>
                  <a:lnTo>
                    <a:pt x="189433" y="171921"/>
                  </a:lnTo>
                  <a:lnTo>
                    <a:pt x="228737" y="217247"/>
                  </a:lnTo>
                  <a:lnTo>
                    <a:pt x="272470" y="264428"/>
                  </a:lnTo>
                  <a:lnTo>
                    <a:pt x="276000" y="265186"/>
                  </a:lnTo>
                  <a:lnTo>
                    <a:pt x="278352" y="263574"/>
                  </a:lnTo>
                  <a:lnTo>
                    <a:pt x="279921" y="260383"/>
                  </a:lnTo>
                  <a:lnTo>
                    <a:pt x="271594" y="215541"/>
                  </a:lnTo>
                  <a:lnTo>
                    <a:pt x="261735" y="172466"/>
                  </a:lnTo>
                  <a:lnTo>
                    <a:pt x="256848" y="147433"/>
                  </a:lnTo>
                  <a:lnTo>
                    <a:pt x="252179" y="120867"/>
                  </a:lnTo>
                  <a:lnTo>
                    <a:pt x="247656" y="93278"/>
                  </a:lnTo>
                  <a:lnTo>
                    <a:pt x="244511" y="51334"/>
                  </a:lnTo>
                  <a:lnTo>
                    <a:pt x="248240" y="6769"/>
                  </a:lnTo>
                  <a:lnTo>
                    <a:pt x="252085" y="3101"/>
                  </a:lnTo>
                  <a:lnTo>
                    <a:pt x="257471" y="1362"/>
                  </a:lnTo>
                  <a:lnTo>
                    <a:pt x="27670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919">
              <a:extLst>
                <a:ext uri="{FF2B5EF4-FFF2-40B4-BE49-F238E27FC236}">
                  <a16:creationId xmlns:a16="http://schemas.microsoft.com/office/drawing/2014/main" xmlns="" id="{F3D73566-943B-4E15-9824-A15C46CF22C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392383" y="3885890"/>
              <a:ext cx="70128" cy="72823"/>
            </a:xfrm>
            <a:custGeom>
              <a:avLst/>
              <a:gdLst/>
              <a:ahLst/>
              <a:cxnLst/>
              <a:rect l="0" t="0" r="0" b="0"/>
              <a:pathLst>
                <a:path w="70128" h="72823">
                  <a:moveTo>
                    <a:pt x="23917" y="13010"/>
                  </a:moveTo>
                  <a:lnTo>
                    <a:pt x="23917" y="13010"/>
                  </a:lnTo>
                  <a:lnTo>
                    <a:pt x="20546" y="13010"/>
                  </a:lnTo>
                  <a:lnTo>
                    <a:pt x="11707" y="16381"/>
                  </a:lnTo>
                  <a:lnTo>
                    <a:pt x="6026" y="23680"/>
                  </a:lnTo>
                  <a:lnTo>
                    <a:pt x="1854" y="33980"/>
                  </a:lnTo>
                  <a:lnTo>
                    <a:pt x="0" y="45613"/>
                  </a:lnTo>
                  <a:lnTo>
                    <a:pt x="2939" y="57839"/>
                  </a:lnTo>
                  <a:lnTo>
                    <a:pt x="5698" y="64063"/>
                  </a:lnTo>
                  <a:lnTo>
                    <a:pt x="9654" y="68212"/>
                  </a:lnTo>
                  <a:lnTo>
                    <a:pt x="19695" y="72822"/>
                  </a:lnTo>
                  <a:lnTo>
                    <a:pt x="31213" y="71108"/>
                  </a:lnTo>
                  <a:lnTo>
                    <a:pt x="59225" y="55138"/>
                  </a:lnTo>
                  <a:lnTo>
                    <a:pt x="64389" y="48857"/>
                  </a:lnTo>
                  <a:lnTo>
                    <a:pt x="70127" y="34351"/>
                  </a:lnTo>
                  <a:lnTo>
                    <a:pt x="68914" y="20378"/>
                  </a:lnTo>
                  <a:lnTo>
                    <a:pt x="66615" y="13688"/>
                  </a:lnTo>
                  <a:lnTo>
                    <a:pt x="62260" y="8523"/>
                  </a:lnTo>
                  <a:lnTo>
                    <a:pt x="49895" y="903"/>
                  </a:lnTo>
                  <a:lnTo>
                    <a:pt x="42647" y="0"/>
                  </a:lnTo>
                  <a:lnTo>
                    <a:pt x="11217" y="6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920">
              <a:extLst>
                <a:ext uri="{FF2B5EF4-FFF2-40B4-BE49-F238E27FC236}">
                  <a16:creationId xmlns:a16="http://schemas.microsoft.com/office/drawing/2014/main" xmlns="" id="{22F314CB-BAB5-401B-9639-6F3125388A5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55080" y="4182272"/>
              <a:ext cx="219971" cy="133290"/>
            </a:xfrm>
            <a:custGeom>
              <a:avLst/>
              <a:gdLst/>
              <a:ahLst/>
              <a:cxnLst/>
              <a:rect l="0" t="0" r="0" b="0"/>
              <a:pathLst>
                <a:path w="219971" h="133290">
                  <a:moveTo>
                    <a:pt x="16770" y="72228"/>
                  </a:moveTo>
                  <a:lnTo>
                    <a:pt x="16770" y="72228"/>
                  </a:lnTo>
                  <a:lnTo>
                    <a:pt x="26230" y="72228"/>
                  </a:lnTo>
                  <a:lnTo>
                    <a:pt x="35252" y="65486"/>
                  </a:lnTo>
                  <a:lnTo>
                    <a:pt x="54601" y="44791"/>
                  </a:lnTo>
                  <a:lnTo>
                    <a:pt x="63414" y="23019"/>
                  </a:lnTo>
                  <a:lnTo>
                    <a:pt x="65723" y="9435"/>
                  </a:lnTo>
                  <a:lnTo>
                    <a:pt x="64928" y="4966"/>
                  </a:lnTo>
                  <a:lnTo>
                    <a:pt x="62986" y="1987"/>
                  </a:lnTo>
                  <a:lnTo>
                    <a:pt x="60281" y="0"/>
                  </a:lnTo>
                  <a:lnTo>
                    <a:pt x="55655" y="87"/>
                  </a:lnTo>
                  <a:lnTo>
                    <a:pt x="42989" y="3947"/>
                  </a:lnTo>
                  <a:lnTo>
                    <a:pt x="19992" y="24166"/>
                  </a:lnTo>
                  <a:lnTo>
                    <a:pt x="5416" y="52500"/>
                  </a:lnTo>
                  <a:lnTo>
                    <a:pt x="0" y="83237"/>
                  </a:lnTo>
                  <a:lnTo>
                    <a:pt x="6259" y="102286"/>
                  </a:lnTo>
                  <a:lnTo>
                    <a:pt x="18449" y="118748"/>
                  </a:lnTo>
                  <a:lnTo>
                    <a:pt x="33273" y="130768"/>
                  </a:lnTo>
                  <a:lnTo>
                    <a:pt x="54914" y="133289"/>
                  </a:lnTo>
                  <a:lnTo>
                    <a:pt x="67599" y="131985"/>
                  </a:lnTo>
                  <a:lnTo>
                    <a:pt x="100509" y="117366"/>
                  </a:lnTo>
                  <a:lnTo>
                    <a:pt x="138654" y="95111"/>
                  </a:lnTo>
                  <a:lnTo>
                    <a:pt x="179125" y="71109"/>
                  </a:lnTo>
                  <a:lnTo>
                    <a:pt x="219970" y="468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921">
              <a:extLst>
                <a:ext uri="{FF2B5EF4-FFF2-40B4-BE49-F238E27FC236}">
                  <a16:creationId xmlns:a16="http://schemas.microsoft.com/office/drawing/2014/main" xmlns="" id="{1DE69354-3F36-439A-9D6A-BFE977746A9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218336" y="4263138"/>
              <a:ext cx="114831" cy="124713"/>
            </a:xfrm>
            <a:custGeom>
              <a:avLst/>
              <a:gdLst/>
              <a:ahLst/>
              <a:cxnLst/>
              <a:rect l="0" t="0" r="0" b="0"/>
              <a:pathLst>
                <a:path w="114831" h="124713">
                  <a:moveTo>
                    <a:pt x="64614" y="23112"/>
                  </a:moveTo>
                  <a:lnTo>
                    <a:pt x="64614" y="23112"/>
                  </a:lnTo>
                  <a:lnTo>
                    <a:pt x="55825" y="9297"/>
                  </a:lnTo>
                  <a:lnTo>
                    <a:pt x="52404" y="5435"/>
                  </a:lnTo>
                  <a:lnTo>
                    <a:pt x="44841" y="1145"/>
                  </a:lnTo>
                  <a:lnTo>
                    <a:pt x="40849" y="0"/>
                  </a:lnTo>
                  <a:lnTo>
                    <a:pt x="25117" y="1761"/>
                  </a:lnTo>
                  <a:lnTo>
                    <a:pt x="15074" y="8684"/>
                  </a:lnTo>
                  <a:lnTo>
                    <a:pt x="501" y="27004"/>
                  </a:lnTo>
                  <a:lnTo>
                    <a:pt x="0" y="31351"/>
                  </a:lnTo>
                  <a:lnTo>
                    <a:pt x="3206" y="39944"/>
                  </a:lnTo>
                  <a:lnTo>
                    <a:pt x="16315" y="52715"/>
                  </a:lnTo>
                  <a:lnTo>
                    <a:pt x="31389" y="57435"/>
                  </a:lnTo>
                  <a:lnTo>
                    <a:pt x="59708" y="58211"/>
                  </a:lnTo>
                  <a:lnTo>
                    <a:pt x="88560" y="57736"/>
                  </a:lnTo>
                  <a:lnTo>
                    <a:pt x="109339" y="62063"/>
                  </a:lnTo>
                  <a:lnTo>
                    <a:pt x="113480" y="63896"/>
                  </a:lnTo>
                  <a:lnTo>
                    <a:pt x="114830" y="67940"/>
                  </a:lnTo>
                  <a:lnTo>
                    <a:pt x="112568" y="79960"/>
                  </a:lnTo>
                  <a:lnTo>
                    <a:pt x="96618" y="102593"/>
                  </a:lnTo>
                  <a:lnTo>
                    <a:pt x="74018" y="120432"/>
                  </a:lnTo>
                  <a:lnTo>
                    <a:pt x="61503" y="124456"/>
                  </a:lnTo>
                  <a:lnTo>
                    <a:pt x="45564" y="124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922">
              <a:extLst>
                <a:ext uri="{FF2B5EF4-FFF2-40B4-BE49-F238E27FC236}">
                  <a16:creationId xmlns:a16="http://schemas.microsoft.com/office/drawing/2014/main" xmlns="" id="{20F3E4F9-5BDD-43C9-82DD-524111782EA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23979" y="3981450"/>
              <a:ext cx="600272" cy="279401"/>
            </a:xfrm>
            <a:custGeom>
              <a:avLst/>
              <a:gdLst/>
              <a:ahLst/>
              <a:cxnLst/>
              <a:rect l="0" t="0" r="0" b="0"/>
              <a:pathLst>
                <a:path w="600272" h="279401">
                  <a:moveTo>
                    <a:pt x="3371" y="279400"/>
                  </a:moveTo>
                  <a:lnTo>
                    <a:pt x="3371" y="279400"/>
                  </a:lnTo>
                  <a:lnTo>
                    <a:pt x="0" y="279400"/>
                  </a:lnTo>
                  <a:lnTo>
                    <a:pt x="34451" y="261822"/>
                  </a:lnTo>
                  <a:lnTo>
                    <a:pt x="70101" y="245482"/>
                  </a:lnTo>
                  <a:lnTo>
                    <a:pt x="94424" y="234210"/>
                  </a:lnTo>
                  <a:lnTo>
                    <a:pt x="121223" y="221756"/>
                  </a:lnTo>
                  <a:lnTo>
                    <a:pt x="153906" y="206399"/>
                  </a:lnTo>
                  <a:lnTo>
                    <a:pt x="190511" y="189105"/>
                  </a:lnTo>
                  <a:lnTo>
                    <a:pt x="229731" y="170520"/>
                  </a:lnTo>
                  <a:lnTo>
                    <a:pt x="272106" y="151074"/>
                  </a:lnTo>
                  <a:lnTo>
                    <a:pt x="316583" y="131055"/>
                  </a:lnTo>
                  <a:lnTo>
                    <a:pt x="362462" y="110653"/>
                  </a:lnTo>
                  <a:lnTo>
                    <a:pt x="404337" y="91408"/>
                  </a:lnTo>
                  <a:lnTo>
                    <a:pt x="443543" y="72933"/>
                  </a:lnTo>
                  <a:lnTo>
                    <a:pt x="480969" y="54972"/>
                  </a:lnTo>
                  <a:lnTo>
                    <a:pt x="510859" y="40881"/>
                  </a:lnTo>
                  <a:lnTo>
                    <a:pt x="557240" y="19580"/>
                  </a:lnTo>
                  <a:lnTo>
                    <a:pt x="6002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923">
              <a:extLst>
                <a:ext uri="{FF2B5EF4-FFF2-40B4-BE49-F238E27FC236}">
                  <a16:creationId xmlns:a16="http://schemas.microsoft.com/office/drawing/2014/main" xmlns="" id="{F1FAF8F8-9159-423E-A24F-389BAD71617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92350" y="42227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50800"/>
                  </a:moveTo>
                  <a:lnTo>
                    <a:pt x="0" y="50800"/>
                  </a:lnTo>
                  <a:lnTo>
                    <a:pt x="22381" y="30535"/>
                  </a:lnTo>
                  <a:lnTo>
                    <a:pt x="68729" y="858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1027">
            <a:extLst>
              <a:ext uri="{FF2B5EF4-FFF2-40B4-BE49-F238E27FC236}">
                <a16:creationId xmlns:a16="http://schemas.microsoft.com/office/drawing/2014/main" xmlns="" id="{27164124-F0BB-4EFF-9AC9-8F28AC8E9AF2}"/>
              </a:ext>
            </a:extLst>
          </p:cNvPr>
          <p:cNvGrpSpPr/>
          <p:nvPr/>
        </p:nvGrpSpPr>
        <p:grpSpPr>
          <a:xfrm>
            <a:off x="965200" y="5852439"/>
            <a:ext cx="1409701" cy="533930"/>
            <a:chOff x="965200" y="5852439"/>
            <a:chExt cx="1409701" cy="533930"/>
          </a:xfrm>
        </p:grpSpPr>
        <p:sp>
          <p:nvSpPr>
            <p:cNvPr id="216" name="SMARTInkShape-4924">
              <a:extLst>
                <a:ext uri="{FF2B5EF4-FFF2-40B4-BE49-F238E27FC236}">
                  <a16:creationId xmlns:a16="http://schemas.microsoft.com/office/drawing/2014/main" xmlns="" id="{26B74789-A400-4DA5-9651-5A40AC58017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235200" y="6127750"/>
              <a:ext cx="139701" cy="14928"/>
            </a:xfrm>
            <a:custGeom>
              <a:avLst/>
              <a:gdLst/>
              <a:ahLst/>
              <a:cxnLst/>
              <a:rect l="0" t="0" r="0" b="0"/>
              <a:pathLst>
                <a:path w="139701" h="1492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9"/>
                  </a:lnTo>
                  <a:lnTo>
                    <a:pt x="27790" y="14927"/>
                  </a:lnTo>
                  <a:lnTo>
                    <a:pt x="69852" y="14457"/>
                  </a:lnTo>
                  <a:lnTo>
                    <a:pt x="112419" y="13221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925">
              <a:extLst>
                <a:ext uri="{FF2B5EF4-FFF2-40B4-BE49-F238E27FC236}">
                  <a16:creationId xmlns:a16="http://schemas.microsoft.com/office/drawing/2014/main" xmlns="" id="{3B736B90-62E2-4A36-AE3A-DC954632053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77950" y="6019800"/>
              <a:ext cx="190501" cy="162795"/>
            </a:xfrm>
            <a:custGeom>
              <a:avLst/>
              <a:gdLst/>
              <a:ahLst/>
              <a:cxnLst/>
              <a:rect l="0" t="0" r="0" b="0"/>
              <a:pathLst>
                <a:path w="190501" h="162795">
                  <a:moveTo>
                    <a:pt x="0" y="12700"/>
                  </a:moveTo>
                  <a:lnTo>
                    <a:pt x="0" y="12700"/>
                  </a:lnTo>
                  <a:lnTo>
                    <a:pt x="0" y="1765"/>
                  </a:lnTo>
                  <a:lnTo>
                    <a:pt x="20970" y="34021"/>
                  </a:lnTo>
                  <a:lnTo>
                    <a:pt x="37963" y="70915"/>
                  </a:lnTo>
                  <a:lnTo>
                    <a:pt x="52249" y="113126"/>
                  </a:lnTo>
                  <a:lnTo>
                    <a:pt x="61087" y="142236"/>
                  </a:lnTo>
                  <a:lnTo>
                    <a:pt x="68241" y="151974"/>
                  </a:lnTo>
                  <a:lnTo>
                    <a:pt x="77244" y="158466"/>
                  </a:lnTo>
                  <a:lnTo>
                    <a:pt x="87479" y="162794"/>
                  </a:lnTo>
                  <a:lnTo>
                    <a:pt x="95714" y="160740"/>
                  </a:lnTo>
                  <a:lnTo>
                    <a:pt x="102615" y="154432"/>
                  </a:lnTo>
                  <a:lnTo>
                    <a:pt x="122832" y="120075"/>
                  </a:lnTo>
                  <a:lnTo>
                    <a:pt x="144815" y="76031"/>
                  </a:lnTo>
                  <a:lnTo>
                    <a:pt x="167835" y="3038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926">
              <a:extLst>
                <a:ext uri="{FF2B5EF4-FFF2-40B4-BE49-F238E27FC236}">
                  <a16:creationId xmlns:a16="http://schemas.microsoft.com/office/drawing/2014/main" xmlns="" id="{1EF632CE-72E1-4AC7-9DBE-99758488577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87450" y="614680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3"/>
                  </a:lnTo>
                  <a:lnTo>
                    <a:pt x="3371" y="16561"/>
                  </a:lnTo>
                  <a:lnTo>
                    <a:pt x="15580" y="10473"/>
                  </a:lnTo>
                  <a:lnTo>
                    <a:pt x="35974" y="4200"/>
                  </a:lnTo>
                  <a:lnTo>
                    <a:pt x="83385" y="369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927">
              <a:extLst>
                <a:ext uri="{FF2B5EF4-FFF2-40B4-BE49-F238E27FC236}">
                  <a16:creationId xmlns:a16="http://schemas.microsoft.com/office/drawing/2014/main" xmlns="" id="{6EE2DD28-B77E-4F72-9E5C-EEF741658F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5200" y="5986680"/>
              <a:ext cx="166548" cy="399689"/>
            </a:xfrm>
            <a:custGeom>
              <a:avLst/>
              <a:gdLst/>
              <a:ahLst/>
              <a:cxnLst/>
              <a:rect l="0" t="0" r="0" b="0"/>
              <a:pathLst>
                <a:path w="166548" h="399689">
                  <a:moveTo>
                    <a:pt x="0" y="128370"/>
                  </a:moveTo>
                  <a:lnTo>
                    <a:pt x="0" y="128370"/>
                  </a:lnTo>
                  <a:lnTo>
                    <a:pt x="5467" y="122903"/>
                  </a:lnTo>
                  <a:lnTo>
                    <a:pt x="6467" y="123314"/>
                  </a:lnTo>
                  <a:lnTo>
                    <a:pt x="9459" y="125652"/>
                  </a:lnTo>
                  <a:lnTo>
                    <a:pt x="18482" y="144420"/>
                  </a:lnTo>
                  <a:lnTo>
                    <a:pt x="26721" y="182436"/>
                  </a:lnTo>
                  <a:lnTo>
                    <a:pt x="29515" y="220838"/>
                  </a:lnTo>
                  <a:lnTo>
                    <a:pt x="30051" y="264717"/>
                  </a:lnTo>
                  <a:lnTo>
                    <a:pt x="27937" y="307737"/>
                  </a:lnTo>
                  <a:lnTo>
                    <a:pt x="24646" y="344731"/>
                  </a:lnTo>
                  <a:lnTo>
                    <a:pt x="20155" y="391869"/>
                  </a:lnTo>
                  <a:lnTo>
                    <a:pt x="19081" y="396463"/>
                  </a:lnTo>
                  <a:lnTo>
                    <a:pt x="17660" y="398821"/>
                  </a:lnTo>
                  <a:lnTo>
                    <a:pt x="16007" y="399688"/>
                  </a:lnTo>
                  <a:lnTo>
                    <a:pt x="12288" y="389361"/>
                  </a:lnTo>
                  <a:lnTo>
                    <a:pt x="6228" y="346576"/>
                  </a:lnTo>
                  <a:lnTo>
                    <a:pt x="4152" y="324641"/>
                  </a:lnTo>
                  <a:lnTo>
                    <a:pt x="4885" y="297317"/>
                  </a:lnTo>
                  <a:lnTo>
                    <a:pt x="7490" y="266401"/>
                  </a:lnTo>
                  <a:lnTo>
                    <a:pt x="11343" y="233091"/>
                  </a:lnTo>
                  <a:lnTo>
                    <a:pt x="16029" y="203123"/>
                  </a:lnTo>
                  <a:lnTo>
                    <a:pt x="21269" y="175383"/>
                  </a:lnTo>
                  <a:lnTo>
                    <a:pt x="26879" y="149129"/>
                  </a:lnTo>
                  <a:lnTo>
                    <a:pt x="38758" y="104906"/>
                  </a:lnTo>
                  <a:lnTo>
                    <a:pt x="51092" y="68552"/>
                  </a:lnTo>
                  <a:lnTo>
                    <a:pt x="69937" y="29664"/>
                  </a:lnTo>
                  <a:lnTo>
                    <a:pt x="82588" y="11827"/>
                  </a:lnTo>
                  <a:lnTo>
                    <a:pt x="99030" y="2490"/>
                  </a:lnTo>
                  <a:lnTo>
                    <a:pt x="108353" y="0"/>
                  </a:lnTo>
                  <a:lnTo>
                    <a:pt x="117391" y="1868"/>
                  </a:lnTo>
                  <a:lnTo>
                    <a:pt x="134959" y="13351"/>
                  </a:lnTo>
                  <a:lnTo>
                    <a:pt x="157345" y="56504"/>
                  </a:lnTo>
                  <a:lnTo>
                    <a:pt x="165181" y="94077"/>
                  </a:lnTo>
                  <a:lnTo>
                    <a:pt x="166547" y="132884"/>
                  </a:lnTo>
                  <a:lnTo>
                    <a:pt x="160099" y="168946"/>
                  </a:lnTo>
                  <a:lnTo>
                    <a:pt x="137826" y="210870"/>
                  </a:lnTo>
                  <a:lnTo>
                    <a:pt x="102142" y="238893"/>
                  </a:lnTo>
                  <a:lnTo>
                    <a:pt x="72678" y="244284"/>
                  </a:lnTo>
                  <a:lnTo>
                    <a:pt x="47118" y="241270"/>
                  </a:lnTo>
                  <a:lnTo>
                    <a:pt x="41290" y="237504"/>
                  </a:lnTo>
                  <a:lnTo>
                    <a:pt x="38110" y="232876"/>
                  </a:lnTo>
                  <a:lnTo>
                    <a:pt x="40223" y="226969"/>
                  </a:lnTo>
                  <a:lnTo>
                    <a:pt x="69850" y="198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928">
              <a:extLst>
                <a:ext uri="{FF2B5EF4-FFF2-40B4-BE49-F238E27FC236}">
                  <a16:creationId xmlns:a16="http://schemas.microsoft.com/office/drawing/2014/main" xmlns="" id="{B1D134C4-AE12-4AED-BFD5-926AE68F5E1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828800" y="6026818"/>
              <a:ext cx="247651" cy="126138"/>
            </a:xfrm>
            <a:custGeom>
              <a:avLst/>
              <a:gdLst/>
              <a:ahLst/>
              <a:cxnLst/>
              <a:rect l="0" t="0" r="0" b="0"/>
              <a:pathLst>
                <a:path w="247651" h="126138">
                  <a:moveTo>
                    <a:pt x="0" y="18382"/>
                  </a:moveTo>
                  <a:lnTo>
                    <a:pt x="0" y="18382"/>
                  </a:lnTo>
                  <a:lnTo>
                    <a:pt x="706" y="24863"/>
                  </a:lnTo>
                  <a:lnTo>
                    <a:pt x="5026" y="48825"/>
                  </a:lnTo>
                  <a:lnTo>
                    <a:pt x="6176" y="91588"/>
                  </a:lnTo>
                  <a:lnTo>
                    <a:pt x="7004" y="111333"/>
                  </a:lnTo>
                  <a:lnTo>
                    <a:pt x="9698" y="119195"/>
                  </a:lnTo>
                  <a:lnTo>
                    <a:pt x="12110" y="119457"/>
                  </a:lnTo>
                  <a:lnTo>
                    <a:pt x="18552" y="114105"/>
                  </a:lnTo>
                  <a:lnTo>
                    <a:pt x="33481" y="83282"/>
                  </a:lnTo>
                  <a:lnTo>
                    <a:pt x="47758" y="39692"/>
                  </a:lnTo>
                  <a:lnTo>
                    <a:pt x="48772" y="38233"/>
                  </a:lnTo>
                  <a:lnTo>
                    <a:pt x="49448" y="37966"/>
                  </a:lnTo>
                  <a:lnTo>
                    <a:pt x="53770" y="47703"/>
                  </a:lnTo>
                  <a:lnTo>
                    <a:pt x="69062" y="91064"/>
                  </a:lnTo>
                  <a:lnTo>
                    <a:pt x="84198" y="109219"/>
                  </a:lnTo>
                  <a:lnTo>
                    <a:pt x="97864" y="115199"/>
                  </a:lnTo>
                  <a:lnTo>
                    <a:pt x="105459" y="116793"/>
                  </a:lnTo>
                  <a:lnTo>
                    <a:pt x="111934" y="115740"/>
                  </a:lnTo>
                  <a:lnTo>
                    <a:pt x="122891" y="108924"/>
                  </a:lnTo>
                  <a:lnTo>
                    <a:pt x="130583" y="96959"/>
                  </a:lnTo>
                  <a:lnTo>
                    <a:pt x="144641" y="59538"/>
                  </a:lnTo>
                  <a:lnTo>
                    <a:pt x="155231" y="18567"/>
                  </a:lnTo>
                  <a:lnTo>
                    <a:pt x="157186" y="5294"/>
                  </a:lnTo>
                  <a:lnTo>
                    <a:pt x="156296" y="1895"/>
                  </a:lnTo>
                  <a:lnTo>
                    <a:pt x="154292" y="335"/>
                  </a:lnTo>
                  <a:lnTo>
                    <a:pt x="151544" y="0"/>
                  </a:lnTo>
                  <a:lnTo>
                    <a:pt x="142848" y="9036"/>
                  </a:lnTo>
                  <a:lnTo>
                    <a:pt x="137565" y="16385"/>
                  </a:lnTo>
                  <a:lnTo>
                    <a:pt x="131695" y="35839"/>
                  </a:lnTo>
                  <a:lnTo>
                    <a:pt x="130498" y="57890"/>
                  </a:lnTo>
                  <a:lnTo>
                    <a:pt x="137757" y="88727"/>
                  </a:lnTo>
                  <a:lnTo>
                    <a:pt x="144951" y="104680"/>
                  </a:lnTo>
                  <a:lnTo>
                    <a:pt x="156615" y="116944"/>
                  </a:lnTo>
                  <a:lnTo>
                    <a:pt x="163677" y="122190"/>
                  </a:lnTo>
                  <a:lnTo>
                    <a:pt x="180930" y="126137"/>
                  </a:lnTo>
                  <a:lnTo>
                    <a:pt x="201064" y="124129"/>
                  </a:lnTo>
                  <a:lnTo>
                    <a:pt x="247650" y="107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929">
              <a:extLst>
                <a:ext uri="{FF2B5EF4-FFF2-40B4-BE49-F238E27FC236}">
                  <a16:creationId xmlns:a16="http://schemas.microsoft.com/office/drawing/2014/main" xmlns="" id="{CFBCCED9-A37C-4DF5-83A4-DB599EF5EA8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575379" y="5852439"/>
              <a:ext cx="218516" cy="319762"/>
            </a:xfrm>
            <a:custGeom>
              <a:avLst/>
              <a:gdLst/>
              <a:ahLst/>
              <a:cxnLst/>
              <a:rect l="0" t="0" r="0" b="0"/>
              <a:pathLst>
                <a:path w="218516" h="319762">
                  <a:moveTo>
                    <a:pt x="75621" y="237211"/>
                  </a:moveTo>
                  <a:lnTo>
                    <a:pt x="75621" y="237211"/>
                  </a:lnTo>
                  <a:lnTo>
                    <a:pt x="72250" y="230469"/>
                  </a:lnTo>
                  <a:lnTo>
                    <a:pt x="67506" y="187097"/>
                  </a:lnTo>
                  <a:lnTo>
                    <a:pt x="65977" y="182635"/>
                  </a:lnTo>
                  <a:lnTo>
                    <a:pt x="62842" y="180366"/>
                  </a:lnTo>
                  <a:lnTo>
                    <a:pt x="53713" y="179725"/>
                  </a:lnTo>
                  <a:lnTo>
                    <a:pt x="40720" y="191200"/>
                  </a:lnTo>
                  <a:lnTo>
                    <a:pt x="12753" y="233062"/>
                  </a:lnTo>
                  <a:lnTo>
                    <a:pt x="0" y="269613"/>
                  </a:lnTo>
                  <a:lnTo>
                    <a:pt x="4040" y="275746"/>
                  </a:lnTo>
                  <a:lnTo>
                    <a:pt x="13084" y="277718"/>
                  </a:lnTo>
                  <a:lnTo>
                    <a:pt x="25463" y="276915"/>
                  </a:lnTo>
                  <a:lnTo>
                    <a:pt x="35832" y="272853"/>
                  </a:lnTo>
                  <a:lnTo>
                    <a:pt x="82206" y="235532"/>
                  </a:lnTo>
                  <a:lnTo>
                    <a:pt x="84244" y="233976"/>
                  </a:lnTo>
                  <a:lnTo>
                    <a:pt x="86309" y="235054"/>
                  </a:lnTo>
                  <a:lnTo>
                    <a:pt x="90484" y="241896"/>
                  </a:lnTo>
                  <a:lnTo>
                    <a:pt x="110327" y="286991"/>
                  </a:lnTo>
                  <a:lnTo>
                    <a:pt x="118327" y="297200"/>
                  </a:lnTo>
                  <a:lnTo>
                    <a:pt x="122436" y="299076"/>
                  </a:lnTo>
                  <a:lnTo>
                    <a:pt x="126586" y="298915"/>
                  </a:lnTo>
                  <a:lnTo>
                    <a:pt x="130765" y="297397"/>
                  </a:lnTo>
                  <a:lnTo>
                    <a:pt x="139170" y="288184"/>
                  </a:lnTo>
                  <a:lnTo>
                    <a:pt x="153717" y="257723"/>
                  </a:lnTo>
                  <a:lnTo>
                    <a:pt x="164658" y="223044"/>
                  </a:lnTo>
                  <a:lnTo>
                    <a:pt x="174224" y="177058"/>
                  </a:lnTo>
                  <a:lnTo>
                    <a:pt x="179457" y="151953"/>
                  </a:lnTo>
                  <a:lnTo>
                    <a:pt x="185061" y="126044"/>
                  </a:lnTo>
                  <a:lnTo>
                    <a:pt x="190914" y="99600"/>
                  </a:lnTo>
                  <a:lnTo>
                    <a:pt x="203062" y="57047"/>
                  </a:lnTo>
                  <a:lnTo>
                    <a:pt x="217995" y="9712"/>
                  </a:lnTo>
                  <a:lnTo>
                    <a:pt x="218515" y="5112"/>
                  </a:lnTo>
                  <a:lnTo>
                    <a:pt x="218156" y="2045"/>
                  </a:lnTo>
                  <a:lnTo>
                    <a:pt x="217211" y="0"/>
                  </a:lnTo>
                  <a:lnTo>
                    <a:pt x="210516" y="9018"/>
                  </a:lnTo>
                  <a:lnTo>
                    <a:pt x="194847" y="47302"/>
                  </a:lnTo>
                  <a:lnTo>
                    <a:pt x="182938" y="87896"/>
                  </a:lnTo>
                  <a:lnTo>
                    <a:pt x="176799" y="111562"/>
                  </a:lnTo>
                  <a:lnTo>
                    <a:pt x="170590" y="136512"/>
                  </a:lnTo>
                  <a:lnTo>
                    <a:pt x="165745" y="160906"/>
                  </a:lnTo>
                  <a:lnTo>
                    <a:pt x="161809" y="184930"/>
                  </a:lnTo>
                  <a:lnTo>
                    <a:pt x="156260" y="228791"/>
                  </a:lnTo>
                  <a:lnTo>
                    <a:pt x="154547" y="275874"/>
                  </a:lnTo>
                  <a:lnTo>
                    <a:pt x="159148" y="298374"/>
                  </a:lnTo>
                  <a:lnTo>
                    <a:pt x="163055" y="305503"/>
                  </a:lnTo>
                  <a:lnTo>
                    <a:pt x="167777" y="310256"/>
                  </a:lnTo>
                  <a:lnTo>
                    <a:pt x="183571" y="3197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930">
              <a:extLst>
                <a:ext uri="{FF2B5EF4-FFF2-40B4-BE49-F238E27FC236}">
                  <a16:creationId xmlns:a16="http://schemas.microsoft.com/office/drawing/2014/main" xmlns="" id="{F4B8CC74-63E2-40A9-83EB-36113FB7FA7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178050" y="60579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17325" y="8336"/>
                  </a:lnTo>
                  <a:lnTo>
                    <a:pt x="59318" y="4860"/>
                  </a:lnTo>
                  <a:lnTo>
                    <a:pt x="101636" y="96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028">
            <a:extLst>
              <a:ext uri="{FF2B5EF4-FFF2-40B4-BE49-F238E27FC236}">
                <a16:creationId xmlns:a16="http://schemas.microsoft.com/office/drawing/2014/main" xmlns="" id="{48E5EB89-D3B2-4940-9162-6F71A603852B}"/>
              </a:ext>
            </a:extLst>
          </p:cNvPr>
          <p:cNvGrpSpPr/>
          <p:nvPr/>
        </p:nvGrpSpPr>
        <p:grpSpPr>
          <a:xfrm>
            <a:off x="2609850" y="5839156"/>
            <a:ext cx="927101" cy="337599"/>
            <a:chOff x="2609850" y="5839156"/>
            <a:chExt cx="927101" cy="337599"/>
          </a:xfrm>
        </p:grpSpPr>
        <p:sp>
          <p:nvSpPr>
            <p:cNvPr id="224" name="SMARTInkShape-4931">
              <a:extLst>
                <a:ext uri="{FF2B5EF4-FFF2-40B4-BE49-F238E27FC236}">
                  <a16:creationId xmlns:a16="http://schemas.microsoft.com/office/drawing/2014/main" xmlns="" id="{3FC3C810-2B19-430E-A661-7A9CF2FDC9B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359411" y="6032499"/>
              <a:ext cx="177540" cy="5959"/>
            </a:xfrm>
            <a:custGeom>
              <a:avLst/>
              <a:gdLst/>
              <a:ahLst/>
              <a:cxnLst/>
              <a:rect l="0" t="0" r="0" b="0"/>
              <a:pathLst>
                <a:path w="177540" h="5959">
                  <a:moveTo>
                    <a:pt x="6089" y="1"/>
                  </a:moveTo>
                  <a:lnTo>
                    <a:pt x="6089" y="1"/>
                  </a:lnTo>
                  <a:lnTo>
                    <a:pt x="0" y="0"/>
                  </a:lnTo>
                  <a:lnTo>
                    <a:pt x="42662" y="0"/>
                  </a:lnTo>
                  <a:lnTo>
                    <a:pt x="83790" y="4365"/>
                  </a:lnTo>
                  <a:lnTo>
                    <a:pt x="126617" y="5958"/>
                  </a:lnTo>
                  <a:lnTo>
                    <a:pt x="177539" y="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932">
              <a:extLst>
                <a:ext uri="{FF2B5EF4-FFF2-40B4-BE49-F238E27FC236}">
                  <a16:creationId xmlns:a16="http://schemas.microsoft.com/office/drawing/2014/main" xmlns="" id="{C5A3D66D-ACD0-4ECB-9EF6-41C2A765B34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219450" y="5918199"/>
              <a:ext cx="19051" cy="194990"/>
            </a:xfrm>
            <a:custGeom>
              <a:avLst/>
              <a:gdLst/>
              <a:ahLst/>
              <a:cxnLst/>
              <a:rect l="0" t="0" r="0" b="0"/>
              <a:pathLst>
                <a:path w="19051" h="194990">
                  <a:moveTo>
                    <a:pt x="0" y="1"/>
                  </a:moveTo>
                  <a:lnTo>
                    <a:pt x="0" y="1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15165" y="39347"/>
                  </a:lnTo>
                  <a:lnTo>
                    <a:pt x="18282" y="79688"/>
                  </a:lnTo>
                  <a:lnTo>
                    <a:pt x="18898" y="123927"/>
                  </a:lnTo>
                  <a:lnTo>
                    <a:pt x="19030" y="167518"/>
                  </a:lnTo>
                  <a:lnTo>
                    <a:pt x="19049" y="194989"/>
                  </a:lnTo>
                  <a:lnTo>
                    <a:pt x="19050" y="190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933">
              <a:extLst>
                <a:ext uri="{FF2B5EF4-FFF2-40B4-BE49-F238E27FC236}">
                  <a16:creationId xmlns:a16="http://schemas.microsoft.com/office/drawing/2014/main" xmlns="" id="{8B20D9B1-05B1-42A5-BD27-3B436138A62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961807" y="5839156"/>
              <a:ext cx="136994" cy="337599"/>
            </a:xfrm>
            <a:custGeom>
              <a:avLst/>
              <a:gdLst/>
              <a:ahLst/>
              <a:cxnLst/>
              <a:rect l="0" t="0" r="0" b="0"/>
              <a:pathLst>
                <a:path w="136994" h="337599">
                  <a:moveTo>
                    <a:pt x="136993" y="21894"/>
                  </a:moveTo>
                  <a:lnTo>
                    <a:pt x="136993" y="21894"/>
                  </a:lnTo>
                  <a:lnTo>
                    <a:pt x="136993" y="13055"/>
                  </a:lnTo>
                  <a:lnTo>
                    <a:pt x="135112" y="9029"/>
                  </a:lnTo>
                  <a:lnTo>
                    <a:pt x="128155" y="694"/>
                  </a:lnTo>
                  <a:lnTo>
                    <a:pt x="124751" y="0"/>
                  </a:lnTo>
                  <a:lnTo>
                    <a:pt x="115324" y="1109"/>
                  </a:lnTo>
                  <a:lnTo>
                    <a:pt x="98117" y="9072"/>
                  </a:lnTo>
                  <a:lnTo>
                    <a:pt x="63906" y="35956"/>
                  </a:lnTo>
                  <a:lnTo>
                    <a:pt x="38510" y="70039"/>
                  </a:lnTo>
                  <a:lnTo>
                    <a:pt x="17972" y="115965"/>
                  </a:lnTo>
                  <a:lnTo>
                    <a:pt x="7424" y="151193"/>
                  </a:lnTo>
                  <a:lnTo>
                    <a:pt x="1796" y="188016"/>
                  </a:lnTo>
                  <a:lnTo>
                    <a:pt x="0" y="224137"/>
                  </a:lnTo>
                  <a:lnTo>
                    <a:pt x="5072" y="270828"/>
                  </a:lnTo>
                  <a:lnTo>
                    <a:pt x="22803" y="305515"/>
                  </a:lnTo>
                  <a:lnTo>
                    <a:pt x="35442" y="319868"/>
                  </a:lnTo>
                  <a:lnTo>
                    <a:pt x="61200" y="335882"/>
                  </a:lnTo>
                  <a:lnTo>
                    <a:pt x="79083" y="337598"/>
                  </a:lnTo>
                  <a:lnTo>
                    <a:pt x="105243" y="333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934">
              <a:extLst>
                <a:ext uri="{FF2B5EF4-FFF2-40B4-BE49-F238E27FC236}">
                  <a16:creationId xmlns:a16="http://schemas.microsoft.com/office/drawing/2014/main" xmlns="" id="{B720C87A-5D00-478F-84B0-453A53C6E52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609850" y="5894167"/>
              <a:ext cx="247651" cy="229682"/>
            </a:xfrm>
            <a:custGeom>
              <a:avLst/>
              <a:gdLst/>
              <a:ahLst/>
              <a:cxnLst/>
              <a:rect l="0" t="0" r="0" b="0"/>
              <a:pathLst>
                <a:path w="247651" h="229682">
                  <a:moveTo>
                    <a:pt x="0" y="62133"/>
                  </a:moveTo>
                  <a:lnTo>
                    <a:pt x="0" y="62133"/>
                  </a:lnTo>
                  <a:lnTo>
                    <a:pt x="3371" y="58762"/>
                  </a:lnTo>
                  <a:lnTo>
                    <a:pt x="18298" y="32901"/>
                  </a:lnTo>
                  <a:lnTo>
                    <a:pt x="36779" y="19917"/>
                  </a:lnTo>
                  <a:lnTo>
                    <a:pt x="78465" y="5555"/>
                  </a:lnTo>
                  <a:lnTo>
                    <a:pt x="115610" y="0"/>
                  </a:lnTo>
                  <a:lnTo>
                    <a:pt x="129228" y="3003"/>
                  </a:lnTo>
                  <a:lnTo>
                    <a:pt x="134836" y="5779"/>
                  </a:lnTo>
                  <a:lnTo>
                    <a:pt x="142947" y="16391"/>
                  </a:lnTo>
                  <a:lnTo>
                    <a:pt x="148199" y="31925"/>
                  </a:lnTo>
                  <a:lnTo>
                    <a:pt x="150533" y="52941"/>
                  </a:lnTo>
                  <a:lnTo>
                    <a:pt x="144044" y="76391"/>
                  </a:lnTo>
                  <a:lnTo>
                    <a:pt x="124524" y="115276"/>
                  </a:lnTo>
                  <a:lnTo>
                    <a:pt x="100866" y="154314"/>
                  </a:lnTo>
                  <a:lnTo>
                    <a:pt x="64945" y="198345"/>
                  </a:lnTo>
                  <a:lnTo>
                    <a:pt x="39865" y="219327"/>
                  </a:lnTo>
                  <a:lnTo>
                    <a:pt x="39982" y="219846"/>
                  </a:lnTo>
                  <a:lnTo>
                    <a:pt x="40766" y="220191"/>
                  </a:lnTo>
                  <a:lnTo>
                    <a:pt x="80862" y="229681"/>
                  </a:lnTo>
                  <a:lnTo>
                    <a:pt x="122423" y="225685"/>
                  </a:lnTo>
                  <a:lnTo>
                    <a:pt x="154129" y="223017"/>
                  </a:lnTo>
                  <a:lnTo>
                    <a:pt x="198068" y="221515"/>
                  </a:lnTo>
                  <a:lnTo>
                    <a:pt x="247650" y="2208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1029">
            <a:extLst>
              <a:ext uri="{FF2B5EF4-FFF2-40B4-BE49-F238E27FC236}">
                <a16:creationId xmlns:a16="http://schemas.microsoft.com/office/drawing/2014/main" xmlns="" id="{372D8F18-EE6B-46C4-A4A1-9FF0012F9450}"/>
              </a:ext>
            </a:extLst>
          </p:cNvPr>
          <p:cNvGrpSpPr/>
          <p:nvPr/>
        </p:nvGrpSpPr>
        <p:grpSpPr>
          <a:xfrm>
            <a:off x="3704741" y="5803900"/>
            <a:ext cx="1262829" cy="393701"/>
            <a:chOff x="3704741" y="5803900"/>
            <a:chExt cx="1262829" cy="393701"/>
          </a:xfrm>
        </p:grpSpPr>
        <p:sp>
          <p:nvSpPr>
            <p:cNvPr id="229" name="SMARTInkShape-4935">
              <a:extLst>
                <a:ext uri="{FF2B5EF4-FFF2-40B4-BE49-F238E27FC236}">
                  <a16:creationId xmlns:a16="http://schemas.microsoft.com/office/drawing/2014/main" xmlns="" id="{213F2C58-C8ED-4C2D-812F-47486938E36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806950" y="5804860"/>
              <a:ext cx="160620" cy="392741"/>
            </a:xfrm>
            <a:custGeom>
              <a:avLst/>
              <a:gdLst/>
              <a:ahLst/>
              <a:cxnLst/>
              <a:rect l="0" t="0" r="0" b="0"/>
              <a:pathLst>
                <a:path w="160620" h="392741">
                  <a:moveTo>
                    <a:pt x="44450" y="11740"/>
                  </a:moveTo>
                  <a:lnTo>
                    <a:pt x="44450" y="11740"/>
                  </a:lnTo>
                  <a:lnTo>
                    <a:pt x="53909" y="2280"/>
                  </a:lnTo>
                  <a:lnTo>
                    <a:pt x="57591" y="481"/>
                  </a:lnTo>
                  <a:lnTo>
                    <a:pt x="59561" y="0"/>
                  </a:lnTo>
                  <a:lnTo>
                    <a:pt x="69074" y="2696"/>
                  </a:lnTo>
                  <a:lnTo>
                    <a:pt x="80831" y="11333"/>
                  </a:lnTo>
                  <a:lnTo>
                    <a:pt x="102515" y="44220"/>
                  </a:lnTo>
                  <a:lnTo>
                    <a:pt x="120921" y="87764"/>
                  </a:lnTo>
                  <a:lnTo>
                    <a:pt x="133471" y="122433"/>
                  </a:lnTo>
                  <a:lnTo>
                    <a:pt x="144222" y="160891"/>
                  </a:lnTo>
                  <a:lnTo>
                    <a:pt x="152999" y="200796"/>
                  </a:lnTo>
                  <a:lnTo>
                    <a:pt x="159252" y="239698"/>
                  </a:lnTo>
                  <a:lnTo>
                    <a:pt x="160619" y="274391"/>
                  </a:lnTo>
                  <a:lnTo>
                    <a:pt x="159996" y="290558"/>
                  </a:lnTo>
                  <a:lnTo>
                    <a:pt x="149896" y="317928"/>
                  </a:lnTo>
                  <a:lnTo>
                    <a:pt x="142264" y="330166"/>
                  </a:lnTo>
                  <a:lnTo>
                    <a:pt x="116851" y="349408"/>
                  </a:lnTo>
                  <a:lnTo>
                    <a:pt x="82978" y="365015"/>
                  </a:lnTo>
                  <a:lnTo>
                    <a:pt x="42053" y="379006"/>
                  </a:lnTo>
                  <a:lnTo>
                    <a:pt x="0" y="392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936">
              <a:extLst>
                <a:ext uri="{FF2B5EF4-FFF2-40B4-BE49-F238E27FC236}">
                  <a16:creationId xmlns:a16="http://schemas.microsoft.com/office/drawing/2014/main" xmlns="" id="{24A88CB5-B102-49CD-B47B-80BAFE99112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743450" y="5826819"/>
              <a:ext cx="112201" cy="313632"/>
            </a:xfrm>
            <a:custGeom>
              <a:avLst/>
              <a:gdLst/>
              <a:ahLst/>
              <a:cxnLst/>
              <a:rect l="0" t="0" r="0" b="0"/>
              <a:pathLst>
                <a:path w="112201" h="313632">
                  <a:moveTo>
                    <a:pt x="0" y="15181"/>
                  </a:moveTo>
                  <a:lnTo>
                    <a:pt x="0" y="15181"/>
                  </a:lnTo>
                  <a:lnTo>
                    <a:pt x="0" y="8439"/>
                  </a:lnTo>
                  <a:lnTo>
                    <a:pt x="2117" y="5747"/>
                  </a:lnTo>
                  <a:lnTo>
                    <a:pt x="10113" y="876"/>
                  </a:lnTo>
                  <a:lnTo>
                    <a:pt x="13092" y="0"/>
                  </a:lnTo>
                  <a:lnTo>
                    <a:pt x="15078" y="120"/>
                  </a:lnTo>
                  <a:lnTo>
                    <a:pt x="48703" y="23390"/>
                  </a:lnTo>
                  <a:lnTo>
                    <a:pt x="80150" y="63213"/>
                  </a:lnTo>
                  <a:lnTo>
                    <a:pt x="99478" y="103652"/>
                  </a:lnTo>
                  <a:lnTo>
                    <a:pt x="109594" y="147620"/>
                  </a:lnTo>
                  <a:lnTo>
                    <a:pt x="112200" y="194670"/>
                  </a:lnTo>
                  <a:lnTo>
                    <a:pt x="108112" y="235345"/>
                  </a:lnTo>
                  <a:lnTo>
                    <a:pt x="97572" y="268641"/>
                  </a:lnTo>
                  <a:lnTo>
                    <a:pt x="72691" y="303003"/>
                  </a:lnTo>
                  <a:lnTo>
                    <a:pt x="65703" y="308908"/>
                  </a:lnTo>
                  <a:lnTo>
                    <a:pt x="57150" y="3136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937">
              <a:extLst>
                <a:ext uri="{FF2B5EF4-FFF2-40B4-BE49-F238E27FC236}">
                  <a16:creationId xmlns:a16="http://schemas.microsoft.com/office/drawing/2014/main" xmlns="" id="{9903CB75-87C4-4394-AF82-7F12A7B23C8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73600" y="5867400"/>
              <a:ext cx="25401" cy="214967"/>
            </a:xfrm>
            <a:custGeom>
              <a:avLst/>
              <a:gdLst/>
              <a:ahLst/>
              <a:cxnLst/>
              <a:rect l="0" t="0" r="0" b="0"/>
              <a:pathLst>
                <a:path w="25401" h="214967">
                  <a:moveTo>
                    <a:pt x="0" y="0"/>
                  </a:moveTo>
                  <a:lnTo>
                    <a:pt x="0" y="0"/>
                  </a:lnTo>
                  <a:lnTo>
                    <a:pt x="5026" y="41427"/>
                  </a:lnTo>
                  <a:lnTo>
                    <a:pt x="9460" y="84462"/>
                  </a:lnTo>
                  <a:lnTo>
                    <a:pt x="8369" y="124587"/>
                  </a:lnTo>
                  <a:lnTo>
                    <a:pt x="7454" y="170842"/>
                  </a:lnTo>
                  <a:lnTo>
                    <a:pt x="12627" y="214966"/>
                  </a:lnTo>
                  <a:lnTo>
                    <a:pt x="14549" y="213604"/>
                  </a:lnTo>
                  <a:lnTo>
                    <a:pt x="16049" y="212252"/>
                  </a:lnTo>
                  <a:lnTo>
                    <a:pt x="19598" y="210751"/>
                  </a:lnTo>
                  <a:lnTo>
                    <a:pt x="2540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938">
              <a:extLst>
                <a:ext uri="{FF2B5EF4-FFF2-40B4-BE49-F238E27FC236}">
                  <a16:creationId xmlns:a16="http://schemas.microsoft.com/office/drawing/2014/main" xmlns="" id="{A815AC6C-FFBC-4D55-945D-2E72C903527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37050" y="5899902"/>
              <a:ext cx="247651" cy="194866"/>
            </a:xfrm>
            <a:custGeom>
              <a:avLst/>
              <a:gdLst/>
              <a:ahLst/>
              <a:cxnLst/>
              <a:rect l="0" t="0" r="0" b="0"/>
              <a:pathLst>
                <a:path w="247651" h="194866">
                  <a:moveTo>
                    <a:pt x="0" y="24648"/>
                  </a:moveTo>
                  <a:lnTo>
                    <a:pt x="0" y="24648"/>
                  </a:lnTo>
                  <a:lnTo>
                    <a:pt x="3371" y="24648"/>
                  </a:lnTo>
                  <a:lnTo>
                    <a:pt x="4364" y="23943"/>
                  </a:lnTo>
                  <a:lnTo>
                    <a:pt x="5026" y="22767"/>
                  </a:lnTo>
                  <a:lnTo>
                    <a:pt x="6088" y="19181"/>
                  </a:lnTo>
                  <a:lnTo>
                    <a:pt x="9643" y="15188"/>
                  </a:lnTo>
                  <a:lnTo>
                    <a:pt x="13223" y="13389"/>
                  </a:lnTo>
                  <a:lnTo>
                    <a:pt x="15165" y="12908"/>
                  </a:lnTo>
                  <a:lnTo>
                    <a:pt x="17166" y="13294"/>
                  </a:lnTo>
                  <a:lnTo>
                    <a:pt x="23352" y="17208"/>
                  </a:lnTo>
                  <a:lnTo>
                    <a:pt x="27547" y="20871"/>
                  </a:lnTo>
                  <a:lnTo>
                    <a:pt x="46332" y="66859"/>
                  </a:lnTo>
                  <a:lnTo>
                    <a:pt x="58384" y="105893"/>
                  </a:lnTo>
                  <a:lnTo>
                    <a:pt x="74760" y="151197"/>
                  </a:lnTo>
                  <a:lnTo>
                    <a:pt x="86594" y="186736"/>
                  </a:lnTo>
                  <a:lnTo>
                    <a:pt x="90932" y="191937"/>
                  </a:lnTo>
                  <a:lnTo>
                    <a:pt x="95213" y="194249"/>
                  </a:lnTo>
                  <a:lnTo>
                    <a:pt x="97342" y="194865"/>
                  </a:lnTo>
                  <a:lnTo>
                    <a:pt x="98761" y="193159"/>
                  </a:lnTo>
                  <a:lnTo>
                    <a:pt x="106420" y="154099"/>
                  </a:lnTo>
                  <a:lnTo>
                    <a:pt x="116297" y="121846"/>
                  </a:lnTo>
                  <a:lnTo>
                    <a:pt x="126374" y="96610"/>
                  </a:lnTo>
                  <a:lnTo>
                    <a:pt x="127288" y="95906"/>
                  </a:lnTo>
                  <a:lnTo>
                    <a:pt x="130185" y="95123"/>
                  </a:lnTo>
                  <a:lnTo>
                    <a:pt x="131946" y="97032"/>
                  </a:lnTo>
                  <a:lnTo>
                    <a:pt x="155371" y="140473"/>
                  </a:lnTo>
                  <a:lnTo>
                    <a:pt x="183205" y="185690"/>
                  </a:lnTo>
                  <a:lnTo>
                    <a:pt x="186787" y="187944"/>
                  </a:lnTo>
                  <a:lnTo>
                    <a:pt x="188731" y="187840"/>
                  </a:lnTo>
                  <a:lnTo>
                    <a:pt x="192771" y="185843"/>
                  </a:lnTo>
                  <a:lnTo>
                    <a:pt x="202383" y="177380"/>
                  </a:lnTo>
                  <a:lnTo>
                    <a:pt x="210797" y="159193"/>
                  </a:lnTo>
                  <a:lnTo>
                    <a:pt x="224017" y="115735"/>
                  </a:lnTo>
                  <a:lnTo>
                    <a:pt x="236161" y="71647"/>
                  </a:lnTo>
                  <a:lnTo>
                    <a:pt x="243943" y="44176"/>
                  </a:lnTo>
                  <a:lnTo>
                    <a:pt x="243913" y="25161"/>
                  </a:lnTo>
                  <a:lnTo>
                    <a:pt x="247585" y="0"/>
                  </a:lnTo>
                  <a:lnTo>
                    <a:pt x="247650" y="5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939">
              <a:extLst>
                <a:ext uri="{FF2B5EF4-FFF2-40B4-BE49-F238E27FC236}">
                  <a16:creationId xmlns:a16="http://schemas.microsoft.com/office/drawing/2014/main" xmlns="" id="{4420D358-692E-4D87-A0B0-4C55508301E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41800" y="5895492"/>
              <a:ext cx="38101" cy="232259"/>
            </a:xfrm>
            <a:custGeom>
              <a:avLst/>
              <a:gdLst/>
              <a:ahLst/>
              <a:cxnLst/>
              <a:rect l="0" t="0" r="0" b="0"/>
              <a:pathLst>
                <a:path w="38101" h="2322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762" y="46873"/>
                  </a:lnTo>
                  <a:lnTo>
                    <a:pt x="6881" y="82080"/>
                  </a:lnTo>
                  <a:lnTo>
                    <a:pt x="11368" y="122771"/>
                  </a:lnTo>
                  <a:lnTo>
                    <a:pt x="17166" y="161952"/>
                  </a:lnTo>
                  <a:lnTo>
                    <a:pt x="25446" y="205591"/>
                  </a:lnTo>
                  <a:lnTo>
                    <a:pt x="31764" y="221770"/>
                  </a:lnTo>
                  <a:lnTo>
                    <a:pt x="38100" y="232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940">
              <a:extLst>
                <a:ext uri="{FF2B5EF4-FFF2-40B4-BE49-F238E27FC236}">
                  <a16:creationId xmlns:a16="http://schemas.microsoft.com/office/drawing/2014/main" xmlns="" id="{41D6DC0F-85E4-4D4A-9AF8-81F5125F505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57074" y="5835650"/>
              <a:ext cx="133927" cy="296292"/>
            </a:xfrm>
            <a:custGeom>
              <a:avLst/>
              <a:gdLst/>
              <a:ahLst/>
              <a:cxnLst/>
              <a:rect l="0" t="0" r="0" b="0"/>
              <a:pathLst>
                <a:path w="133927" h="296292">
                  <a:moveTo>
                    <a:pt x="108526" y="0"/>
                  </a:moveTo>
                  <a:lnTo>
                    <a:pt x="108526" y="0"/>
                  </a:lnTo>
                  <a:lnTo>
                    <a:pt x="92211" y="705"/>
                  </a:lnTo>
                  <a:lnTo>
                    <a:pt x="84577" y="3371"/>
                  </a:lnTo>
                  <a:lnTo>
                    <a:pt x="44204" y="48183"/>
                  </a:lnTo>
                  <a:lnTo>
                    <a:pt x="17893" y="90398"/>
                  </a:lnTo>
                  <a:lnTo>
                    <a:pt x="6391" y="122257"/>
                  </a:lnTo>
                  <a:lnTo>
                    <a:pt x="338" y="155230"/>
                  </a:lnTo>
                  <a:lnTo>
                    <a:pt x="0" y="188700"/>
                  </a:lnTo>
                  <a:lnTo>
                    <a:pt x="7147" y="232536"/>
                  </a:lnTo>
                  <a:lnTo>
                    <a:pt x="21573" y="265593"/>
                  </a:lnTo>
                  <a:lnTo>
                    <a:pt x="45995" y="289890"/>
                  </a:lnTo>
                  <a:lnTo>
                    <a:pt x="67329" y="296291"/>
                  </a:lnTo>
                  <a:lnTo>
                    <a:pt x="112147" y="294653"/>
                  </a:lnTo>
                  <a:lnTo>
                    <a:pt x="133926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941">
              <a:extLst>
                <a:ext uri="{FF2B5EF4-FFF2-40B4-BE49-F238E27FC236}">
                  <a16:creationId xmlns:a16="http://schemas.microsoft.com/office/drawing/2014/main" xmlns="" id="{93110D31-2AB9-4505-9E6C-0A3CF58C79A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04741" y="6159500"/>
              <a:ext cx="244960" cy="10009"/>
            </a:xfrm>
            <a:custGeom>
              <a:avLst/>
              <a:gdLst/>
              <a:ahLst/>
              <a:cxnLst/>
              <a:rect l="0" t="0" r="0" b="0"/>
              <a:pathLst>
                <a:path w="244960" h="10009">
                  <a:moveTo>
                    <a:pt x="3659" y="6350"/>
                  </a:moveTo>
                  <a:lnTo>
                    <a:pt x="3659" y="6350"/>
                  </a:lnTo>
                  <a:lnTo>
                    <a:pt x="0" y="10008"/>
                  </a:lnTo>
                  <a:lnTo>
                    <a:pt x="1563" y="8446"/>
                  </a:lnTo>
                  <a:lnTo>
                    <a:pt x="6490" y="7282"/>
                  </a:lnTo>
                  <a:lnTo>
                    <a:pt x="42524" y="6472"/>
                  </a:lnTo>
                  <a:lnTo>
                    <a:pt x="85338" y="6386"/>
                  </a:lnTo>
                  <a:lnTo>
                    <a:pt x="117337" y="6367"/>
                  </a:lnTo>
                  <a:lnTo>
                    <a:pt x="150373" y="6358"/>
                  </a:lnTo>
                  <a:lnTo>
                    <a:pt x="183165" y="5647"/>
                  </a:lnTo>
                  <a:lnTo>
                    <a:pt x="224454" y="1987"/>
                  </a:lnTo>
                  <a:lnTo>
                    <a:pt x="2449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942">
              <a:extLst>
                <a:ext uri="{FF2B5EF4-FFF2-40B4-BE49-F238E27FC236}">
                  <a16:creationId xmlns:a16="http://schemas.microsoft.com/office/drawing/2014/main" xmlns="" id="{47D24ACB-0A36-4408-926F-B40462A5461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727450" y="58039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11550" y="13288"/>
                  </a:lnTo>
                  <a:lnTo>
                    <a:pt x="54272" y="9406"/>
                  </a:lnTo>
                  <a:lnTo>
                    <a:pt x="96670" y="7255"/>
                  </a:lnTo>
                  <a:lnTo>
                    <a:pt x="141610" y="3247"/>
                  </a:lnTo>
                  <a:lnTo>
                    <a:pt x="187375" y="64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943">
              <a:extLst>
                <a:ext uri="{FF2B5EF4-FFF2-40B4-BE49-F238E27FC236}">
                  <a16:creationId xmlns:a16="http://schemas.microsoft.com/office/drawing/2014/main" xmlns="" id="{19C2562D-7559-44A6-8B5D-3DC482793B3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10000" y="5803900"/>
              <a:ext cx="29139" cy="342901"/>
            </a:xfrm>
            <a:custGeom>
              <a:avLst/>
              <a:gdLst/>
              <a:ahLst/>
              <a:cxnLst/>
              <a:rect l="0" t="0" r="0" b="0"/>
              <a:pathLst>
                <a:path w="29139" h="3429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411" y="15195"/>
                  </a:lnTo>
                  <a:lnTo>
                    <a:pt x="14305" y="30658"/>
                  </a:lnTo>
                  <a:lnTo>
                    <a:pt x="17644" y="49379"/>
                  </a:lnTo>
                  <a:lnTo>
                    <a:pt x="20183" y="91833"/>
                  </a:lnTo>
                  <a:lnTo>
                    <a:pt x="27696" y="132024"/>
                  </a:lnTo>
                  <a:lnTo>
                    <a:pt x="29138" y="172469"/>
                  </a:lnTo>
                  <a:lnTo>
                    <a:pt x="21960" y="218867"/>
                  </a:lnTo>
                  <a:lnTo>
                    <a:pt x="14346" y="262798"/>
                  </a:lnTo>
                  <a:lnTo>
                    <a:pt x="3252" y="308080"/>
                  </a:lnTo>
                  <a:lnTo>
                    <a:pt x="642" y="334297"/>
                  </a:lnTo>
                  <a:lnTo>
                    <a:pt x="1134" y="337165"/>
                  </a:lnTo>
                  <a:lnTo>
                    <a:pt x="2167" y="339076"/>
                  </a:lnTo>
                  <a:lnTo>
                    <a:pt x="3561" y="340351"/>
                  </a:lnTo>
                  <a:lnTo>
                    <a:pt x="6991" y="341767"/>
                  </a:lnTo>
                  <a:lnTo>
                    <a:pt x="1270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944">
              <a:extLst>
                <a:ext uri="{FF2B5EF4-FFF2-40B4-BE49-F238E27FC236}">
                  <a16:creationId xmlns:a16="http://schemas.microsoft.com/office/drawing/2014/main" xmlns="" id="{CF193794-C17D-4A13-A8DE-1E8C93EEFBC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717644" y="5886848"/>
              <a:ext cx="180329" cy="205642"/>
            </a:xfrm>
            <a:custGeom>
              <a:avLst/>
              <a:gdLst/>
              <a:ahLst/>
              <a:cxnLst/>
              <a:rect l="0" t="0" r="0" b="0"/>
              <a:pathLst>
                <a:path w="180329" h="205642">
                  <a:moveTo>
                    <a:pt x="86006" y="37702"/>
                  </a:moveTo>
                  <a:lnTo>
                    <a:pt x="86006" y="37702"/>
                  </a:lnTo>
                  <a:lnTo>
                    <a:pt x="86711" y="27563"/>
                  </a:lnTo>
                  <a:lnTo>
                    <a:pt x="91768" y="8758"/>
                  </a:lnTo>
                  <a:lnTo>
                    <a:pt x="92278" y="946"/>
                  </a:lnTo>
                  <a:lnTo>
                    <a:pt x="82220" y="0"/>
                  </a:lnTo>
                  <a:lnTo>
                    <a:pt x="62464" y="9832"/>
                  </a:lnTo>
                  <a:lnTo>
                    <a:pt x="42106" y="29523"/>
                  </a:lnTo>
                  <a:lnTo>
                    <a:pt x="16970" y="73010"/>
                  </a:lnTo>
                  <a:lnTo>
                    <a:pt x="3619" y="116917"/>
                  </a:lnTo>
                  <a:lnTo>
                    <a:pt x="0" y="144169"/>
                  </a:lnTo>
                  <a:lnTo>
                    <a:pt x="4037" y="166630"/>
                  </a:lnTo>
                  <a:lnTo>
                    <a:pt x="13592" y="184609"/>
                  </a:lnTo>
                  <a:lnTo>
                    <a:pt x="27246" y="197303"/>
                  </a:lnTo>
                  <a:lnTo>
                    <a:pt x="46485" y="203886"/>
                  </a:lnTo>
                  <a:lnTo>
                    <a:pt x="57542" y="205641"/>
                  </a:lnTo>
                  <a:lnTo>
                    <a:pt x="96700" y="197998"/>
                  </a:lnTo>
                  <a:lnTo>
                    <a:pt x="136212" y="175587"/>
                  </a:lnTo>
                  <a:lnTo>
                    <a:pt x="164617" y="146604"/>
                  </a:lnTo>
                  <a:lnTo>
                    <a:pt x="179697" y="115674"/>
                  </a:lnTo>
                  <a:lnTo>
                    <a:pt x="180328" y="94699"/>
                  </a:lnTo>
                  <a:lnTo>
                    <a:pt x="174493" y="73617"/>
                  </a:lnTo>
                  <a:lnTo>
                    <a:pt x="155341" y="43326"/>
                  </a:lnTo>
                  <a:lnTo>
                    <a:pt x="139870" y="27502"/>
                  </a:lnTo>
                  <a:lnTo>
                    <a:pt x="121705" y="19058"/>
                  </a:lnTo>
                  <a:lnTo>
                    <a:pt x="75943" y="13191"/>
                  </a:lnTo>
                  <a:lnTo>
                    <a:pt x="41556" y="12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030">
            <a:extLst>
              <a:ext uri="{FF2B5EF4-FFF2-40B4-BE49-F238E27FC236}">
                <a16:creationId xmlns:a16="http://schemas.microsoft.com/office/drawing/2014/main" xmlns="" id="{080B3B8F-985B-4FD8-9C2B-46EE3F62D674}"/>
              </a:ext>
            </a:extLst>
          </p:cNvPr>
          <p:cNvGrpSpPr/>
          <p:nvPr/>
        </p:nvGrpSpPr>
        <p:grpSpPr>
          <a:xfrm>
            <a:off x="2355850" y="6546850"/>
            <a:ext cx="184151" cy="92271"/>
            <a:chOff x="2355850" y="6546850"/>
            <a:chExt cx="184151" cy="92271"/>
          </a:xfrm>
        </p:grpSpPr>
        <p:sp>
          <p:nvSpPr>
            <p:cNvPr id="240" name="SMARTInkShape-4945">
              <a:extLst>
                <a:ext uri="{FF2B5EF4-FFF2-40B4-BE49-F238E27FC236}">
                  <a16:creationId xmlns:a16="http://schemas.microsoft.com/office/drawing/2014/main" xmlns="" id="{BB96B6B0-4427-4300-89D2-E7C56E6A4E4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381250" y="6610350"/>
              <a:ext cx="158751" cy="28771"/>
            </a:xfrm>
            <a:custGeom>
              <a:avLst/>
              <a:gdLst/>
              <a:ahLst/>
              <a:cxnLst/>
              <a:rect l="0" t="0" r="0" b="0"/>
              <a:pathLst>
                <a:path w="158751" h="28771">
                  <a:moveTo>
                    <a:pt x="0" y="25400"/>
                  </a:moveTo>
                  <a:lnTo>
                    <a:pt x="0" y="25400"/>
                  </a:lnTo>
                  <a:lnTo>
                    <a:pt x="6742" y="28770"/>
                  </a:lnTo>
                  <a:lnTo>
                    <a:pt x="27790" y="27496"/>
                  </a:lnTo>
                  <a:lnTo>
                    <a:pt x="69852" y="19278"/>
                  </a:lnTo>
                  <a:lnTo>
                    <a:pt x="104423" y="1186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946">
              <a:extLst>
                <a:ext uri="{FF2B5EF4-FFF2-40B4-BE49-F238E27FC236}">
                  <a16:creationId xmlns:a16="http://schemas.microsoft.com/office/drawing/2014/main" xmlns="" id="{AD9DFF2D-9620-45D4-886B-CFBF815E6BF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355850" y="65468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8" y="14024"/>
                  </a:lnTo>
                  <a:lnTo>
                    <a:pt x="45466" y="5909"/>
                  </a:lnTo>
                  <a:lnTo>
                    <a:pt x="84732" y="1750"/>
                  </a:lnTo>
                  <a:lnTo>
                    <a:pt x="125765" y="519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4947">
            <a:extLst>
              <a:ext uri="{FF2B5EF4-FFF2-40B4-BE49-F238E27FC236}">
                <a16:creationId xmlns:a16="http://schemas.microsoft.com/office/drawing/2014/main" xmlns="" id="{E9F59A20-3246-4BEA-B78F-1AAECF39574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790927" y="6407544"/>
            <a:ext cx="260913" cy="220901"/>
          </a:xfrm>
          <a:custGeom>
            <a:avLst/>
            <a:gdLst/>
            <a:ahLst/>
            <a:cxnLst/>
            <a:rect l="0" t="0" r="0" b="0"/>
            <a:pathLst>
              <a:path w="260913" h="220901">
                <a:moveTo>
                  <a:pt x="3073" y="44056"/>
                </a:moveTo>
                <a:lnTo>
                  <a:pt x="3073" y="44056"/>
                </a:lnTo>
                <a:lnTo>
                  <a:pt x="3073" y="40685"/>
                </a:lnTo>
                <a:lnTo>
                  <a:pt x="4955" y="37149"/>
                </a:lnTo>
                <a:lnTo>
                  <a:pt x="21371" y="19485"/>
                </a:lnTo>
                <a:lnTo>
                  <a:pt x="42279" y="8654"/>
                </a:lnTo>
                <a:lnTo>
                  <a:pt x="61256" y="2600"/>
                </a:lnTo>
                <a:lnTo>
                  <a:pt x="97484" y="0"/>
                </a:lnTo>
                <a:lnTo>
                  <a:pt x="110650" y="3545"/>
                </a:lnTo>
                <a:lnTo>
                  <a:pt x="117124" y="6464"/>
                </a:lnTo>
                <a:lnTo>
                  <a:pt x="121441" y="9823"/>
                </a:lnTo>
                <a:lnTo>
                  <a:pt x="126237" y="17317"/>
                </a:lnTo>
                <a:lnTo>
                  <a:pt x="128936" y="32840"/>
                </a:lnTo>
                <a:lnTo>
                  <a:pt x="126365" y="54216"/>
                </a:lnTo>
                <a:lnTo>
                  <a:pt x="114393" y="78424"/>
                </a:lnTo>
                <a:lnTo>
                  <a:pt x="80204" y="120322"/>
                </a:lnTo>
                <a:lnTo>
                  <a:pt x="36229" y="164154"/>
                </a:lnTo>
                <a:lnTo>
                  <a:pt x="7517" y="193969"/>
                </a:lnTo>
                <a:lnTo>
                  <a:pt x="0" y="206711"/>
                </a:lnTo>
                <a:lnTo>
                  <a:pt x="319" y="208938"/>
                </a:lnTo>
                <a:lnTo>
                  <a:pt x="1237" y="211126"/>
                </a:lnTo>
                <a:lnTo>
                  <a:pt x="6020" y="215440"/>
                </a:lnTo>
                <a:lnTo>
                  <a:pt x="9271" y="217580"/>
                </a:lnTo>
                <a:lnTo>
                  <a:pt x="27330" y="220588"/>
                </a:lnTo>
                <a:lnTo>
                  <a:pt x="69561" y="220900"/>
                </a:lnTo>
                <a:lnTo>
                  <a:pt x="113241" y="216007"/>
                </a:lnTo>
                <a:lnTo>
                  <a:pt x="152696" y="209613"/>
                </a:lnTo>
                <a:lnTo>
                  <a:pt x="186695" y="205831"/>
                </a:lnTo>
                <a:lnTo>
                  <a:pt x="225871" y="203702"/>
                </a:lnTo>
                <a:lnTo>
                  <a:pt x="249709" y="204952"/>
                </a:lnTo>
                <a:lnTo>
                  <a:pt x="260714" y="208327"/>
                </a:lnTo>
                <a:lnTo>
                  <a:pt x="260912" y="208603"/>
                </a:lnTo>
                <a:lnTo>
                  <a:pt x="257073" y="2091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SMARTInkShape-Group1032">
            <a:extLst>
              <a:ext uri="{FF2B5EF4-FFF2-40B4-BE49-F238E27FC236}">
                <a16:creationId xmlns:a16="http://schemas.microsoft.com/office/drawing/2014/main" xmlns="" id="{B0385296-4F23-4125-9888-80A8D7F0B6BB}"/>
              </a:ext>
            </a:extLst>
          </p:cNvPr>
          <p:cNvGrpSpPr/>
          <p:nvPr/>
        </p:nvGrpSpPr>
        <p:grpSpPr>
          <a:xfrm>
            <a:off x="3238500" y="6273800"/>
            <a:ext cx="1374713" cy="395928"/>
            <a:chOff x="3238500" y="6273800"/>
            <a:chExt cx="1374713" cy="395928"/>
          </a:xfrm>
        </p:grpSpPr>
        <p:sp>
          <p:nvSpPr>
            <p:cNvPr id="244" name="SMARTInkShape-4948">
              <a:extLst>
                <a:ext uri="{FF2B5EF4-FFF2-40B4-BE49-F238E27FC236}">
                  <a16:creationId xmlns:a16="http://schemas.microsoft.com/office/drawing/2014/main" xmlns="" id="{5526251A-0A4A-4472-BEE0-4C9B65C0EC5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070350" y="6375400"/>
              <a:ext cx="19051" cy="215901"/>
            </a:xfrm>
            <a:custGeom>
              <a:avLst/>
              <a:gdLst/>
              <a:ahLst/>
              <a:cxnLst/>
              <a:rect l="0" t="0" r="0" b="0"/>
              <a:pathLst>
                <a:path w="19051" h="21590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3371" y="84462"/>
                  </a:lnTo>
                  <a:lnTo>
                    <a:pt x="8838" y="124587"/>
                  </a:lnTo>
                  <a:lnTo>
                    <a:pt x="11937" y="166479"/>
                  </a:lnTo>
                  <a:lnTo>
                    <a:pt x="12687" y="213209"/>
                  </a:lnTo>
                  <a:lnTo>
                    <a:pt x="12697" y="215368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949">
              <a:extLst>
                <a:ext uri="{FF2B5EF4-FFF2-40B4-BE49-F238E27FC236}">
                  <a16:creationId xmlns:a16="http://schemas.microsoft.com/office/drawing/2014/main" xmlns="" id="{72508D25-D2D7-4305-A51F-DC616326BC7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59200" y="6502409"/>
              <a:ext cx="169904" cy="18454"/>
            </a:xfrm>
            <a:custGeom>
              <a:avLst/>
              <a:gdLst/>
              <a:ahLst/>
              <a:cxnLst/>
              <a:rect l="0" t="0" r="0" b="0"/>
              <a:pathLst>
                <a:path w="169904" h="18454">
                  <a:moveTo>
                    <a:pt x="0" y="12691"/>
                  </a:moveTo>
                  <a:lnTo>
                    <a:pt x="0" y="12691"/>
                  </a:lnTo>
                  <a:lnTo>
                    <a:pt x="0" y="16061"/>
                  </a:lnTo>
                  <a:lnTo>
                    <a:pt x="705" y="17054"/>
                  </a:lnTo>
                  <a:lnTo>
                    <a:pt x="1881" y="17716"/>
                  </a:lnTo>
                  <a:lnTo>
                    <a:pt x="7186" y="18453"/>
                  </a:lnTo>
                  <a:lnTo>
                    <a:pt x="48184" y="15592"/>
                  </a:lnTo>
                  <a:lnTo>
                    <a:pt x="95282" y="8194"/>
                  </a:lnTo>
                  <a:lnTo>
                    <a:pt x="135525" y="1820"/>
                  </a:lnTo>
                  <a:lnTo>
                    <a:pt x="169903" y="22"/>
                  </a:lnTo>
                  <a:lnTo>
                    <a:pt x="167620" y="0"/>
                  </a:lnTo>
                  <a:lnTo>
                    <a:pt x="166780" y="703"/>
                  </a:lnTo>
                  <a:lnTo>
                    <a:pt x="165100" y="6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950">
              <a:extLst>
                <a:ext uri="{FF2B5EF4-FFF2-40B4-BE49-F238E27FC236}">
                  <a16:creationId xmlns:a16="http://schemas.microsoft.com/office/drawing/2014/main" xmlns="" id="{1DA030B8-732E-492B-9D56-28B60B92424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04102" y="6319550"/>
              <a:ext cx="129699" cy="341601"/>
            </a:xfrm>
            <a:custGeom>
              <a:avLst/>
              <a:gdLst/>
              <a:ahLst/>
              <a:cxnLst/>
              <a:rect l="0" t="0" r="0" b="0"/>
              <a:pathLst>
                <a:path w="129699" h="341601">
                  <a:moveTo>
                    <a:pt x="129698" y="24100"/>
                  </a:moveTo>
                  <a:lnTo>
                    <a:pt x="129698" y="24100"/>
                  </a:lnTo>
                  <a:lnTo>
                    <a:pt x="124672" y="12167"/>
                  </a:lnTo>
                  <a:lnTo>
                    <a:pt x="124231" y="9795"/>
                  </a:lnTo>
                  <a:lnTo>
                    <a:pt x="121859" y="5278"/>
                  </a:lnTo>
                  <a:lnTo>
                    <a:pt x="120238" y="3085"/>
                  </a:lnTo>
                  <a:lnTo>
                    <a:pt x="116557" y="649"/>
                  </a:lnTo>
                  <a:lnTo>
                    <a:pt x="114587" y="0"/>
                  </a:lnTo>
                  <a:lnTo>
                    <a:pt x="108635" y="1160"/>
                  </a:lnTo>
                  <a:lnTo>
                    <a:pt x="105073" y="2456"/>
                  </a:lnTo>
                  <a:lnTo>
                    <a:pt x="84147" y="20452"/>
                  </a:lnTo>
                  <a:lnTo>
                    <a:pt x="46611" y="65343"/>
                  </a:lnTo>
                  <a:lnTo>
                    <a:pt x="26841" y="104602"/>
                  </a:lnTo>
                  <a:lnTo>
                    <a:pt x="8675" y="150885"/>
                  </a:lnTo>
                  <a:lnTo>
                    <a:pt x="0" y="193604"/>
                  </a:lnTo>
                  <a:lnTo>
                    <a:pt x="801" y="236444"/>
                  </a:lnTo>
                  <a:lnTo>
                    <a:pt x="3734" y="283617"/>
                  </a:lnTo>
                  <a:lnTo>
                    <a:pt x="9273" y="300306"/>
                  </a:lnTo>
                  <a:lnTo>
                    <a:pt x="27067" y="321604"/>
                  </a:lnTo>
                  <a:lnTo>
                    <a:pt x="45984" y="331067"/>
                  </a:lnTo>
                  <a:lnTo>
                    <a:pt x="89251" y="339519"/>
                  </a:lnTo>
                  <a:lnTo>
                    <a:pt x="110648" y="34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951">
              <a:extLst>
                <a:ext uri="{FF2B5EF4-FFF2-40B4-BE49-F238E27FC236}">
                  <a16:creationId xmlns:a16="http://schemas.microsoft.com/office/drawing/2014/main" xmlns="" id="{03D18300-5E2B-4FCE-97B1-0D1B7FB2CCA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238500" y="6648450"/>
              <a:ext cx="260351" cy="21278"/>
            </a:xfrm>
            <a:custGeom>
              <a:avLst/>
              <a:gdLst/>
              <a:ahLst/>
              <a:cxnLst/>
              <a:rect l="0" t="0" r="0" b="0"/>
              <a:pathLst>
                <a:path w="260351" h="21278">
                  <a:moveTo>
                    <a:pt x="0" y="6350"/>
                  </a:moveTo>
                  <a:lnTo>
                    <a:pt x="0" y="6350"/>
                  </a:lnTo>
                  <a:lnTo>
                    <a:pt x="0" y="9720"/>
                  </a:lnTo>
                  <a:lnTo>
                    <a:pt x="3763" y="13257"/>
                  </a:lnTo>
                  <a:lnTo>
                    <a:pt x="6742" y="15188"/>
                  </a:lnTo>
                  <a:lnTo>
                    <a:pt x="27789" y="21277"/>
                  </a:lnTo>
                  <a:lnTo>
                    <a:pt x="66481" y="20806"/>
                  </a:lnTo>
                  <a:lnTo>
                    <a:pt x="99397" y="17949"/>
                  </a:lnTo>
                  <a:lnTo>
                    <a:pt x="135193" y="14327"/>
                  </a:lnTo>
                  <a:lnTo>
                    <a:pt x="172269" y="10365"/>
                  </a:lnTo>
                  <a:lnTo>
                    <a:pt x="215359" y="7539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952">
              <a:extLst>
                <a:ext uri="{FF2B5EF4-FFF2-40B4-BE49-F238E27FC236}">
                  <a16:creationId xmlns:a16="http://schemas.microsoft.com/office/drawing/2014/main" xmlns="" id="{3E1B49B4-6530-4389-9933-A4EE02A5858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02000" y="6300080"/>
              <a:ext cx="177801" cy="11821"/>
            </a:xfrm>
            <a:custGeom>
              <a:avLst/>
              <a:gdLst/>
              <a:ahLst/>
              <a:cxnLst/>
              <a:rect l="0" t="0" r="0" b="0"/>
              <a:pathLst>
                <a:path w="177801" h="11821">
                  <a:moveTo>
                    <a:pt x="0" y="11820"/>
                  </a:moveTo>
                  <a:lnTo>
                    <a:pt x="0" y="11820"/>
                  </a:lnTo>
                  <a:lnTo>
                    <a:pt x="0" y="6353"/>
                  </a:lnTo>
                  <a:lnTo>
                    <a:pt x="705" y="6058"/>
                  </a:lnTo>
                  <a:lnTo>
                    <a:pt x="41685" y="3598"/>
                  </a:lnTo>
                  <a:lnTo>
                    <a:pt x="82788" y="5"/>
                  </a:lnTo>
                  <a:lnTo>
                    <a:pt x="127622" y="0"/>
                  </a:lnTo>
                  <a:lnTo>
                    <a:pt x="177800" y="11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953">
              <a:extLst>
                <a:ext uri="{FF2B5EF4-FFF2-40B4-BE49-F238E27FC236}">
                  <a16:creationId xmlns:a16="http://schemas.microsoft.com/office/drawing/2014/main" xmlns="" id="{9CD7A12D-44CA-4AF7-849F-F77973E8EF1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344062" y="6273800"/>
              <a:ext cx="24810" cy="385723"/>
            </a:xfrm>
            <a:custGeom>
              <a:avLst/>
              <a:gdLst/>
              <a:ahLst/>
              <a:cxnLst/>
              <a:rect l="0" t="0" r="0" b="0"/>
              <a:pathLst>
                <a:path w="24810" h="385723">
                  <a:moveTo>
                    <a:pt x="21438" y="0"/>
                  </a:moveTo>
                  <a:lnTo>
                    <a:pt x="21438" y="0"/>
                  </a:lnTo>
                  <a:lnTo>
                    <a:pt x="21438" y="3371"/>
                  </a:lnTo>
                  <a:lnTo>
                    <a:pt x="24809" y="12209"/>
                  </a:lnTo>
                  <a:lnTo>
                    <a:pt x="22059" y="53803"/>
                  </a:lnTo>
                  <a:lnTo>
                    <a:pt x="20855" y="92734"/>
                  </a:lnTo>
                  <a:lnTo>
                    <a:pt x="16405" y="128136"/>
                  </a:lnTo>
                  <a:lnTo>
                    <a:pt x="11323" y="164731"/>
                  </a:lnTo>
                  <a:lnTo>
                    <a:pt x="7367" y="209058"/>
                  </a:lnTo>
                  <a:lnTo>
                    <a:pt x="0" y="248414"/>
                  </a:lnTo>
                  <a:lnTo>
                    <a:pt x="1890" y="283366"/>
                  </a:lnTo>
                  <a:lnTo>
                    <a:pt x="8275" y="329069"/>
                  </a:lnTo>
                  <a:lnTo>
                    <a:pt x="7971" y="351217"/>
                  </a:lnTo>
                  <a:lnTo>
                    <a:pt x="2465" y="385722"/>
                  </a:lnTo>
                  <a:lnTo>
                    <a:pt x="3145" y="385559"/>
                  </a:lnTo>
                  <a:lnTo>
                    <a:pt x="8738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954">
              <a:extLst>
                <a:ext uri="{FF2B5EF4-FFF2-40B4-BE49-F238E27FC236}">
                  <a16:creationId xmlns:a16="http://schemas.microsoft.com/office/drawing/2014/main" xmlns="" id="{7EC1B3AB-0F41-4856-A724-6804E1E910C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271511" y="6377659"/>
              <a:ext cx="142189" cy="217221"/>
            </a:xfrm>
            <a:custGeom>
              <a:avLst/>
              <a:gdLst/>
              <a:ahLst/>
              <a:cxnLst/>
              <a:rect l="0" t="0" r="0" b="0"/>
              <a:pathLst>
                <a:path w="142189" h="217221">
                  <a:moveTo>
                    <a:pt x="81289" y="42191"/>
                  </a:moveTo>
                  <a:lnTo>
                    <a:pt x="81289" y="42191"/>
                  </a:lnTo>
                  <a:lnTo>
                    <a:pt x="81289" y="35449"/>
                  </a:lnTo>
                  <a:lnTo>
                    <a:pt x="79407" y="30258"/>
                  </a:lnTo>
                  <a:lnTo>
                    <a:pt x="71829" y="20187"/>
                  </a:lnTo>
                  <a:lnTo>
                    <a:pt x="68148" y="18300"/>
                  </a:lnTo>
                  <a:lnTo>
                    <a:pt x="66178" y="17797"/>
                  </a:lnTo>
                  <a:lnTo>
                    <a:pt x="60226" y="19120"/>
                  </a:lnTo>
                  <a:lnTo>
                    <a:pt x="41537" y="29089"/>
                  </a:lnTo>
                  <a:lnTo>
                    <a:pt x="18168" y="59149"/>
                  </a:lnTo>
                  <a:lnTo>
                    <a:pt x="5123" y="85238"/>
                  </a:lnTo>
                  <a:lnTo>
                    <a:pt x="0" y="125300"/>
                  </a:lnTo>
                  <a:lnTo>
                    <a:pt x="2359" y="167184"/>
                  </a:lnTo>
                  <a:lnTo>
                    <a:pt x="11022" y="192114"/>
                  </a:lnTo>
                  <a:lnTo>
                    <a:pt x="25897" y="209536"/>
                  </a:lnTo>
                  <a:lnTo>
                    <a:pt x="37621" y="215344"/>
                  </a:lnTo>
                  <a:lnTo>
                    <a:pt x="49180" y="217220"/>
                  </a:lnTo>
                  <a:lnTo>
                    <a:pt x="59022" y="215702"/>
                  </a:lnTo>
                  <a:lnTo>
                    <a:pt x="85566" y="199544"/>
                  </a:lnTo>
                  <a:lnTo>
                    <a:pt x="101215" y="184926"/>
                  </a:lnTo>
                  <a:lnTo>
                    <a:pt x="127747" y="139080"/>
                  </a:lnTo>
                  <a:lnTo>
                    <a:pt x="138406" y="114721"/>
                  </a:lnTo>
                  <a:lnTo>
                    <a:pt x="142188" y="69813"/>
                  </a:lnTo>
                  <a:lnTo>
                    <a:pt x="140575" y="55879"/>
                  </a:lnTo>
                  <a:lnTo>
                    <a:pt x="135625" y="44511"/>
                  </a:lnTo>
                  <a:lnTo>
                    <a:pt x="120950" y="25716"/>
                  </a:lnTo>
                  <a:lnTo>
                    <a:pt x="91840" y="2824"/>
                  </a:lnTo>
                  <a:lnTo>
                    <a:pt x="83391" y="0"/>
                  </a:lnTo>
                  <a:lnTo>
                    <a:pt x="79162" y="1363"/>
                  </a:lnTo>
                  <a:lnTo>
                    <a:pt x="70701" y="8523"/>
                  </a:lnTo>
                  <a:lnTo>
                    <a:pt x="43189" y="48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955">
              <a:extLst>
                <a:ext uri="{FF2B5EF4-FFF2-40B4-BE49-F238E27FC236}">
                  <a16:creationId xmlns:a16="http://schemas.microsoft.com/office/drawing/2014/main" xmlns="" id="{065DF273-850D-40D2-8784-4B1326DEC49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65600" y="6384551"/>
              <a:ext cx="196851" cy="190741"/>
            </a:xfrm>
            <a:custGeom>
              <a:avLst/>
              <a:gdLst/>
              <a:ahLst/>
              <a:cxnLst/>
              <a:rect l="0" t="0" r="0" b="0"/>
              <a:pathLst>
                <a:path w="196851" h="190741">
                  <a:moveTo>
                    <a:pt x="0" y="28949"/>
                  </a:moveTo>
                  <a:lnTo>
                    <a:pt x="0" y="28949"/>
                  </a:lnTo>
                  <a:lnTo>
                    <a:pt x="0" y="23482"/>
                  </a:lnTo>
                  <a:lnTo>
                    <a:pt x="3371" y="26231"/>
                  </a:lnTo>
                  <a:lnTo>
                    <a:pt x="12865" y="51195"/>
                  </a:lnTo>
                  <a:lnTo>
                    <a:pt x="18941" y="91458"/>
                  </a:lnTo>
                  <a:lnTo>
                    <a:pt x="24410" y="134817"/>
                  </a:lnTo>
                  <a:lnTo>
                    <a:pt x="25910" y="155406"/>
                  </a:lnTo>
                  <a:lnTo>
                    <a:pt x="27151" y="157704"/>
                  </a:lnTo>
                  <a:lnTo>
                    <a:pt x="28684" y="159236"/>
                  </a:lnTo>
                  <a:lnTo>
                    <a:pt x="32269" y="160937"/>
                  </a:lnTo>
                  <a:lnTo>
                    <a:pt x="34212" y="161391"/>
                  </a:lnTo>
                  <a:lnTo>
                    <a:pt x="40135" y="158132"/>
                  </a:lnTo>
                  <a:lnTo>
                    <a:pt x="47471" y="150569"/>
                  </a:lnTo>
                  <a:lnTo>
                    <a:pt x="80468" y="107716"/>
                  </a:lnTo>
                  <a:lnTo>
                    <a:pt x="87034" y="102762"/>
                  </a:lnTo>
                  <a:lnTo>
                    <a:pt x="94697" y="99973"/>
                  </a:lnTo>
                  <a:lnTo>
                    <a:pt x="96998" y="99582"/>
                  </a:lnTo>
                  <a:lnTo>
                    <a:pt x="99237" y="100732"/>
                  </a:lnTo>
                  <a:lnTo>
                    <a:pt x="103607" y="105773"/>
                  </a:lnTo>
                  <a:lnTo>
                    <a:pt x="122527" y="151752"/>
                  </a:lnTo>
                  <a:lnTo>
                    <a:pt x="130143" y="171874"/>
                  </a:lnTo>
                  <a:lnTo>
                    <a:pt x="132630" y="180665"/>
                  </a:lnTo>
                  <a:lnTo>
                    <a:pt x="134281" y="183009"/>
                  </a:lnTo>
                  <a:lnTo>
                    <a:pt x="136087" y="184573"/>
                  </a:lnTo>
                  <a:lnTo>
                    <a:pt x="138094" y="188191"/>
                  </a:lnTo>
                  <a:lnTo>
                    <a:pt x="138630" y="190143"/>
                  </a:lnTo>
                  <a:lnTo>
                    <a:pt x="139692" y="190740"/>
                  </a:lnTo>
                  <a:lnTo>
                    <a:pt x="141106" y="190431"/>
                  </a:lnTo>
                  <a:lnTo>
                    <a:pt x="142753" y="189521"/>
                  </a:lnTo>
                  <a:lnTo>
                    <a:pt x="143852" y="188207"/>
                  </a:lnTo>
                  <a:lnTo>
                    <a:pt x="145073" y="184867"/>
                  </a:lnTo>
                  <a:lnTo>
                    <a:pt x="155426" y="144684"/>
                  </a:lnTo>
                  <a:lnTo>
                    <a:pt x="164861" y="100834"/>
                  </a:lnTo>
                  <a:lnTo>
                    <a:pt x="173261" y="63184"/>
                  </a:lnTo>
                  <a:lnTo>
                    <a:pt x="187080" y="18954"/>
                  </a:lnTo>
                  <a:lnTo>
                    <a:pt x="190050" y="342"/>
                  </a:lnTo>
                  <a:lnTo>
                    <a:pt x="190905" y="0"/>
                  </a:lnTo>
                  <a:lnTo>
                    <a:pt x="193737" y="1501"/>
                  </a:lnTo>
                  <a:lnTo>
                    <a:pt x="196850" y="3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956">
              <a:extLst>
                <a:ext uri="{FF2B5EF4-FFF2-40B4-BE49-F238E27FC236}">
                  <a16:creationId xmlns:a16="http://schemas.microsoft.com/office/drawing/2014/main" xmlns="" id="{7130AA94-FB35-4BD4-A051-896A9224D83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45000" y="6362700"/>
              <a:ext cx="12701" cy="220519"/>
            </a:xfrm>
            <a:custGeom>
              <a:avLst/>
              <a:gdLst/>
              <a:ahLst/>
              <a:cxnLst/>
              <a:rect l="0" t="0" r="0" b="0"/>
              <a:pathLst>
                <a:path w="12701" h="220519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9834" y="18018"/>
                  </a:lnTo>
                  <a:lnTo>
                    <a:pt x="10319" y="62641"/>
                  </a:lnTo>
                  <a:lnTo>
                    <a:pt x="12229" y="109034"/>
                  </a:lnTo>
                  <a:lnTo>
                    <a:pt x="12560" y="145666"/>
                  </a:lnTo>
                  <a:lnTo>
                    <a:pt x="12681" y="190641"/>
                  </a:lnTo>
                  <a:lnTo>
                    <a:pt x="12700" y="220518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957">
              <a:extLst>
                <a:ext uri="{FF2B5EF4-FFF2-40B4-BE49-F238E27FC236}">
                  <a16:creationId xmlns:a16="http://schemas.microsoft.com/office/drawing/2014/main" xmlns="" id="{938A7467-2E9E-42D6-A343-7B7D77A989E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76750" y="6280412"/>
              <a:ext cx="136463" cy="343175"/>
            </a:xfrm>
            <a:custGeom>
              <a:avLst/>
              <a:gdLst/>
              <a:ahLst/>
              <a:cxnLst/>
              <a:rect l="0" t="0" r="0" b="0"/>
              <a:pathLst>
                <a:path w="136463" h="343175">
                  <a:moveTo>
                    <a:pt x="50800" y="6088"/>
                  </a:moveTo>
                  <a:lnTo>
                    <a:pt x="50800" y="6088"/>
                  </a:lnTo>
                  <a:lnTo>
                    <a:pt x="56888" y="0"/>
                  </a:lnTo>
                  <a:lnTo>
                    <a:pt x="57072" y="3187"/>
                  </a:lnTo>
                  <a:lnTo>
                    <a:pt x="58998" y="6680"/>
                  </a:lnTo>
                  <a:lnTo>
                    <a:pt x="89113" y="46808"/>
                  </a:lnTo>
                  <a:lnTo>
                    <a:pt x="114459" y="92641"/>
                  </a:lnTo>
                  <a:lnTo>
                    <a:pt x="127125" y="127924"/>
                  </a:lnTo>
                  <a:lnTo>
                    <a:pt x="132211" y="165895"/>
                  </a:lnTo>
                  <a:lnTo>
                    <a:pt x="136462" y="207406"/>
                  </a:lnTo>
                  <a:lnTo>
                    <a:pt x="133174" y="246830"/>
                  </a:lnTo>
                  <a:lnTo>
                    <a:pt x="122871" y="283911"/>
                  </a:lnTo>
                  <a:lnTo>
                    <a:pt x="112465" y="304072"/>
                  </a:lnTo>
                  <a:lnTo>
                    <a:pt x="87964" y="327918"/>
                  </a:lnTo>
                  <a:lnTo>
                    <a:pt x="58362" y="341647"/>
                  </a:lnTo>
                  <a:lnTo>
                    <a:pt x="15918" y="343174"/>
                  </a:lnTo>
                  <a:lnTo>
                    <a:pt x="0" y="342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033">
            <a:extLst>
              <a:ext uri="{FF2B5EF4-FFF2-40B4-BE49-F238E27FC236}">
                <a16:creationId xmlns:a16="http://schemas.microsoft.com/office/drawing/2014/main" xmlns="" id="{C30DFC6B-ED49-45E4-9BFB-DC67AD4A73EE}"/>
              </a:ext>
            </a:extLst>
          </p:cNvPr>
          <p:cNvGrpSpPr/>
          <p:nvPr/>
        </p:nvGrpSpPr>
        <p:grpSpPr>
          <a:xfrm>
            <a:off x="4313209" y="5106283"/>
            <a:ext cx="639792" cy="253118"/>
            <a:chOff x="4313209" y="5106283"/>
            <a:chExt cx="639792" cy="253118"/>
          </a:xfrm>
        </p:grpSpPr>
        <p:sp>
          <p:nvSpPr>
            <p:cNvPr id="255" name="SMARTInkShape-4958">
              <a:extLst>
                <a:ext uri="{FF2B5EF4-FFF2-40B4-BE49-F238E27FC236}">
                  <a16:creationId xmlns:a16="http://schemas.microsoft.com/office/drawing/2014/main" xmlns="" id="{42F2078B-01AA-4498-91F1-69A2C890732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14900" y="5106283"/>
              <a:ext cx="38101" cy="234068"/>
            </a:xfrm>
            <a:custGeom>
              <a:avLst/>
              <a:gdLst/>
              <a:ahLst/>
              <a:cxnLst/>
              <a:rect l="0" t="0" r="0" b="0"/>
              <a:pathLst>
                <a:path w="38101" h="234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8841" y="38383"/>
                  </a:lnTo>
                  <a:lnTo>
                    <a:pt x="27925" y="79425"/>
                  </a:lnTo>
                  <a:lnTo>
                    <a:pt x="30050" y="111715"/>
                  </a:lnTo>
                  <a:lnTo>
                    <a:pt x="30995" y="147233"/>
                  </a:lnTo>
                  <a:lnTo>
                    <a:pt x="31526" y="192816"/>
                  </a:lnTo>
                  <a:lnTo>
                    <a:pt x="38100" y="23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959">
              <a:extLst>
                <a:ext uri="{FF2B5EF4-FFF2-40B4-BE49-F238E27FC236}">
                  <a16:creationId xmlns:a16="http://schemas.microsoft.com/office/drawing/2014/main" xmlns="" id="{76C51ED9-B831-4B3F-B784-172D7A3DDDF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99883" y="5168900"/>
              <a:ext cx="168951" cy="125445"/>
            </a:xfrm>
            <a:custGeom>
              <a:avLst/>
              <a:gdLst/>
              <a:ahLst/>
              <a:cxnLst/>
              <a:rect l="0" t="0" r="0" b="0"/>
              <a:pathLst>
                <a:path w="168951" h="125445">
                  <a:moveTo>
                    <a:pt x="5467" y="57150"/>
                  </a:moveTo>
                  <a:lnTo>
                    <a:pt x="5467" y="57150"/>
                  </a:lnTo>
                  <a:lnTo>
                    <a:pt x="0" y="46215"/>
                  </a:lnTo>
                  <a:lnTo>
                    <a:pt x="22905" y="92026"/>
                  </a:lnTo>
                  <a:lnTo>
                    <a:pt x="38621" y="109974"/>
                  </a:lnTo>
                  <a:lnTo>
                    <a:pt x="53312" y="120857"/>
                  </a:lnTo>
                  <a:lnTo>
                    <a:pt x="57120" y="122199"/>
                  </a:lnTo>
                  <a:lnTo>
                    <a:pt x="60363" y="122389"/>
                  </a:lnTo>
                  <a:lnTo>
                    <a:pt x="63231" y="121809"/>
                  </a:lnTo>
                  <a:lnTo>
                    <a:pt x="74009" y="114251"/>
                  </a:lnTo>
                  <a:lnTo>
                    <a:pt x="78264" y="106988"/>
                  </a:lnTo>
                  <a:lnTo>
                    <a:pt x="81468" y="95937"/>
                  </a:lnTo>
                  <a:lnTo>
                    <a:pt x="93859" y="112987"/>
                  </a:lnTo>
                  <a:lnTo>
                    <a:pt x="108798" y="121750"/>
                  </a:lnTo>
                  <a:lnTo>
                    <a:pt x="123259" y="125444"/>
                  </a:lnTo>
                  <a:lnTo>
                    <a:pt x="132137" y="124427"/>
                  </a:lnTo>
                  <a:lnTo>
                    <a:pt x="136480" y="123168"/>
                  </a:lnTo>
                  <a:lnTo>
                    <a:pt x="145069" y="116124"/>
                  </a:lnTo>
                  <a:lnTo>
                    <a:pt x="152885" y="105233"/>
                  </a:lnTo>
                  <a:lnTo>
                    <a:pt x="165956" y="63725"/>
                  </a:lnTo>
                  <a:lnTo>
                    <a:pt x="168950" y="25026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960">
              <a:extLst>
                <a:ext uri="{FF2B5EF4-FFF2-40B4-BE49-F238E27FC236}">
                  <a16:creationId xmlns:a16="http://schemas.microsoft.com/office/drawing/2014/main" xmlns="" id="{98D82147-C6F6-446E-A10F-1A9357B8A39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48200" y="5181600"/>
              <a:ext cx="50801" cy="177801"/>
            </a:xfrm>
            <a:custGeom>
              <a:avLst/>
              <a:gdLst/>
              <a:ahLst/>
              <a:cxnLst/>
              <a:rect l="0" t="0" r="0" b="0"/>
              <a:pathLst>
                <a:path w="50801" h="1778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1933" y="48334"/>
                  </a:lnTo>
                  <a:lnTo>
                    <a:pt x="20704" y="83701"/>
                  </a:lnTo>
                  <a:lnTo>
                    <a:pt x="32939" y="130206"/>
                  </a:lnTo>
                  <a:lnTo>
                    <a:pt x="5080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961">
              <a:extLst>
                <a:ext uri="{FF2B5EF4-FFF2-40B4-BE49-F238E27FC236}">
                  <a16:creationId xmlns:a16="http://schemas.microsoft.com/office/drawing/2014/main" xmlns="" id="{1B5CA544-EDA5-4F75-99F6-F7E40E7E453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83361" y="5270500"/>
              <a:ext cx="114040" cy="31751"/>
            </a:xfrm>
            <a:custGeom>
              <a:avLst/>
              <a:gdLst/>
              <a:ahLst/>
              <a:cxnLst/>
              <a:rect l="0" t="0" r="0" b="0"/>
              <a:pathLst>
                <a:path w="114040" h="31751">
                  <a:moveTo>
                    <a:pt x="6089" y="31750"/>
                  </a:moveTo>
                  <a:lnTo>
                    <a:pt x="6089" y="31750"/>
                  </a:lnTo>
                  <a:lnTo>
                    <a:pt x="0" y="31750"/>
                  </a:lnTo>
                  <a:lnTo>
                    <a:pt x="12325" y="29868"/>
                  </a:lnTo>
                  <a:lnTo>
                    <a:pt x="57437" y="18885"/>
                  </a:lnTo>
                  <a:lnTo>
                    <a:pt x="103978" y="4224"/>
                  </a:lnTo>
                  <a:lnTo>
                    <a:pt x="11403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962">
              <a:extLst>
                <a:ext uri="{FF2B5EF4-FFF2-40B4-BE49-F238E27FC236}">
                  <a16:creationId xmlns:a16="http://schemas.microsoft.com/office/drawing/2014/main" xmlns="" id="{93DA0907-7DE5-4360-8AB1-42D3A9FC059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13209" y="5121537"/>
              <a:ext cx="76797" cy="91814"/>
            </a:xfrm>
            <a:custGeom>
              <a:avLst/>
              <a:gdLst/>
              <a:ahLst/>
              <a:cxnLst/>
              <a:rect l="0" t="0" r="0" b="0"/>
              <a:pathLst>
                <a:path w="76797" h="91814">
                  <a:moveTo>
                    <a:pt x="36541" y="91813"/>
                  </a:moveTo>
                  <a:lnTo>
                    <a:pt x="36541" y="91813"/>
                  </a:lnTo>
                  <a:lnTo>
                    <a:pt x="25606" y="46799"/>
                  </a:lnTo>
                  <a:lnTo>
                    <a:pt x="26507" y="36294"/>
                  </a:lnTo>
                  <a:lnTo>
                    <a:pt x="29975" y="17335"/>
                  </a:lnTo>
                  <a:lnTo>
                    <a:pt x="28636" y="16760"/>
                  </a:lnTo>
                  <a:lnTo>
                    <a:pt x="23385" y="16123"/>
                  </a:lnTo>
                  <a:lnTo>
                    <a:pt x="16348" y="19603"/>
                  </a:lnTo>
                  <a:lnTo>
                    <a:pt x="9222" y="25853"/>
                  </a:lnTo>
                  <a:lnTo>
                    <a:pt x="3703" y="33334"/>
                  </a:lnTo>
                  <a:lnTo>
                    <a:pt x="0" y="48851"/>
                  </a:lnTo>
                  <a:lnTo>
                    <a:pt x="4778" y="60725"/>
                  </a:lnTo>
                  <a:lnTo>
                    <a:pt x="17487" y="75546"/>
                  </a:lnTo>
                  <a:lnTo>
                    <a:pt x="21722" y="78851"/>
                  </a:lnTo>
                  <a:lnTo>
                    <a:pt x="28073" y="78939"/>
                  </a:lnTo>
                  <a:lnTo>
                    <a:pt x="44536" y="73391"/>
                  </a:lnTo>
                  <a:lnTo>
                    <a:pt x="66897" y="54996"/>
                  </a:lnTo>
                  <a:lnTo>
                    <a:pt x="74727" y="37821"/>
                  </a:lnTo>
                  <a:lnTo>
                    <a:pt x="76796" y="20544"/>
                  </a:lnTo>
                  <a:lnTo>
                    <a:pt x="73012" y="8162"/>
                  </a:lnTo>
                  <a:lnTo>
                    <a:pt x="68616" y="4295"/>
                  </a:lnTo>
                  <a:lnTo>
                    <a:pt x="56206" y="0"/>
                  </a:lnTo>
                  <a:lnTo>
                    <a:pt x="48945" y="1676"/>
                  </a:lnTo>
                  <a:lnTo>
                    <a:pt x="33352" y="11065"/>
                  </a:lnTo>
                  <a:lnTo>
                    <a:pt x="15449" y="32218"/>
                  </a:lnTo>
                  <a:lnTo>
                    <a:pt x="11409" y="48158"/>
                  </a:lnTo>
                  <a:lnTo>
                    <a:pt x="13102" y="69235"/>
                  </a:lnTo>
                  <a:lnTo>
                    <a:pt x="14565" y="74644"/>
                  </a:lnTo>
                  <a:lnTo>
                    <a:pt x="17657" y="78250"/>
                  </a:lnTo>
                  <a:lnTo>
                    <a:pt x="26737" y="82257"/>
                  </a:lnTo>
                  <a:lnTo>
                    <a:pt x="37828" y="80275"/>
                  </a:lnTo>
                  <a:lnTo>
                    <a:pt x="43749" y="77771"/>
                  </a:lnTo>
                  <a:lnTo>
                    <a:pt x="54091" y="65581"/>
                  </a:lnTo>
                  <a:lnTo>
                    <a:pt x="61979" y="49816"/>
                  </a:lnTo>
                  <a:lnTo>
                    <a:pt x="67460" y="19307"/>
                  </a:lnTo>
                  <a:lnTo>
                    <a:pt x="66326" y="15959"/>
                  </a:lnTo>
                  <a:lnTo>
                    <a:pt x="64159" y="13727"/>
                  </a:lnTo>
                  <a:lnTo>
                    <a:pt x="61303" y="12238"/>
                  </a:lnTo>
                  <a:lnTo>
                    <a:pt x="57988" y="12658"/>
                  </a:lnTo>
                  <a:lnTo>
                    <a:pt x="50541" y="16887"/>
                  </a:lnTo>
                  <a:lnTo>
                    <a:pt x="46291" y="21589"/>
                  </a:lnTo>
                  <a:lnTo>
                    <a:pt x="45158" y="23830"/>
                  </a:lnTo>
                  <a:lnTo>
                    <a:pt x="45108" y="25324"/>
                  </a:lnTo>
                  <a:lnTo>
                    <a:pt x="45780" y="26321"/>
                  </a:lnTo>
                  <a:lnTo>
                    <a:pt x="46934" y="26985"/>
                  </a:lnTo>
                  <a:lnTo>
                    <a:pt x="58671" y="21177"/>
                  </a:lnTo>
                  <a:lnTo>
                    <a:pt x="72914" y="10634"/>
                  </a:lnTo>
                  <a:lnTo>
                    <a:pt x="67387" y="13040"/>
                  </a:lnTo>
                  <a:lnTo>
                    <a:pt x="53442" y="21592"/>
                  </a:lnTo>
                  <a:lnTo>
                    <a:pt x="47580" y="29089"/>
                  </a:lnTo>
                  <a:lnTo>
                    <a:pt x="42891" y="41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78627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98">
            <a:extLst>
              <a:ext uri="{FF2B5EF4-FFF2-40B4-BE49-F238E27FC236}">
                <a16:creationId xmlns:a16="http://schemas.microsoft.com/office/drawing/2014/main" xmlns="" id="{94916DCA-1F5A-466C-AAC6-C7CB1A8758A7}"/>
              </a:ext>
            </a:extLst>
          </p:cNvPr>
          <p:cNvGrpSpPr/>
          <p:nvPr/>
        </p:nvGrpSpPr>
        <p:grpSpPr>
          <a:xfrm>
            <a:off x="1016000" y="458965"/>
            <a:ext cx="2076451" cy="830478"/>
            <a:chOff x="1016000" y="458965"/>
            <a:chExt cx="2076451" cy="830478"/>
          </a:xfrm>
        </p:grpSpPr>
        <p:sp>
          <p:nvSpPr>
            <p:cNvPr id="2" name="SMARTInkShape-534">
              <a:extLst>
                <a:ext uri="{FF2B5EF4-FFF2-40B4-BE49-F238E27FC236}">
                  <a16:creationId xmlns:a16="http://schemas.microsoft.com/office/drawing/2014/main" xmlns="" id="{C3367DAD-D13F-4454-8C79-670176991EC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080633" y="79375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2142"/>
                  </a:lnTo>
                  <a:lnTo>
                    <a:pt x="0" y="10212"/>
                  </a:lnTo>
                  <a:lnTo>
                    <a:pt x="411" y="8219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35">
              <a:extLst>
                <a:ext uri="{FF2B5EF4-FFF2-40B4-BE49-F238E27FC236}">
                  <a16:creationId xmlns:a16="http://schemas.microsoft.com/office/drawing/2014/main" xmlns="" id="{09678834-2410-4592-9798-B9CB1026AEB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079750" y="673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36">
              <a:extLst>
                <a:ext uri="{FF2B5EF4-FFF2-40B4-BE49-F238E27FC236}">
                  <a16:creationId xmlns:a16="http://schemas.microsoft.com/office/drawing/2014/main" xmlns="" id="{10644F94-8AFF-4AB0-A5E0-55837D0B14A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473200" y="1111250"/>
              <a:ext cx="1270001" cy="178193"/>
            </a:xfrm>
            <a:custGeom>
              <a:avLst/>
              <a:gdLst/>
              <a:ahLst/>
              <a:cxnLst/>
              <a:rect l="0" t="0" r="0" b="0"/>
              <a:pathLst>
                <a:path w="1270001" h="178193">
                  <a:moveTo>
                    <a:pt x="0" y="171450"/>
                  </a:moveTo>
                  <a:lnTo>
                    <a:pt x="0" y="171450"/>
                  </a:lnTo>
                  <a:lnTo>
                    <a:pt x="40452" y="178192"/>
                  </a:lnTo>
                  <a:lnTo>
                    <a:pt x="66479" y="178061"/>
                  </a:lnTo>
                  <a:lnTo>
                    <a:pt x="97942" y="175858"/>
                  </a:lnTo>
                  <a:lnTo>
                    <a:pt x="133028" y="172272"/>
                  </a:lnTo>
                  <a:lnTo>
                    <a:pt x="175468" y="166353"/>
                  </a:lnTo>
                  <a:lnTo>
                    <a:pt x="222812" y="158880"/>
                  </a:lnTo>
                  <a:lnTo>
                    <a:pt x="273425" y="150370"/>
                  </a:lnTo>
                  <a:lnTo>
                    <a:pt x="329039" y="141874"/>
                  </a:lnTo>
                  <a:lnTo>
                    <a:pt x="387987" y="133389"/>
                  </a:lnTo>
                  <a:lnTo>
                    <a:pt x="449158" y="124909"/>
                  </a:lnTo>
                  <a:lnTo>
                    <a:pt x="513222" y="116434"/>
                  </a:lnTo>
                  <a:lnTo>
                    <a:pt x="579214" y="107961"/>
                  </a:lnTo>
                  <a:lnTo>
                    <a:pt x="646493" y="99491"/>
                  </a:lnTo>
                  <a:lnTo>
                    <a:pt x="713923" y="91022"/>
                  </a:lnTo>
                  <a:lnTo>
                    <a:pt x="781454" y="82553"/>
                  </a:lnTo>
                  <a:lnTo>
                    <a:pt x="849053" y="74085"/>
                  </a:lnTo>
                  <a:lnTo>
                    <a:pt x="909641" y="65618"/>
                  </a:lnTo>
                  <a:lnTo>
                    <a:pt x="965555" y="57151"/>
                  </a:lnTo>
                  <a:lnTo>
                    <a:pt x="1018353" y="48684"/>
                  </a:lnTo>
                  <a:lnTo>
                    <a:pt x="1062724" y="42334"/>
                  </a:lnTo>
                  <a:lnTo>
                    <a:pt x="1101477" y="37395"/>
                  </a:lnTo>
                  <a:lnTo>
                    <a:pt x="1136485" y="33396"/>
                  </a:lnTo>
                  <a:lnTo>
                    <a:pt x="1163351" y="29320"/>
                  </a:lnTo>
                  <a:lnTo>
                    <a:pt x="1202610" y="21027"/>
                  </a:lnTo>
                  <a:lnTo>
                    <a:pt x="1244545" y="8425"/>
                  </a:lnTo>
                  <a:lnTo>
                    <a:pt x="1270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37">
              <a:extLst>
                <a:ext uri="{FF2B5EF4-FFF2-40B4-BE49-F238E27FC236}">
                  <a16:creationId xmlns:a16="http://schemas.microsoft.com/office/drawing/2014/main" xmlns="" id="{8F8042BD-509D-483E-90B0-1F80B444437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92200" y="1111250"/>
              <a:ext cx="1352551" cy="120651"/>
            </a:xfrm>
            <a:custGeom>
              <a:avLst/>
              <a:gdLst/>
              <a:ahLst/>
              <a:cxnLst/>
              <a:rect l="0" t="0" r="0" b="0"/>
              <a:pathLst>
                <a:path w="1352551" h="120651">
                  <a:moveTo>
                    <a:pt x="0" y="120650"/>
                  </a:moveTo>
                  <a:lnTo>
                    <a:pt x="0" y="120650"/>
                  </a:lnTo>
                  <a:lnTo>
                    <a:pt x="36062" y="114875"/>
                  </a:lnTo>
                  <a:lnTo>
                    <a:pt x="79998" y="108441"/>
                  </a:lnTo>
                  <a:lnTo>
                    <a:pt x="112599" y="104044"/>
                  </a:lnTo>
                  <a:lnTo>
                    <a:pt x="151266" y="98996"/>
                  </a:lnTo>
                  <a:lnTo>
                    <a:pt x="193977" y="93514"/>
                  </a:lnTo>
                  <a:lnTo>
                    <a:pt x="247146" y="87743"/>
                  </a:lnTo>
                  <a:lnTo>
                    <a:pt x="307286" y="81778"/>
                  </a:lnTo>
                  <a:lnTo>
                    <a:pt x="372074" y="75685"/>
                  </a:lnTo>
                  <a:lnTo>
                    <a:pt x="443488" y="68096"/>
                  </a:lnTo>
                  <a:lnTo>
                    <a:pt x="519320" y="59508"/>
                  </a:lnTo>
                  <a:lnTo>
                    <a:pt x="598097" y="50256"/>
                  </a:lnTo>
                  <a:lnTo>
                    <a:pt x="678131" y="41970"/>
                  </a:lnTo>
                  <a:lnTo>
                    <a:pt x="759004" y="34330"/>
                  </a:lnTo>
                  <a:lnTo>
                    <a:pt x="840436" y="27120"/>
                  </a:lnTo>
                  <a:lnTo>
                    <a:pt x="915891" y="21608"/>
                  </a:lnTo>
                  <a:lnTo>
                    <a:pt x="987360" y="17227"/>
                  </a:lnTo>
                  <a:lnTo>
                    <a:pt x="1056174" y="13602"/>
                  </a:lnTo>
                  <a:lnTo>
                    <a:pt x="1114043" y="10479"/>
                  </a:lnTo>
                  <a:lnTo>
                    <a:pt x="1164618" y="7691"/>
                  </a:lnTo>
                  <a:lnTo>
                    <a:pt x="1210328" y="5127"/>
                  </a:lnTo>
                  <a:lnTo>
                    <a:pt x="1246447" y="3418"/>
                  </a:lnTo>
                  <a:lnTo>
                    <a:pt x="1276170" y="2279"/>
                  </a:lnTo>
                  <a:lnTo>
                    <a:pt x="1318603" y="1013"/>
                  </a:lnTo>
                  <a:lnTo>
                    <a:pt x="135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38">
              <a:extLst>
                <a:ext uri="{FF2B5EF4-FFF2-40B4-BE49-F238E27FC236}">
                  <a16:creationId xmlns:a16="http://schemas.microsoft.com/office/drawing/2014/main" xmlns="" id="{3E97656C-48CB-4A70-AE83-746DB5BE025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777642" y="635000"/>
              <a:ext cx="175109" cy="44451"/>
            </a:xfrm>
            <a:custGeom>
              <a:avLst/>
              <a:gdLst/>
              <a:ahLst/>
              <a:cxnLst/>
              <a:rect l="0" t="0" r="0" b="0"/>
              <a:pathLst>
                <a:path w="17510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44450"/>
                  </a:lnTo>
                  <a:lnTo>
                    <a:pt x="0" y="43744"/>
                  </a:lnTo>
                  <a:lnTo>
                    <a:pt x="1562" y="41079"/>
                  </a:lnTo>
                  <a:lnTo>
                    <a:pt x="16521" y="35612"/>
                  </a:lnTo>
                  <a:lnTo>
                    <a:pt x="62774" y="26738"/>
                  </a:lnTo>
                  <a:lnTo>
                    <a:pt x="109212" y="16075"/>
                  </a:lnTo>
                  <a:lnTo>
                    <a:pt x="153074" y="5390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39">
              <a:extLst>
                <a:ext uri="{FF2B5EF4-FFF2-40B4-BE49-F238E27FC236}">
                  <a16:creationId xmlns:a16="http://schemas.microsoft.com/office/drawing/2014/main" xmlns="" id="{F055BE5F-A086-44F6-8DAB-D4D61336EF9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08515" y="458965"/>
              <a:ext cx="68036" cy="325742"/>
            </a:xfrm>
            <a:custGeom>
              <a:avLst/>
              <a:gdLst/>
              <a:ahLst/>
              <a:cxnLst/>
              <a:rect l="0" t="0" r="0" b="0"/>
              <a:pathLst>
                <a:path w="68036" h="325742">
                  <a:moveTo>
                    <a:pt x="48985" y="10935"/>
                  </a:moveTo>
                  <a:lnTo>
                    <a:pt x="48985" y="10935"/>
                  </a:lnTo>
                  <a:lnTo>
                    <a:pt x="54452" y="0"/>
                  </a:lnTo>
                  <a:lnTo>
                    <a:pt x="50193" y="36768"/>
                  </a:lnTo>
                  <a:lnTo>
                    <a:pt x="43698" y="82089"/>
                  </a:lnTo>
                  <a:lnTo>
                    <a:pt x="35346" y="120170"/>
                  </a:lnTo>
                  <a:lnTo>
                    <a:pt x="29283" y="160614"/>
                  </a:lnTo>
                  <a:lnTo>
                    <a:pt x="20473" y="200225"/>
                  </a:lnTo>
                  <a:lnTo>
                    <a:pt x="10913" y="236881"/>
                  </a:lnTo>
                  <a:lnTo>
                    <a:pt x="2270" y="279906"/>
                  </a:lnTo>
                  <a:lnTo>
                    <a:pt x="0" y="301457"/>
                  </a:lnTo>
                  <a:lnTo>
                    <a:pt x="2755" y="314799"/>
                  </a:lnTo>
                  <a:lnTo>
                    <a:pt x="5465" y="319344"/>
                  </a:lnTo>
                  <a:lnTo>
                    <a:pt x="10094" y="322374"/>
                  </a:lnTo>
                  <a:lnTo>
                    <a:pt x="22763" y="325741"/>
                  </a:lnTo>
                  <a:lnTo>
                    <a:pt x="35920" y="323475"/>
                  </a:lnTo>
                  <a:lnTo>
                    <a:pt x="42391" y="320895"/>
                  </a:lnTo>
                  <a:lnTo>
                    <a:pt x="53345" y="310502"/>
                  </a:lnTo>
                  <a:lnTo>
                    <a:pt x="68035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40">
              <a:extLst>
                <a:ext uri="{FF2B5EF4-FFF2-40B4-BE49-F238E27FC236}">
                  <a16:creationId xmlns:a16="http://schemas.microsoft.com/office/drawing/2014/main" xmlns="" id="{0C49E9CD-7590-438F-9DD9-D6436BBB570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672752" y="642233"/>
              <a:ext cx="64099" cy="192466"/>
            </a:xfrm>
            <a:custGeom>
              <a:avLst/>
              <a:gdLst/>
              <a:ahLst/>
              <a:cxnLst/>
              <a:rect l="0" t="0" r="0" b="0"/>
              <a:pathLst>
                <a:path w="64099" h="192466">
                  <a:moveTo>
                    <a:pt x="64098" y="5467"/>
                  </a:moveTo>
                  <a:lnTo>
                    <a:pt x="64098" y="5467"/>
                  </a:lnTo>
                  <a:lnTo>
                    <a:pt x="53959" y="1103"/>
                  </a:lnTo>
                  <a:lnTo>
                    <a:pt x="46421" y="0"/>
                  </a:lnTo>
                  <a:lnTo>
                    <a:pt x="30873" y="2749"/>
                  </a:lnTo>
                  <a:lnTo>
                    <a:pt x="20874" y="9904"/>
                  </a:lnTo>
                  <a:lnTo>
                    <a:pt x="7311" y="27713"/>
                  </a:lnTo>
                  <a:lnTo>
                    <a:pt x="2957" y="35114"/>
                  </a:lnTo>
                  <a:lnTo>
                    <a:pt x="0" y="48983"/>
                  </a:lnTo>
                  <a:lnTo>
                    <a:pt x="200" y="55644"/>
                  </a:lnTo>
                  <a:lnTo>
                    <a:pt x="6065" y="68690"/>
                  </a:lnTo>
                  <a:lnTo>
                    <a:pt x="41997" y="113401"/>
                  </a:lnTo>
                  <a:lnTo>
                    <a:pt x="58269" y="138814"/>
                  </a:lnTo>
                  <a:lnTo>
                    <a:pt x="61507" y="151516"/>
                  </a:lnTo>
                  <a:lnTo>
                    <a:pt x="60960" y="157161"/>
                  </a:lnTo>
                  <a:lnTo>
                    <a:pt x="49942" y="178241"/>
                  </a:lnTo>
                  <a:lnTo>
                    <a:pt x="42284" y="188089"/>
                  </a:lnTo>
                  <a:lnTo>
                    <a:pt x="34177" y="192465"/>
                  </a:lnTo>
                  <a:lnTo>
                    <a:pt x="30745" y="192222"/>
                  </a:lnTo>
                  <a:lnTo>
                    <a:pt x="27751" y="190648"/>
                  </a:lnTo>
                  <a:lnTo>
                    <a:pt x="25050" y="188188"/>
                  </a:lnTo>
                  <a:lnTo>
                    <a:pt x="22049" y="177928"/>
                  </a:lnTo>
                  <a:lnTo>
                    <a:pt x="1964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41">
              <a:extLst>
                <a:ext uri="{FF2B5EF4-FFF2-40B4-BE49-F238E27FC236}">
                  <a16:creationId xmlns:a16="http://schemas.microsoft.com/office/drawing/2014/main" xmlns="" id="{4BA5099E-0BE6-4ABF-8519-4E6C65B06AF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507463" y="685664"/>
              <a:ext cx="165888" cy="145451"/>
            </a:xfrm>
            <a:custGeom>
              <a:avLst/>
              <a:gdLst/>
              <a:ahLst/>
              <a:cxnLst/>
              <a:rect l="0" t="0" r="0" b="0"/>
              <a:pathLst>
                <a:path w="165888" h="145451">
                  <a:moveTo>
                    <a:pt x="7137" y="69986"/>
                  </a:moveTo>
                  <a:lnTo>
                    <a:pt x="7137" y="69986"/>
                  </a:lnTo>
                  <a:lnTo>
                    <a:pt x="7137" y="73357"/>
                  </a:lnTo>
                  <a:lnTo>
                    <a:pt x="7842" y="73644"/>
                  </a:lnTo>
                  <a:lnTo>
                    <a:pt x="48579" y="52493"/>
                  </a:lnTo>
                  <a:lnTo>
                    <a:pt x="75687" y="30939"/>
                  </a:lnTo>
                  <a:lnTo>
                    <a:pt x="86052" y="18765"/>
                  </a:lnTo>
                  <a:lnTo>
                    <a:pt x="88674" y="13261"/>
                  </a:lnTo>
                  <a:lnTo>
                    <a:pt x="89708" y="3382"/>
                  </a:lnTo>
                  <a:lnTo>
                    <a:pt x="85467" y="889"/>
                  </a:lnTo>
                  <a:lnTo>
                    <a:pt x="69467" y="0"/>
                  </a:lnTo>
                  <a:lnTo>
                    <a:pt x="50126" y="7602"/>
                  </a:lnTo>
                  <a:lnTo>
                    <a:pt x="31182" y="21093"/>
                  </a:lnTo>
                  <a:lnTo>
                    <a:pt x="10028" y="48522"/>
                  </a:lnTo>
                  <a:lnTo>
                    <a:pt x="1837" y="68678"/>
                  </a:lnTo>
                  <a:lnTo>
                    <a:pt x="0" y="99859"/>
                  </a:lnTo>
                  <a:lnTo>
                    <a:pt x="4201" y="115248"/>
                  </a:lnTo>
                  <a:lnTo>
                    <a:pt x="12182" y="127497"/>
                  </a:lnTo>
                  <a:lnTo>
                    <a:pt x="25136" y="139996"/>
                  </a:lnTo>
                  <a:lnTo>
                    <a:pt x="32542" y="143471"/>
                  </a:lnTo>
                  <a:lnTo>
                    <a:pt x="48297" y="145450"/>
                  </a:lnTo>
                  <a:lnTo>
                    <a:pt x="79775" y="139226"/>
                  </a:lnTo>
                  <a:lnTo>
                    <a:pt x="123268" y="119411"/>
                  </a:lnTo>
                  <a:lnTo>
                    <a:pt x="165887" y="95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42">
              <a:extLst>
                <a:ext uri="{FF2B5EF4-FFF2-40B4-BE49-F238E27FC236}">
                  <a16:creationId xmlns:a16="http://schemas.microsoft.com/office/drawing/2014/main" xmlns="" id="{DF7BF323-A8DE-47AD-A6EA-018CAC5E7C7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244137" y="508000"/>
              <a:ext cx="327614" cy="133351"/>
            </a:xfrm>
            <a:custGeom>
              <a:avLst/>
              <a:gdLst/>
              <a:ahLst/>
              <a:cxnLst/>
              <a:rect l="0" t="0" r="0" b="0"/>
              <a:pathLst>
                <a:path w="327614" h="133351">
                  <a:moveTo>
                    <a:pt x="10113" y="133350"/>
                  </a:moveTo>
                  <a:lnTo>
                    <a:pt x="10113" y="133350"/>
                  </a:lnTo>
                  <a:lnTo>
                    <a:pt x="0" y="123237"/>
                  </a:lnTo>
                  <a:lnTo>
                    <a:pt x="2666" y="115319"/>
                  </a:lnTo>
                  <a:lnTo>
                    <a:pt x="20679" y="93351"/>
                  </a:lnTo>
                  <a:lnTo>
                    <a:pt x="55026" y="72769"/>
                  </a:lnTo>
                  <a:lnTo>
                    <a:pt x="97808" y="54214"/>
                  </a:lnTo>
                  <a:lnTo>
                    <a:pt x="142692" y="36560"/>
                  </a:lnTo>
                  <a:lnTo>
                    <a:pt x="166232" y="29312"/>
                  </a:lnTo>
                  <a:lnTo>
                    <a:pt x="190392" y="23069"/>
                  </a:lnTo>
                  <a:lnTo>
                    <a:pt x="214966" y="17496"/>
                  </a:lnTo>
                  <a:lnTo>
                    <a:pt x="261085" y="9422"/>
                  </a:lnTo>
                  <a:lnTo>
                    <a:pt x="3276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43">
              <a:extLst>
                <a:ext uri="{FF2B5EF4-FFF2-40B4-BE49-F238E27FC236}">
                  <a16:creationId xmlns:a16="http://schemas.microsoft.com/office/drawing/2014/main" xmlns="" id="{82DF1F6A-9915-4D96-A0BC-7BABDEC34DF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381250" y="569018"/>
              <a:ext cx="31751" cy="326333"/>
            </a:xfrm>
            <a:custGeom>
              <a:avLst/>
              <a:gdLst/>
              <a:ahLst/>
              <a:cxnLst/>
              <a:rect l="0" t="0" r="0" b="0"/>
              <a:pathLst>
                <a:path w="31751" h="326333">
                  <a:moveTo>
                    <a:pt x="0" y="15182"/>
                  </a:moveTo>
                  <a:lnTo>
                    <a:pt x="0" y="15182"/>
                  </a:lnTo>
                  <a:lnTo>
                    <a:pt x="0" y="0"/>
                  </a:lnTo>
                  <a:lnTo>
                    <a:pt x="706" y="4255"/>
                  </a:lnTo>
                  <a:lnTo>
                    <a:pt x="10670" y="39312"/>
                  </a:lnTo>
                  <a:lnTo>
                    <a:pt x="19559" y="71768"/>
                  </a:lnTo>
                  <a:lnTo>
                    <a:pt x="25861" y="109711"/>
                  </a:lnTo>
                  <a:lnTo>
                    <a:pt x="29133" y="153856"/>
                  </a:lnTo>
                  <a:lnTo>
                    <a:pt x="30587" y="200287"/>
                  </a:lnTo>
                  <a:lnTo>
                    <a:pt x="31233" y="244442"/>
                  </a:lnTo>
                  <a:lnTo>
                    <a:pt x="31520" y="278177"/>
                  </a:lnTo>
                  <a:lnTo>
                    <a:pt x="31750" y="32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44">
              <a:extLst>
                <a:ext uri="{FF2B5EF4-FFF2-40B4-BE49-F238E27FC236}">
                  <a16:creationId xmlns:a16="http://schemas.microsoft.com/office/drawing/2014/main" xmlns="" id="{5C5A81CA-16C4-4724-A33A-997786C917A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576043" y="530171"/>
              <a:ext cx="144808" cy="403280"/>
            </a:xfrm>
            <a:custGeom>
              <a:avLst/>
              <a:gdLst/>
              <a:ahLst/>
              <a:cxnLst/>
              <a:rect l="0" t="0" r="0" b="0"/>
              <a:pathLst>
                <a:path w="144808" h="403280">
                  <a:moveTo>
                    <a:pt x="144807" y="60379"/>
                  </a:moveTo>
                  <a:lnTo>
                    <a:pt x="144807" y="60379"/>
                  </a:lnTo>
                  <a:lnTo>
                    <a:pt x="135969" y="25026"/>
                  </a:lnTo>
                  <a:lnTo>
                    <a:pt x="128179" y="12681"/>
                  </a:lnTo>
                  <a:lnTo>
                    <a:pt x="123138" y="7414"/>
                  </a:lnTo>
                  <a:lnTo>
                    <a:pt x="110012" y="1561"/>
                  </a:lnTo>
                  <a:lnTo>
                    <a:pt x="102560" y="0"/>
                  </a:lnTo>
                  <a:lnTo>
                    <a:pt x="65105" y="11288"/>
                  </a:lnTo>
                  <a:lnTo>
                    <a:pt x="28372" y="39248"/>
                  </a:lnTo>
                  <a:lnTo>
                    <a:pt x="5258" y="74344"/>
                  </a:lnTo>
                  <a:lnTo>
                    <a:pt x="0" y="97160"/>
                  </a:lnTo>
                  <a:lnTo>
                    <a:pt x="1426" y="119059"/>
                  </a:lnTo>
                  <a:lnTo>
                    <a:pt x="14835" y="150516"/>
                  </a:lnTo>
                  <a:lnTo>
                    <a:pt x="52397" y="195451"/>
                  </a:lnTo>
                  <a:lnTo>
                    <a:pt x="99128" y="233101"/>
                  </a:lnTo>
                  <a:lnTo>
                    <a:pt x="130610" y="269318"/>
                  </a:lnTo>
                  <a:lnTo>
                    <a:pt x="143971" y="300008"/>
                  </a:lnTo>
                  <a:lnTo>
                    <a:pt x="144200" y="320927"/>
                  </a:lnTo>
                  <a:lnTo>
                    <a:pt x="138187" y="341984"/>
                  </a:lnTo>
                  <a:lnTo>
                    <a:pt x="126108" y="363102"/>
                  </a:lnTo>
                  <a:lnTo>
                    <a:pt x="96698" y="388082"/>
                  </a:lnTo>
                  <a:lnTo>
                    <a:pt x="61173" y="402147"/>
                  </a:lnTo>
                  <a:lnTo>
                    <a:pt x="11457" y="403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45">
              <a:extLst>
                <a:ext uri="{FF2B5EF4-FFF2-40B4-BE49-F238E27FC236}">
                  <a16:creationId xmlns:a16="http://schemas.microsoft.com/office/drawing/2014/main" xmlns="" id="{FF106EED-6480-4F4E-A75B-6F6EED7795DA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304442" y="787400"/>
              <a:ext cx="194159" cy="31751"/>
            </a:xfrm>
            <a:custGeom>
              <a:avLst/>
              <a:gdLst/>
              <a:ahLst/>
              <a:cxnLst/>
              <a:rect l="0" t="0" r="0" b="0"/>
              <a:pathLst>
                <a:path w="19415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1562" y="31750"/>
                  </a:lnTo>
                  <a:lnTo>
                    <a:pt x="40102" y="22912"/>
                  </a:lnTo>
                  <a:lnTo>
                    <a:pt x="81641" y="16823"/>
                  </a:lnTo>
                  <a:lnTo>
                    <a:pt x="126326" y="10551"/>
                  </a:lnTo>
                  <a:lnTo>
                    <a:pt x="167474" y="4224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46">
              <a:extLst>
                <a:ext uri="{FF2B5EF4-FFF2-40B4-BE49-F238E27FC236}">
                  <a16:creationId xmlns:a16="http://schemas.microsoft.com/office/drawing/2014/main" xmlns="" id="{E5FBC7C6-BC27-44E7-BB8D-163B6D95366A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50919" y="635883"/>
              <a:ext cx="149232" cy="342018"/>
            </a:xfrm>
            <a:custGeom>
              <a:avLst/>
              <a:gdLst/>
              <a:ahLst/>
              <a:cxnLst/>
              <a:rect l="0" t="0" r="0" b="0"/>
              <a:pathLst>
                <a:path w="149232" h="342018">
                  <a:moveTo>
                    <a:pt x="111131" y="5467"/>
                  </a:moveTo>
                  <a:lnTo>
                    <a:pt x="111131" y="5467"/>
                  </a:lnTo>
                  <a:lnTo>
                    <a:pt x="123064" y="441"/>
                  </a:lnTo>
                  <a:lnTo>
                    <a:pt x="125437" y="0"/>
                  </a:lnTo>
                  <a:lnTo>
                    <a:pt x="126313" y="1822"/>
                  </a:lnTo>
                  <a:lnTo>
                    <a:pt x="125404" y="9491"/>
                  </a:lnTo>
                  <a:lnTo>
                    <a:pt x="94083" y="56130"/>
                  </a:lnTo>
                  <a:lnTo>
                    <a:pt x="62712" y="96169"/>
                  </a:lnTo>
                  <a:lnTo>
                    <a:pt x="33520" y="133868"/>
                  </a:lnTo>
                  <a:lnTo>
                    <a:pt x="7527" y="171706"/>
                  </a:lnTo>
                  <a:lnTo>
                    <a:pt x="0" y="194423"/>
                  </a:lnTo>
                  <a:lnTo>
                    <a:pt x="2002" y="207981"/>
                  </a:lnTo>
                  <a:lnTo>
                    <a:pt x="4512" y="214559"/>
                  </a:lnTo>
                  <a:lnTo>
                    <a:pt x="21528" y="233931"/>
                  </a:lnTo>
                  <a:lnTo>
                    <a:pt x="65822" y="263918"/>
                  </a:lnTo>
                  <a:lnTo>
                    <a:pt x="107490" y="291803"/>
                  </a:lnTo>
                  <a:lnTo>
                    <a:pt x="149231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47">
              <a:extLst>
                <a:ext uri="{FF2B5EF4-FFF2-40B4-BE49-F238E27FC236}">
                  <a16:creationId xmlns:a16="http://schemas.microsoft.com/office/drawing/2014/main" xmlns="" id="{AAFCCFB4-CD29-47BE-8DFE-FD73900FC26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016000" y="615950"/>
              <a:ext cx="52800" cy="381519"/>
            </a:xfrm>
            <a:custGeom>
              <a:avLst/>
              <a:gdLst/>
              <a:ahLst/>
              <a:cxnLst/>
              <a:rect l="0" t="0" r="0" b="0"/>
              <a:pathLst>
                <a:path w="52800" h="38151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3815" y="48021"/>
                  </a:lnTo>
                  <a:lnTo>
                    <a:pt x="21662" y="82020"/>
                  </a:lnTo>
                  <a:lnTo>
                    <a:pt x="29854" y="123002"/>
                  </a:lnTo>
                  <a:lnTo>
                    <a:pt x="34013" y="146207"/>
                  </a:lnTo>
                  <a:lnTo>
                    <a:pt x="38198" y="170849"/>
                  </a:lnTo>
                  <a:lnTo>
                    <a:pt x="42399" y="196449"/>
                  </a:lnTo>
                  <a:lnTo>
                    <a:pt x="48947" y="243709"/>
                  </a:lnTo>
                  <a:lnTo>
                    <a:pt x="52799" y="286821"/>
                  </a:lnTo>
                  <a:lnTo>
                    <a:pt x="52159" y="324796"/>
                  </a:lnTo>
                  <a:lnTo>
                    <a:pt x="46704" y="368409"/>
                  </a:lnTo>
                  <a:lnTo>
                    <a:pt x="44895" y="381518"/>
                  </a:lnTo>
                  <a:lnTo>
                    <a:pt x="44747" y="381345"/>
                  </a:lnTo>
                  <a:lnTo>
                    <a:pt x="444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99">
            <a:extLst>
              <a:ext uri="{FF2B5EF4-FFF2-40B4-BE49-F238E27FC236}">
                <a16:creationId xmlns:a16="http://schemas.microsoft.com/office/drawing/2014/main" xmlns="" id="{D84DDC74-17B2-435E-9F5C-B62343BB6F56}"/>
              </a:ext>
            </a:extLst>
          </p:cNvPr>
          <p:cNvGrpSpPr/>
          <p:nvPr/>
        </p:nvGrpSpPr>
        <p:grpSpPr>
          <a:xfrm>
            <a:off x="4121150" y="560099"/>
            <a:ext cx="1517651" cy="519402"/>
            <a:chOff x="4121150" y="560099"/>
            <a:chExt cx="1517651" cy="519402"/>
          </a:xfrm>
        </p:grpSpPr>
        <p:sp>
          <p:nvSpPr>
            <p:cNvPr id="17" name="SMARTInkShape-548">
              <a:extLst>
                <a:ext uri="{FF2B5EF4-FFF2-40B4-BE49-F238E27FC236}">
                  <a16:creationId xmlns:a16="http://schemas.microsoft.com/office/drawing/2014/main" xmlns="" id="{62518072-2869-4890-9609-D1587CF0109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575300" y="958850"/>
              <a:ext cx="63501" cy="120651"/>
            </a:xfrm>
            <a:custGeom>
              <a:avLst/>
              <a:gdLst/>
              <a:ahLst/>
              <a:cxnLst/>
              <a:rect l="0" t="0" r="0" b="0"/>
              <a:pathLst>
                <a:path w="63501" h="120651">
                  <a:moveTo>
                    <a:pt x="63500" y="0"/>
                  </a:moveTo>
                  <a:lnTo>
                    <a:pt x="63500" y="0"/>
                  </a:lnTo>
                  <a:lnTo>
                    <a:pt x="52830" y="29511"/>
                  </a:lnTo>
                  <a:lnTo>
                    <a:pt x="25536" y="7378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49">
              <a:extLst>
                <a:ext uri="{FF2B5EF4-FFF2-40B4-BE49-F238E27FC236}">
                  <a16:creationId xmlns:a16="http://schemas.microsoft.com/office/drawing/2014/main" xmlns="" id="{DFDA9669-9AEA-4B9F-B4EA-ABD9CC0FD7E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552141" y="876300"/>
              <a:ext cx="4110" cy="101601"/>
            </a:xfrm>
            <a:custGeom>
              <a:avLst/>
              <a:gdLst/>
              <a:ahLst/>
              <a:cxnLst/>
              <a:rect l="0" t="0" r="0" b="0"/>
              <a:pathLst>
                <a:path w="4110" h="101601">
                  <a:moveTo>
                    <a:pt x="4109" y="0"/>
                  </a:moveTo>
                  <a:lnTo>
                    <a:pt x="4109" y="0"/>
                  </a:lnTo>
                  <a:lnTo>
                    <a:pt x="738" y="3371"/>
                  </a:lnTo>
                  <a:lnTo>
                    <a:pt x="451" y="5775"/>
                  </a:lnTo>
                  <a:lnTo>
                    <a:pt x="2006" y="16606"/>
                  </a:lnTo>
                  <a:lnTo>
                    <a:pt x="36" y="33613"/>
                  </a:lnTo>
                  <a:lnTo>
                    <a:pt x="1214" y="64286"/>
                  </a:lnTo>
                  <a:lnTo>
                    <a:pt x="0" y="79372"/>
                  </a:lnTo>
                  <a:lnTo>
                    <a:pt x="410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50">
              <a:extLst>
                <a:ext uri="{FF2B5EF4-FFF2-40B4-BE49-F238E27FC236}">
                  <a16:creationId xmlns:a16="http://schemas.microsoft.com/office/drawing/2014/main" xmlns="" id="{0775166A-C473-4C4F-8931-E3AAA7A6BD39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194300" y="635883"/>
              <a:ext cx="260351" cy="386468"/>
            </a:xfrm>
            <a:custGeom>
              <a:avLst/>
              <a:gdLst/>
              <a:ahLst/>
              <a:cxnLst/>
              <a:rect l="0" t="0" r="0" b="0"/>
              <a:pathLst>
                <a:path w="260351" h="386468">
                  <a:moveTo>
                    <a:pt x="260350" y="5467"/>
                  </a:moveTo>
                  <a:lnTo>
                    <a:pt x="260350" y="5467"/>
                  </a:lnTo>
                  <a:lnTo>
                    <a:pt x="256979" y="2096"/>
                  </a:lnTo>
                  <a:lnTo>
                    <a:pt x="253442" y="441"/>
                  </a:lnTo>
                  <a:lnTo>
                    <a:pt x="251512" y="0"/>
                  </a:lnTo>
                  <a:lnTo>
                    <a:pt x="245603" y="5154"/>
                  </a:lnTo>
                  <a:lnTo>
                    <a:pt x="220200" y="39193"/>
                  </a:lnTo>
                  <a:lnTo>
                    <a:pt x="188011" y="86016"/>
                  </a:lnTo>
                  <a:lnTo>
                    <a:pt x="163994" y="125463"/>
                  </a:lnTo>
                  <a:lnTo>
                    <a:pt x="138503" y="169571"/>
                  </a:lnTo>
                  <a:lnTo>
                    <a:pt x="124791" y="193186"/>
                  </a:lnTo>
                  <a:lnTo>
                    <a:pt x="97090" y="239887"/>
                  </a:lnTo>
                  <a:lnTo>
                    <a:pt x="70667" y="281809"/>
                  </a:lnTo>
                  <a:lnTo>
                    <a:pt x="46695" y="315963"/>
                  </a:lnTo>
                  <a:lnTo>
                    <a:pt x="17128" y="355229"/>
                  </a:lnTo>
                  <a:lnTo>
                    <a:pt x="2487" y="377211"/>
                  </a:lnTo>
                  <a:lnTo>
                    <a:pt x="0" y="38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51">
              <a:extLst>
                <a:ext uri="{FF2B5EF4-FFF2-40B4-BE49-F238E27FC236}">
                  <a16:creationId xmlns:a16="http://schemas.microsoft.com/office/drawing/2014/main" xmlns="" id="{204E10A3-867E-4494-A4AF-A0FD7D8CA05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213350" y="673100"/>
              <a:ext cx="221646" cy="308569"/>
            </a:xfrm>
            <a:custGeom>
              <a:avLst/>
              <a:gdLst/>
              <a:ahLst/>
              <a:cxnLst/>
              <a:rect l="0" t="0" r="0" b="0"/>
              <a:pathLst>
                <a:path w="221646" h="308569">
                  <a:moveTo>
                    <a:pt x="0" y="0"/>
                  </a:moveTo>
                  <a:lnTo>
                    <a:pt x="0" y="0"/>
                  </a:lnTo>
                  <a:lnTo>
                    <a:pt x="35024" y="40094"/>
                  </a:lnTo>
                  <a:lnTo>
                    <a:pt x="67057" y="77888"/>
                  </a:lnTo>
                  <a:lnTo>
                    <a:pt x="108220" y="125227"/>
                  </a:lnTo>
                  <a:lnTo>
                    <a:pt x="139585" y="160784"/>
                  </a:lnTo>
                  <a:lnTo>
                    <a:pt x="166695" y="195873"/>
                  </a:lnTo>
                  <a:lnTo>
                    <a:pt x="196147" y="241716"/>
                  </a:lnTo>
                  <a:lnTo>
                    <a:pt x="215369" y="285440"/>
                  </a:lnTo>
                  <a:lnTo>
                    <a:pt x="221645" y="308568"/>
                  </a:lnTo>
                  <a:lnTo>
                    <a:pt x="2159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52">
              <a:extLst>
                <a:ext uri="{FF2B5EF4-FFF2-40B4-BE49-F238E27FC236}">
                  <a16:creationId xmlns:a16="http://schemas.microsoft.com/office/drawing/2014/main" xmlns="" id="{F5996EAB-A621-4472-9432-FBACE38E03F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898508" y="560099"/>
              <a:ext cx="162443" cy="471711"/>
            </a:xfrm>
            <a:custGeom>
              <a:avLst/>
              <a:gdLst/>
              <a:ahLst/>
              <a:cxnLst/>
              <a:rect l="0" t="0" r="0" b="0"/>
              <a:pathLst>
                <a:path w="162443" h="471711">
                  <a:moveTo>
                    <a:pt x="162442" y="24101"/>
                  </a:moveTo>
                  <a:lnTo>
                    <a:pt x="162442" y="24101"/>
                  </a:lnTo>
                  <a:lnTo>
                    <a:pt x="159071" y="17359"/>
                  </a:lnTo>
                  <a:lnTo>
                    <a:pt x="153653" y="12168"/>
                  </a:lnTo>
                  <a:lnTo>
                    <a:pt x="138677" y="3086"/>
                  </a:lnTo>
                  <a:lnTo>
                    <a:pt x="119573" y="0"/>
                  </a:lnTo>
                  <a:lnTo>
                    <a:pt x="96040" y="2457"/>
                  </a:lnTo>
                  <a:lnTo>
                    <a:pt x="71193" y="14395"/>
                  </a:lnTo>
                  <a:lnTo>
                    <a:pt x="25917" y="50453"/>
                  </a:lnTo>
                  <a:lnTo>
                    <a:pt x="14275" y="65446"/>
                  </a:lnTo>
                  <a:lnTo>
                    <a:pt x="11453" y="76814"/>
                  </a:lnTo>
                  <a:lnTo>
                    <a:pt x="16313" y="88451"/>
                  </a:lnTo>
                  <a:lnTo>
                    <a:pt x="20573" y="94518"/>
                  </a:lnTo>
                  <a:lnTo>
                    <a:pt x="65652" y="125776"/>
                  </a:lnTo>
                  <a:lnTo>
                    <a:pt x="97384" y="151116"/>
                  </a:lnTo>
                  <a:lnTo>
                    <a:pt x="107186" y="165689"/>
                  </a:lnTo>
                  <a:lnTo>
                    <a:pt x="110789" y="173526"/>
                  </a:lnTo>
                  <a:lnTo>
                    <a:pt x="111073" y="182279"/>
                  </a:lnTo>
                  <a:lnTo>
                    <a:pt x="105745" y="201412"/>
                  </a:lnTo>
                  <a:lnTo>
                    <a:pt x="84102" y="232016"/>
                  </a:lnTo>
                  <a:lnTo>
                    <a:pt x="55348" y="256685"/>
                  </a:lnTo>
                  <a:lnTo>
                    <a:pt x="21213" y="273139"/>
                  </a:lnTo>
                  <a:lnTo>
                    <a:pt x="11949" y="275896"/>
                  </a:lnTo>
                  <a:lnTo>
                    <a:pt x="9197" y="275925"/>
                  </a:lnTo>
                  <a:lnTo>
                    <a:pt x="7362" y="275239"/>
                  </a:lnTo>
                  <a:lnTo>
                    <a:pt x="6138" y="274077"/>
                  </a:lnTo>
                  <a:lnTo>
                    <a:pt x="7439" y="271890"/>
                  </a:lnTo>
                  <a:lnTo>
                    <a:pt x="14530" y="265698"/>
                  </a:lnTo>
                  <a:lnTo>
                    <a:pt x="24737" y="262005"/>
                  </a:lnTo>
                  <a:lnTo>
                    <a:pt x="37034" y="261070"/>
                  </a:lnTo>
                  <a:lnTo>
                    <a:pt x="51907" y="263006"/>
                  </a:lnTo>
                  <a:lnTo>
                    <a:pt x="64162" y="268099"/>
                  </a:lnTo>
                  <a:lnTo>
                    <a:pt x="69405" y="271433"/>
                  </a:lnTo>
                  <a:lnTo>
                    <a:pt x="72195" y="275772"/>
                  </a:lnTo>
                  <a:lnTo>
                    <a:pt x="73414" y="286238"/>
                  </a:lnTo>
                  <a:lnTo>
                    <a:pt x="63391" y="310773"/>
                  </a:lnTo>
                  <a:lnTo>
                    <a:pt x="36677" y="351373"/>
                  </a:lnTo>
                  <a:lnTo>
                    <a:pt x="12167" y="395664"/>
                  </a:lnTo>
                  <a:lnTo>
                    <a:pt x="3931" y="414312"/>
                  </a:lnTo>
                  <a:lnTo>
                    <a:pt x="0" y="439267"/>
                  </a:lnTo>
                  <a:lnTo>
                    <a:pt x="1581" y="451095"/>
                  </a:lnTo>
                  <a:lnTo>
                    <a:pt x="10280" y="461056"/>
                  </a:lnTo>
                  <a:lnTo>
                    <a:pt x="16551" y="465688"/>
                  </a:lnTo>
                  <a:lnTo>
                    <a:pt x="32925" y="470834"/>
                  </a:lnTo>
                  <a:lnTo>
                    <a:pt x="54079" y="471710"/>
                  </a:lnTo>
                  <a:lnTo>
                    <a:pt x="95605" y="464975"/>
                  </a:lnTo>
                  <a:lnTo>
                    <a:pt x="143392" y="455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53">
              <a:extLst>
                <a:ext uri="{FF2B5EF4-FFF2-40B4-BE49-F238E27FC236}">
                  <a16:creationId xmlns:a16="http://schemas.microsoft.com/office/drawing/2014/main" xmlns="" id="{B2CBBA4E-C783-4D08-9775-81EDE913B89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533900" y="9207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2716" y="15679"/>
                  </a:lnTo>
                  <a:lnTo>
                    <a:pt x="84310" y="10212"/>
                  </a:lnTo>
                  <a:lnTo>
                    <a:pt x="116023" y="618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54">
              <a:extLst>
                <a:ext uri="{FF2B5EF4-FFF2-40B4-BE49-F238E27FC236}">
                  <a16:creationId xmlns:a16="http://schemas.microsoft.com/office/drawing/2014/main" xmlns="" id="{C72AFBA4-0FE0-46AB-B2A8-5C56181157C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33900" y="8255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22322" y="15679"/>
                  </a:lnTo>
                  <a:lnTo>
                    <a:pt x="66797" y="30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55">
              <a:extLst>
                <a:ext uri="{FF2B5EF4-FFF2-40B4-BE49-F238E27FC236}">
                  <a16:creationId xmlns:a16="http://schemas.microsoft.com/office/drawing/2014/main" xmlns="" id="{917E6522-0846-4B70-A209-C61AEE77A41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121150" y="626690"/>
              <a:ext cx="162114" cy="418269"/>
            </a:xfrm>
            <a:custGeom>
              <a:avLst/>
              <a:gdLst/>
              <a:ahLst/>
              <a:cxnLst/>
              <a:rect l="0" t="0" r="0" b="0"/>
              <a:pathLst>
                <a:path w="162114" h="418269">
                  <a:moveTo>
                    <a:pt x="31750" y="97210"/>
                  </a:moveTo>
                  <a:lnTo>
                    <a:pt x="31750" y="97210"/>
                  </a:lnTo>
                  <a:lnTo>
                    <a:pt x="26283" y="97210"/>
                  </a:lnTo>
                  <a:lnTo>
                    <a:pt x="22290" y="107323"/>
                  </a:lnTo>
                  <a:lnTo>
                    <a:pt x="24760" y="142664"/>
                  </a:lnTo>
                  <a:lnTo>
                    <a:pt x="28172" y="173151"/>
                  </a:lnTo>
                  <a:lnTo>
                    <a:pt x="30160" y="209748"/>
                  </a:lnTo>
                  <a:lnTo>
                    <a:pt x="31043" y="250238"/>
                  </a:lnTo>
                  <a:lnTo>
                    <a:pt x="31436" y="294104"/>
                  </a:lnTo>
                  <a:lnTo>
                    <a:pt x="31610" y="333826"/>
                  </a:lnTo>
                  <a:lnTo>
                    <a:pt x="33590" y="380396"/>
                  </a:lnTo>
                  <a:lnTo>
                    <a:pt x="37209" y="411303"/>
                  </a:lnTo>
                  <a:lnTo>
                    <a:pt x="36800" y="412439"/>
                  </a:lnTo>
                  <a:lnTo>
                    <a:pt x="34465" y="408056"/>
                  </a:lnTo>
                  <a:lnTo>
                    <a:pt x="24263" y="365601"/>
                  </a:lnTo>
                  <a:lnTo>
                    <a:pt x="24424" y="330560"/>
                  </a:lnTo>
                  <a:lnTo>
                    <a:pt x="24966" y="283941"/>
                  </a:lnTo>
                  <a:lnTo>
                    <a:pt x="25111" y="257681"/>
                  </a:lnTo>
                  <a:lnTo>
                    <a:pt x="25207" y="229591"/>
                  </a:lnTo>
                  <a:lnTo>
                    <a:pt x="25271" y="200280"/>
                  </a:lnTo>
                  <a:lnTo>
                    <a:pt x="25314" y="170157"/>
                  </a:lnTo>
                  <a:lnTo>
                    <a:pt x="27460" y="142314"/>
                  </a:lnTo>
                  <a:lnTo>
                    <a:pt x="31006" y="115990"/>
                  </a:lnTo>
                  <a:lnTo>
                    <a:pt x="39886" y="70279"/>
                  </a:lnTo>
                  <a:lnTo>
                    <a:pt x="52818" y="26828"/>
                  </a:lnTo>
                  <a:lnTo>
                    <a:pt x="64882" y="5487"/>
                  </a:lnTo>
                  <a:lnTo>
                    <a:pt x="70700" y="0"/>
                  </a:lnTo>
                  <a:lnTo>
                    <a:pt x="83163" y="1324"/>
                  </a:lnTo>
                  <a:lnTo>
                    <a:pt x="91425" y="3653"/>
                  </a:lnTo>
                  <a:lnTo>
                    <a:pt x="108131" y="23173"/>
                  </a:lnTo>
                  <a:lnTo>
                    <a:pt x="124258" y="54427"/>
                  </a:lnTo>
                  <a:lnTo>
                    <a:pt x="138482" y="94188"/>
                  </a:lnTo>
                  <a:lnTo>
                    <a:pt x="149977" y="139611"/>
                  </a:lnTo>
                  <a:lnTo>
                    <a:pt x="155018" y="163578"/>
                  </a:lnTo>
                  <a:lnTo>
                    <a:pt x="158379" y="188022"/>
                  </a:lnTo>
                  <a:lnTo>
                    <a:pt x="160619" y="212784"/>
                  </a:lnTo>
                  <a:lnTo>
                    <a:pt x="162113" y="237760"/>
                  </a:lnTo>
                  <a:lnTo>
                    <a:pt x="160009" y="282443"/>
                  </a:lnTo>
                  <a:lnTo>
                    <a:pt x="152254" y="322058"/>
                  </a:lnTo>
                  <a:lnTo>
                    <a:pt x="137048" y="356128"/>
                  </a:lnTo>
                  <a:lnTo>
                    <a:pt x="108653" y="392962"/>
                  </a:lnTo>
                  <a:lnTo>
                    <a:pt x="88272" y="406926"/>
                  </a:lnTo>
                  <a:lnTo>
                    <a:pt x="66748" y="414778"/>
                  </a:lnTo>
                  <a:lnTo>
                    <a:pt x="43071" y="418268"/>
                  </a:lnTo>
                  <a:lnTo>
                    <a:pt x="24082" y="414175"/>
                  </a:lnTo>
                  <a:lnTo>
                    <a:pt x="16054" y="410120"/>
                  </a:lnTo>
                  <a:lnTo>
                    <a:pt x="10703" y="405300"/>
                  </a:lnTo>
                  <a:lnTo>
                    <a:pt x="0" y="382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00">
            <a:extLst>
              <a:ext uri="{FF2B5EF4-FFF2-40B4-BE49-F238E27FC236}">
                <a16:creationId xmlns:a16="http://schemas.microsoft.com/office/drawing/2014/main" xmlns="" id="{3263C3ED-8F21-4BCB-80CA-644347BC8A06}"/>
              </a:ext>
            </a:extLst>
          </p:cNvPr>
          <p:cNvGrpSpPr/>
          <p:nvPr/>
        </p:nvGrpSpPr>
        <p:grpSpPr>
          <a:xfrm>
            <a:off x="5949950" y="908050"/>
            <a:ext cx="495301" cy="38101"/>
            <a:chOff x="5949950" y="908050"/>
            <a:chExt cx="495301" cy="38101"/>
          </a:xfrm>
        </p:grpSpPr>
        <p:sp>
          <p:nvSpPr>
            <p:cNvPr id="26" name="SMARTInkShape-556">
              <a:extLst>
                <a:ext uri="{FF2B5EF4-FFF2-40B4-BE49-F238E27FC236}">
                  <a16:creationId xmlns:a16="http://schemas.microsoft.com/office/drawing/2014/main" xmlns="" id="{1AE6A65F-1483-4EE9-8B87-D8347CCE71F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413500" y="9271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57">
              <a:extLst>
                <a:ext uri="{FF2B5EF4-FFF2-40B4-BE49-F238E27FC236}">
                  <a16:creationId xmlns:a16="http://schemas.microsoft.com/office/drawing/2014/main" xmlns="" id="{F7AD4834-0136-4D66-BCA5-B4F1D7CEEC5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72200" y="9080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58">
              <a:extLst>
                <a:ext uri="{FF2B5EF4-FFF2-40B4-BE49-F238E27FC236}">
                  <a16:creationId xmlns:a16="http://schemas.microsoft.com/office/drawing/2014/main" xmlns="" id="{0AF061DA-68E5-4D4D-AF6E-A9E3584CFCD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949950" y="9334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101">
            <a:extLst>
              <a:ext uri="{FF2B5EF4-FFF2-40B4-BE49-F238E27FC236}">
                <a16:creationId xmlns:a16="http://schemas.microsoft.com/office/drawing/2014/main" xmlns="" id="{BDFBB7DD-25AF-4020-BDA5-F65E5CDDE42F}"/>
              </a:ext>
            </a:extLst>
          </p:cNvPr>
          <p:cNvGrpSpPr/>
          <p:nvPr/>
        </p:nvGrpSpPr>
        <p:grpSpPr>
          <a:xfrm>
            <a:off x="6711950" y="525632"/>
            <a:ext cx="768018" cy="460081"/>
            <a:chOff x="6711950" y="525632"/>
            <a:chExt cx="768018" cy="460081"/>
          </a:xfrm>
        </p:grpSpPr>
        <p:sp>
          <p:nvSpPr>
            <p:cNvPr id="30" name="SMARTInkShape-559">
              <a:extLst>
                <a:ext uri="{FF2B5EF4-FFF2-40B4-BE49-F238E27FC236}">
                  <a16:creationId xmlns:a16="http://schemas.microsoft.com/office/drawing/2014/main" xmlns="" id="{D0E9F9BF-6288-4204-BE8B-8F5B8E3A240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378700" y="525632"/>
              <a:ext cx="101268" cy="460081"/>
            </a:xfrm>
            <a:custGeom>
              <a:avLst/>
              <a:gdLst/>
              <a:ahLst/>
              <a:cxnLst/>
              <a:rect l="0" t="0" r="0" b="0"/>
              <a:pathLst>
                <a:path w="101268" h="460081">
                  <a:moveTo>
                    <a:pt x="0" y="26818"/>
                  </a:moveTo>
                  <a:lnTo>
                    <a:pt x="0" y="26818"/>
                  </a:lnTo>
                  <a:lnTo>
                    <a:pt x="17676" y="9141"/>
                  </a:lnTo>
                  <a:lnTo>
                    <a:pt x="36595" y="335"/>
                  </a:lnTo>
                  <a:lnTo>
                    <a:pt x="66817" y="0"/>
                  </a:lnTo>
                  <a:lnTo>
                    <a:pt x="75589" y="3295"/>
                  </a:lnTo>
                  <a:lnTo>
                    <a:pt x="89098" y="14482"/>
                  </a:lnTo>
                  <a:lnTo>
                    <a:pt x="97925" y="32624"/>
                  </a:lnTo>
                  <a:lnTo>
                    <a:pt x="101267" y="43389"/>
                  </a:lnTo>
                  <a:lnTo>
                    <a:pt x="99227" y="82136"/>
                  </a:lnTo>
                  <a:lnTo>
                    <a:pt x="89686" y="124896"/>
                  </a:lnTo>
                  <a:lnTo>
                    <a:pt x="74552" y="162103"/>
                  </a:lnTo>
                  <a:lnTo>
                    <a:pt x="56955" y="205575"/>
                  </a:lnTo>
                  <a:lnTo>
                    <a:pt x="46976" y="249930"/>
                  </a:lnTo>
                  <a:lnTo>
                    <a:pt x="45904" y="267668"/>
                  </a:lnTo>
                  <a:lnTo>
                    <a:pt x="53386" y="294434"/>
                  </a:lnTo>
                  <a:lnTo>
                    <a:pt x="82734" y="338396"/>
                  </a:lnTo>
                  <a:lnTo>
                    <a:pt x="96148" y="363453"/>
                  </a:lnTo>
                  <a:lnTo>
                    <a:pt x="101122" y="406943"/>
                  </a:lnTo>
                  <a:lnTo>
                    <a:pt x="98087" y="426609"/>
                  </a:lnTo>
                  <a:lnTo>
                    <a:pt x="85978" y="445841"/>
                  </a:lnTo>
                  <a:lnTo>
                    <a:pt x="74901" y="454821"/>
                  </a:lnTo>
                  <a:lnTo>
                    <a:pt x="68984" y="458203"/>
                  </a:lnTo>
                  <a:lnTo>
                    <a:pt x="56765" y="460080"/>
                  </a:lnTo>
                  <a:lnTo>
                    <a:pt x="50543" y="459593"/>
                  </a:lnTo>
                  <a:lnTo>
                    <a:pt x="39867" y="453407"/>
                  </a:lnTo>
                  <a:lnTo>
                    <a:pt x="25400" y="439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60">
              <a:extLst>
                <a:ext uri="{FF2B5EF4-FFF2-40B4-BE49-F238E27FC236}">
                  <a16:creationId xmlns:a16="http://schemas.microsoft.com/office/drawing/2014/main" xmlns="" id="{5AC784AA-D60D-4A9D-B588-910214F674A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125582" y="852798"/>
              <a:ext cx="97132" cy="112403"/>
            </a:xfrm>
            <a:custGeom>
              <a:avLst/>
              <a:gdLst/>
              <a:ahLst/>
              <a:cxnLst/>
              <a:rect l="0" t="0" r="0" b="0"/>
              <a:pathLst>
                <a:path w="97132" h="112403">
                  <a:moveTo>
                    <a:pt x="5468" y="17152"/>
                  </a:moveTo>
                  <a:lnTo>
                    <a:pt x="5468" y="17152"/>
                  </a:lnTo>
                  <a:lnTo>
                    <a:pt x="2097" y="20523"/>
                  </a:lnTo>
                  <a:lnTo>
                    <a:pt x="441" y="25941"/>
                  </a:lnTo>
                  <a:lnTo>
                    <a:pt x="0" y="29361"/>
                  </a:lnTo>
                  <a:lnTo>
                    <a:pt x="5229" y="74716"/>
                  </a:lnTo>
                  <a:lnTo>
                    <a:pt x="5447" y="85923"/>
                  </a:lnTo>
                  <a:lnTo>
                    <a:pt x="8833" y="79940"/>
                  </a:lnTo>
                  <a:lnTo>
                    <a:pt x="23765" y="36073"/>
                  </a:lnTo>
                  <a:lnTo>
                    <a:pt x="33355" y="21798"/>
                  </a:lnTo>
                  <a:lnTo>
                    <a:pt x="53388" y="4507"/>
                  </a:lnTo>
                  <a:lnTo>
                    <a:pt x="63254" y="0"/>
                  </a:lnTo>
                  <a:lnTo>
                    <a:pt x="66570" y="778"/>
                  </a:lnTo>
                  <a:lnTo>
                    <a:pt x="74017" y="5406"/>
                  </a:lnTo>
                  <a:lnTo>
                    <a:pt x="80149" y="15930"/>
                  </a:lnTo>
                  <a:lnTo>
                    <a:pt x="94235" y="62052"/>
                  </a:lnTo>
                  <a:lnTo>
                    <a:pt x="97131" y="78735"/>
                  </a:lnTo>
                  <a:lnTo>
                    <a:pt x="94368" y="112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61">
              <a:extLst>
                <a:ext uri="{FF2B5EF4-FFF2-40B4-BE49-F238E27FC236}">
                  <a16:creationId xmlns:a16="http://schemas.microsoft.com/office/drawing/2014/main" xmlns="" id="{04CAB336-3CC0-4125-A654-184BC351DF0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951365" y="579517"/>
              <a:ext cx="186036" cy="385684"/>
            </a:xfrm>
            <a:custGeom>
              <a:avLst/>
              <a:gdLst/>
              <a:ahLst/>
              <a:cxnLst/>
              <a:rect l="0" t="0" r="0" b="0"/>
              <a:pathLst>
                <a:path w="186036" h="385684">
                  <a:moveTo>
                    <a:pt x="186035" y="23733"/>
                  </a:moveTo>
                  <a:lnTo>
                    <a:pt x="186035" y="23733"/>
                  </a:lnTo>
                  <a:lnTo>
                    <a:pt x="186034" y="3960"/>
                  </a:lnTo>
                  <a:lnTo>
                    <a:pt x="185330" y="2084"/>
                  </a:lnTo>
                  <a:lnTo>
                    <a:pt x="184153" y="834"/>
                  </a:lnTo>
                  <a:lnTo>
                    <a:pt x="182664" y="0"/>
                  </a:lnTo>
                  <a:lnTo>
                    <a:pt x="180260" y="856"/>
                  </a:lnTo>
                  <a:lnTo>
                    <a:pt x="173826" y="5569"/>
                  </a:lnTo>
                  <a:lnTo>
                    <a:pt x="143400" y="45469"/>
                  </a:lnTo>
                  <a:lnTo>
                    <a:pt x="124047" y="75727"/>
                  </a:lnTo>
                  <a:lnTo>
                    <a:pt x="101335" y="112693"/>
                  </a:lnTo>
                  <a:lnTo>
                    <a:pt x="77129" y="152641"/>
                  </a:lnTo>
                  <a:lnTo>
                    <a:pt x="52966" y="194620"/>
                  </a:lnTo>
                  <a:lnTo>
                    <a:pt x="30467" y="239148"/>
                  </a:lnTo>
                  <a:lnTo>
                    <a:pt x="16235" y="281045"/>
                  </a:lnTo>
                  <a:lnTo>
                    <a:pt x="7557" y="318010"/>
                  </a:lnTo>
                  <a:lnTo>
                    <a:pt x="0" y="364842"/>
                  </a:lnTo>
                  <a:lnTo>
                    <a:pt x="1885" y="385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62">
              <a:extLst>
                <a:ext uri="{FF2B5EF4-FFF2-40B4-BE49-F238E27FC236}">
                  <a16:creationId xmlns:a16="http://schemas.microsoft.com/office/drawing/2014/main" xmlns="" id="{3AC38519-9A71-4CA0-9844-919F0F441493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887930" y="588582"/>
              <a:ext cx="211371" cy="332169"/>
            </a:xfrm>
            <a:custGeom>
              <a:avLst/>
              <a:gdLst/>
              <a:ahLst/>
              <a:cxnLst/>
              <a:rect l="0" t="0" r="0" b="0"/>
              <a:pathLst>
                <a:path w="211371" h="332169">
                  <a:moveTo>
                    <a:pt x="8170" y="21018"/>
                  </a:moveTo>
                  <a:lnTo>
                    <a:pt x="8170" y="21018"/>
                  </a:lnTo>
                  <a:lnTo>
                    <a:pt x="1428" y="10905"/>
                  </a:lnTo>
                  <a:lnTo>
                    <a:pt x="147" y="7220"/>
                  </a:lnTo>
                  <a:lnTo>
                    <a:pt x="0" y="4059"/>
                  </a:lnTo>
                  <a:lnTo>
                    <a:pt x="1011" y="75"/>
                  </a:lnTo>
                  <a:lnTo>
                    <a:pt x="1280" y="0"/>
                  </a:lnTo>
                  <a:lnTo>
                    <a:pt x="1460" y="656"/>
                  </a:lnTo>
                  <a:lnTo>
                    <a:pt x="27802" y="9601"/>
                  </a:lnTo>
                  <a:lnTo>
                    <a:pt x="74921" y="48056"/>
                  </a:lnTo>
                  <a:lnTo>
                    <a:pt x="117083" y="95116"/>
                  </a:lnTo>
                  <a:lnTo>
                    <a:pt x="144064" y="132267"/>
                  </a:lnTo>
                  <a:lnTo>
                    <a:pt x="165463" y="174649"/>
                  </a:lnTo>
                  <a:lnTo>
                    <a:pt x="182501" y="215593"/>
                  </a:lnTo>
                  <a:lnTo>
                    <a:pt x="195717" y="252840"/>
                  </a:lnTo>
                  <a:lnTo>
                    <a:pt x="206418" y="295493"/>
                  </a:lnTo>
                  <a:lnTo>
                    <a:pt x="211370" y="33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63">
              <a:extLst>
                <a:ext uri="{FF2B5EF4-FFF2-40B4-BE49-F238E27FC236}">
                  <a16:creationId xmlns:a16="http://schemas.microsoft.com/office/drawing/2014/main" xmlns="" id="{9AB407BF-5210-468D-9B41-22348AFBEDF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711950" y="9080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30635" y="408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02">
            <a:extLst>
              <a:ext uri="{FF2B5EF4-FFF2-40B4-BE49-F238E27FC236}">
                <a16:creationId xmlns:a16="http://schemas.microsoft.com/office/drawing/2014/main" xmlns="" id="{B27A24DE-7C30-4691-8520-287FE4E42764}"/>
              </a:ext>
            </a:extLst>
          </p:cNvPr>
          <p:cNvGrpSpPr/>
          <p:nvPr/>
        </p:nvGrpSpPr>
        <p:grpSpPr>
          <a:xfrm>
            <a:off x="8089900" y="516312"/>
            <a:ext cx="298451" cy="366339"/>
            <a:chOff x="8089900" y="516312"/>
            <a:chExt cx="298451" cy="366339"/>
          </a:xfrm>
        </p:grpSpPr>
        <p:sp>
          <p:nvSpPr>
            <p:cNvPr id="36" name="SMARTInkShape-564">
              <a:extLst>
                <a:ext uri="{FF2B5EF4-FFF2-40B4-BE49-F238E27FC236}">
                  <a16:creationId xmlns:a16="http://schemas.microsoft.com/office/drawing/2014/main" xmlns="" id="{E7BB1FC1-2475-4086-821D-152F42B44F9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268335" y="516312"/>
              <a:ext cx="120016" cy="357330"/>
            </a:xfrm>
            <a:custGeom>
              <a:avLst/>
              <a:gdLst/>
              <a:ahLst/>
              <a:cxnLst/>
              <a:rect l="0" t="0" r="0" b="0"/>
              <a:pathLst>
                <a:path w="120016" h="357330">
                  <a:moveTo>
                    <a:pt x="88265" y="232988"/>
                  </a:moveTo>
                  <a:lnTo>
                    <a:pt x="88265" y="232988"/>
                  </a:lnTo>
                  <a:lnTo>
                    <a:pt x="84894" y="229617"/>
                  </a:lnTo>
                  <a:lnTo>
                    <a:pt x="73337" y="203756"/>
                  </a:lnTo>
                  <a:lnTo>
                    <a:pt x="70552" y="200800"/>
                  </a:lnTo>
                  <a:lnTo>
                    <a:pt x="63694" y="197515"/>
                  </a:lnTo>
                  <a:lnTo>
                    <a:pt x="41787" y="202408"/>
                  </a:lnTo>
                  <a:lnTo>
                    <a:pt x="28567" y="214693"/>
                  </a:lnTo>
                  <a:lnTo>
                    <a:pt x="5211" y="261438"/>
                  </a:lnTo>
                  <a:lnTo>
                    <a:pt x="0" y="301860"/>
                  </a:lnTo>
                  <a:lnTo>
                    <a:pt x="5292" y="324040"/>
                  </a:lnTo>
                  <a:lnTo>
                    <a:pt x="22564" y="354533"/>
                  </a:lnTo>
                  <a:lnTo>
                    <a:pt x="27531" y="357057"/>
                  </a:lnTo>
                  <a:lnTo>
                    <a:pt x="32959" y="357329"/>
                  </a:lnTo>
                  <a:lnTo>
                    <a:pt x="38694" y="356098"/>
                  </a:lnTo>
                  <a:lnTo>
                    <a:pt x="60250" y="337512"/>
                  </a:lnTo>
                  <a:lnTo>
                    <a:pt x="77769" y="299549"/>
                  </a:lnTo>
                  <a:lnTo>
                    <a:pt x="87363" y="263041"/>
                  </a:lnTo>
                  <a:lnTo>
                    <a:pt x="95625" y="218123"/>
                  </a:lnTo>
                  <a:lnTo>
                    <a:pt x="98816" y="191328"/>
                  </a:lnTo>
                  <a:lnTo>
                    <a:pt x="101649" y="162881"/>
                  </a:lnTo>
                  <a:lnTo>
                    <a:pt x="104242" y="134745"/>
                  </a:lnTo>
                  <a:lnTo>
                    <a:pt x="106677" y="106815"/>
                  </a:lnTo>
                  <a:lnTo>
                    <a:pt x="109007" y="79022"/>
                  </a:lnTo>
                  <a:lnTo>
                    <a:pt x="109713" y="38735"/>
                  </a:lnTo>
                  <a:lnTo>
                    <a:pt x="106144" y="5628"/>
                  </a:lnTo>
                  <a:lnTo>
                    <a:pt x="104418" y="981"/>
                  </a:lnTo>
                  <a:lnTo>
                    <a:pt x="101150" y="0"/>
                  </a:lnTo>
                  <a:lnTo>
                    <a:pt x="96854" y="1463"/>
                  </a:lnTo>
                  <a:lnTo>
                    <a:pt x="91876" y="4554"/>
                  </a:lnTo>
                  <a:lnTo>
                    <a:pt x="84460" y="23042"/>
                  </a:lnTo>
                  <a:lnTo>
                    <a:pt x="79518" y="52190"/>
                  </a:lnTo>
                  <a:lnTo>
                    <a:pt x="77321" y="91015"/>
                  </a:lnTo>
                  <a:lnTo>
                    <a:pt x="81990" y="132259"/>
                  </a:lnTo>
                  <a:lnTo>
                    <a:pt x="91120" y="172697"/>
                  </a:lnTo>
                  <a:lnTo>
                    <a:pt x="102234" y="209485"/>
                  </a:lnTo>
                  <a:lnTo>
                    <a:pt x="113649" y="255187"/>
                  </a:lnTo>
                  <a:lnTo>
                    <a:pt x="120015" y="28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65">
              <a:extLst>
                <a:ext uri="{FF2B5EF4-FFF2-40B4-BE49-F238E27FC236}">
                  <a16:creationId xmlns:a16="http://schemas.microsoft.com/office/drawing/2014/main" xmlns="" id="{54BAD7F7-1465-47BA-B508-432AAD72260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181779" y="648583"/>
              <a:ext cx="9722" cy="11818"/>
            </a:xfrm>
            <a:custGeom>
              <a:avLst/>
              <a:gdLst/>
              <a:ahLst/>
              <a:cxnLst/>
              <a:rect l="0" t="0" r="0" b="0"/>
              <a:pathLst>
                <a:path w="9722" h="11818">
                  <a:moveTo>
                    <a:pt x="3371" y="5467"/>
                  </a:moveTo>
                  <a:lnTo>
                    <a:pt x="3371" y="5467"/>
                  </a:lnTo>
                  <a:lnTo>
                    <a:pt x="3370" y="2096"/>
                  </a:lnTo>
                  <a:lnTo>
                    <a:pt x="2666" y="1103"/>
                  </a:lnTo>
                  <a:lnTo>
                    <a:pt x="1489" y="441"/>
                  </a:lnTo>
                  <a:lnTo>
                    <a:pt x="0" y="0"/>
                  </a:lnTo>
                  <a:lnTo>
                    <a:pt x="418" y="1116"/>
                  </a:lnTo>
                  <a:lnTo>
                    <a:pt x="9721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66">
              <a:extLst>
                <a:ext uri="{FF2B5EF4-FFF2-40B4-BE49-F238E27FC236}">
                  <a16:creationId xmlns:a16="http://schemas.microsoft.com/office/drawing/2014/main" xmlns="" id="{21965A60-FB3D-4E03-9B25-098843EC2BF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185150" y="7620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44571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67">
              <a:extLst>
                <a:ext uri="{FF2B5EF4-FFF2-40B4-BE49-F238E27FC236}">
                  <a16:creationId xmlns:a16="http://schemas.microsoft.com/office/drawing/2014/main" xmlns="" id="{60F03608-6060-420C-AF81-002B45B4EAD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102600" y="660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68">
              <a:extLst>
                <a:ext uri="{FF2B5EF4-FFF2-40B4-BE49-F238E27FC236}">
                  <a16:creationId xmlns:a16="http://schemas.microsoft.com/office/drawing/2014/main" xmlns="" id="{CB52B5EF-216D-40F4-B144-9C8C7A1D6BA8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089900" y="7747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6" y="48808"/>
                  </a:lnTo>
                  <a:lnTo>
                    <a:pt x="12361" y="93036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03">
            <a:extLst>
              <a:ext uri="{FF2B5EF4-FFF2-40B4-BE49-F238E27FC236}">
                <a16:creationId xmlns:a16="http://schemas.microsoft.com/office/drawing/2014/main" xmlns="" id="{E88CB32A-0BE6-4C6A-A90F-7A1CB5DCC69D}"/>
              </a:ext>
            </a:extLst>
          </p:cNvPr>
          <p:cNvGrpSpPr/>
          <p:nvPr/>
        </p:nvGrpSpPr>
        <p:grpSpPr>
          <a:xfrm>
            <a:off x="3840835" y="1661267"/>
            <a:ext cx="286666" cy="313584"/>
            <a:chOff x="3840835" y="1661267"/>
            <a:chExt cx="286666" cy="313584"/>
          </a:xfrm>
        </p:grpSpPr>
        <p:sp>
          <p:nvSpPr>
            <p:cNvPr id="42" name="SMARTInkShape-569">
              <a:extLst>
                <a:ext uri="{FF2B5EF4-FFF2-40B4-BE49-F238E27FC236}">
                  <a16:creationId xmlns:a16="http://schemas.microsoft.com/office/drawing/2014/main" xmlns="" id="{B7B1EF70-95DD-4AE9-A301-D0CB4A14D45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117492" y="1854200"/>
              <a:ext cx="3659" cy="3659"/>
            </a:xfrm>
            <a:custGeom>
              <a:avLst/>
              <a:gdLst/>
              <a:ahLst/>
              <a:cxnLst/>
              <a:rect l="0" t="0" r="0" b="0"/>
              <a:pathLst>
                <a:path w="3659" h="3659">
                  <a:moveTo>
                    <a:pt x="3658" y="0"/>
                  </a:moveTo>
                  <a:lnTo>
                    <a:pt x="3658" y="0"/>
                  </a:lnTo>
                  <a:lnTo>
                    <a:pt x="0" y="365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70">
              <a:extLst>
                <a:ext uri="{FF2B5EF4-FFF2-40B4-BE49-F238E27FC236}">
                  <a16:creationId xmlns:a16="http://schemas.microsoft.com/office/drawing/2014/main" xmlns="" id="{F095639E-77D7-452F-9974-F924FCE77A6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121150" y="17081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71">
              <a:extLst>
                <a:ext uri="{FF2B5EF4-FFF2-40B4-BE49-F238E27FC236}">
                  <a16:creationId xmlns:a16="http://schemas.microsoft.com/office/drawing/2014/main" xmlns="" id="{A0655BE1-8C40-4C38-950A-419BFC256861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840835" y="1661267"/>
              <a:ext cx="167149" cy="313584"/>
            </a:xfrm>
            <a:custGeom>
              <a:avLst/>
              <a:gdLst/>
              <a:ahLst/>
              <a:cxnLst/>
              <a:rect l="0" t="0" r="0" b="0"/>
              <a:pathLst>
                <a:path w="167149" h="313584">
                  <a:moveTo>
                    <a:pt x="108865" y="65933"/>
                  </a:moveTo>
                  <a:lnTo>
                    <a:pt x="108865" y="65933"/>
                  </a:lnTo>
                  <a:lnTo>
                    <a:pt x="103796" y="60158"/>
                  </a:lnTo>
                  <a:lnTo>
                    <a:pt x="93938" y="45539"/>
                  </a:lnTo>
                  <a:lnTo>
                    <a:pt x="87884" y="42758"/>
                  </a:lnTo>
                  <a:lnTo>
                    <a:pt x="84294" y="42016"/>
                  </a:lnTo>
                  <a:lnTo>
                    <a:pt x="76543" y="43074"/>
                  </a:lnTo>
                  <a:lnTo>
                    <a:pt x="72500" y="44343"/>
                  </a:lnTo>
                  <a:lnTo>
                    <a:pt x="56698" y="59614"/>
                  </a:lnTo>
                  <a:lnTo>
                    <a:pt x="28031" y="101609"/>
                  </a:lnTo>
                  <a:lnTo>
                    <a:pt x="9185" y="146667"/>
                  </a:lnTo>
                  <a:lnTo>
                    <a:pt x="1533" y="179191"/>
                  </a:lnTo>
                  <a:lnTo>
                    <a:pt x="0" y="222492"/>
                  </a:lnTo>
                  <a:lnTo>
                    <a:pt x="7386" y="255392"/>
                  </a:lnTo>
                  <a:lnTo>
                    <a:pt x="12284" y="262794"/>
                  </a:lnTo>
                  <a:lnTo>
                    <a:pt x="25253" y="272901"/>
                  </a:lnTo>
                  <a:lnTo>
                    <a:pt x="40425" y="275982"/>
                  </a:lnTo>
                  <a:lnTo>
                    <a:pt x="48421" y="275815"/>
                  </a:lnTo>
                  <a:lnTo>
                    <a:pt x="66714" y="268105"/>
                  </a:lnTo>
                  <a:lnTo>
                    <a:pt x="107202" y="236788"/>
                  </a:lnTo>
                  <a:lnTo>
                    <a:pt x="138633" y="203575"/>
                  </a:lnTo>
                  <a:lnTo>
                    <a:pt x="152199" y="177437"/>
                  </a:lnTo>
                  <a:lnTo>
                    <a:pt x="163803" y="134954"/>
                  </a:lnTo>
                  <a:lnTo>
                    <a:pt x="167148" y="105076"/>
                  </a:lnTo>
                  <a:lnTo>
                    <a:pt x="161098" y="58638"/>
                  </a:lnTo>
                  <a:lnTo>
                    <a:pt x="154187" y="33292"/>
                  </a:lnTo>
                  <a:lnTo>
                    <a:pt x="140767" y="15913"/>
                  </a:lnTo>
                  <a:lnTo>
                    <a:pt x="124455" y="4896"/>
                  </a:lnTo>
                  <a:lnTo>
                    <a:pt x="110149" y="0"/>
                  </a:lnTo>
                  <a:lnTo>
                    <a:pt x="92973" y="3468"/>
                  </a:lnTo>
                  <a:lnTo>
                    <a:pt x="83453" y="7357"/>
                  </a:lnTo>
                  <a:lnTo>
                    <a:pt x="69114" y="22966"/>
                  </a:lnTo>
                  <a:lnTo>
                    <a:pt x="54989" y="55554"/>
                  </a:lnTo>
                  <a:lnTo>
                    <a:pt x="50348" y="78959"/>
                  </a:lnTo>
                  <a:lnTo>
                    <a:pt x="50637" y="101120"/>
                  </a:lnTo>
                  <a:lnTo>
                    <a:pt x="61509" y="133430"/>
                  </a:lnTo>
                  <a:lnTo>
                    <a:pt x="97176" y="174619"/>
                  </a:lnTo>
                  <a:lnTo>
                    <a:pt x="137220" y="215608"/>
                  </a:lnTo>
                  <a:lnTo>
                    <a:pt x="148749" y="229822"/>
                  </a:lnTo>
                  <a:lnTo>
                    <a:pt x="154813" y="245076"/>
                  </a:lnTo>
                  <a:lnTo>
                    <a:pt x="159239" y="287743"/>
                  </a:lnTo>
                  <a:lnTo>
                    <a:pt x="159665" y="31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04">
            <a:extLst>
              <a:ext uri="{FF2B5EF4-FFF2-40B4-BE49-F238E27FC236}">
                <a16:creationId xmlns:a16="http://schemas.microsoft.com/office/drawing/2014/main" xmlns="" id="{DE6D1ACE-E677-4E26-9989-353121367C84}"/>
              </a:ext>
            </a:extLst>
          </p:cNvPr>
          <p:cNvGrpSpPr/>
          <p:nvPr/>
        </p:nvGrpSpPr>
        <p:grpSpPr>
          <a:xfrm>
            <a:off x="4581272" y="1603958"/>
            <a:ext cx="568579" cy="331393"/>
            <a:chOff x="4581272" y="1603958"/>
            <a:chExt cx="568579" cy="331393"/>
          </a:xfrm>
        </p:grpSpPr>
        <p:sp>
          <p:nvSpPr>
            <p:cNvPr id="46" name="SMARTInkShape-572">
              <a:extLst>
                <a:ext uri="{FF2B5EF4-FFF2-40B4-BE49-F238E27FC236}">
                  <a16:creationId xmlns:a16="http://schemas.microsoft.com/office/drawing/2014/main" xmlns="" id="{968C1C7A-704B-4E52-AD0F-73295930BE5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090884" y="1728494"/>
              <a:ext cx="58967" cy="170157"/>
            </a:xfrm>
            <a:custGeom>
              <a:avLst/>
              <a:gdLst/>
              <a:ahLst/>
              <a:cxnLst/>
              <a:rect l="0" t="0" r="0" b="0"/>
              <a:pathLst>
                <a:path w="58967" h="170157">
                  <a:moveTo>
                    <a:pt x="58966" y="5056"/>
                  </a:moveTo>
                  <a:lnTo>
                    <a:pt x="58966" y="5056"/>
                  </a:lnTo>
                  <a:lnTo>
                    <a:pt x="55595" y="1685"/>
                  </a:lnTo>
                  <a:lnTo>
                    <a:pt x="50177" y="30"/>
                  </a:lnTo>
                  <a:lnTo>
                    <a:pt x="41654" y="0"/>
                  </a:lnTo>
                  <a:lnTo>
                    <a:pt x="28459" y="2339"/>
                  </a:lnTo>
                  <a:lnTo>
                    <a:pt x="16950" y="9493"/>
                  </a:lnTo>
                  <a:lnTo>
                    <a:pt x="1434" y="27961"/>
                  </a:lnTo>
                  <a:lnTo>
                    <a:pt x="0" y="38519"/>
                  </a:lnTo>
                  <a:lnTo>
                    <a:pt x="4828" y="62544"/>
                  </a:lnTo>
                  <a:lnTo>
                    <a:pt x="13919" y="77985"/>
                  </a:lnTo>
                  <a:lnTo>
                    <a:pt x="31885" y="102036"/>
                  </a:lnTo>
                  <a:lnTo>
                    <a:pt x="41299" y="117987"/>
                  </a:lnTo>
                  <a:lnTo>
                    <a:pt x="47586" y="127214"/>
                  </a:lnTo>
                  <a:lnTo>
                    <a:pt x="50380" y="136019"/>
                  </a:lnTo>
                  <a:lnTo>
                    <a:pt x="49715" y="140342"/>
                  </a:lnTo>
                  <a:lnTo>
                    <a:pt x="45212" y="148909"/>
                  </a:lnTo>
                  <a:lnTo>
                    <a:pt x="8166" y="17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73">
              <a:extLst>
                <a:ext uri="{FF2B5EF4-FFF2-40B4-BE49-F238E27FC236}">
                  <a16:creationId xmlns:a16="http://schemas.microsoft.com/office/drawing/2014/main" xmlns="" id="{12E609BA-DDED-4311-80DD-78953F94720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939095" y="1775807"/>
              <a:ext cx="109156" cy="124148"/>
            </a:xfrm>
            <a:custGeom>
              <a:avLst/>
              <a:gdLst/>
              <a:ahLst/>
              <a:cxnLst/>
              <a:rect l="0" t="0" r="0" b="0"/>
              <a:pathLst>
                <a:path w="109156" h="124148">
                  <a:moveTo>
                    <a:pt x="20255" y="33943"/>
                  </a:moveTo>
                  <a:lnTo>
                    <a:pt x="20255" y="33943"/>
                  </a:lnTo>
                  <a:lnTo>
                    <a:pt x="23626" y="37314"/>
                  </a:lnTo>
                  <a:lnTo>
                    <a:pt x="30925" y="37088"/>
                  </a:lnTo>
                  <a:lnTo>
                    <a:pt x="40520" y="33929"/>
                  </a:lnTo>
                  <a:lnTo>
                    <a:pt x="59098" y="19821"/>
                  </a:lnTo>
                  <a:lnTo>
                    <a:pt x="62213" y="13320"/>
                  </a:lnTo>
                  <a:lnTo>
                    <a:pt x="63044" y="9611"/>
                  </a:lnTo>
                  <a:lnTo>
                    <a:pt x="62186" y="6433"/>
                  </a:lnTo>
                  <a:lnTo>
                    <a:pt x="57470" y="1020"/>
                  </a:lnTo>
                  <a:lnTo>
                    <a:pt x="54237" y="0"/>
                  </a:lnTo>
                  <a:lnTo>
                    <a:pt x="46882" y="748"/>
                  </a:lnTo>
                  <a:lnTo>
                    <a:pt x="28066" y="11878"/>
                  </a:lnTo>
                  <a:lnTo>
                    <a:pt x="11359" y="35323"/>
                  </a:lnTo>
                  <a:lnTo>
                    <a:pt x="842" y="61241"/>
                  </a:lnTo>
                  <a:lnTo>
                    <a:pt x="0" y="86795"/>
                  </a:lnTo>
                  <a:lnTo>
                    <a:pt x="6314" y="101883"/>
                  </a:lnTo>
                  <a:lnTo>
                    <a:pt x="10961" y="108869"/>
                  </a:lnTo>
                  <a:lnTo>
                    <a:pt x="23651" y="118514"/>
                  </a:lnTo>
                  <a:lnTo>
                    <a:pt x="30985" y="122074"/>
                  </a:lnTo>
                  <a:lnTo>
                    <a:pt x="46661" y="124147"/>
                  </a:lnTo>
                  <a:lnTo>
                    <a:pt x="64446" y="121306"/>
                  </a:lnTo>
                  <a:lnTo>
                    <a:pt x="109155" y="103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74">
              <a:extLst>
                <a:ext uri="{FF2B5EF4-FFF2-40B4-BE49-F238E27FC236}">
                  <a16:creationId xmlns:a16="http://schemas.microsoft.com/office/drawing/2014/main" xmlns="" id="{04E3FA4D-7EBF-4DB8-8A78-2CDFCD02DBD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778565" y="1787979"/>
              <a:ext cx="108506" cy="141766"/>
            </a:xfrm>
            <a:custGeom>
              <a:avLst/>
              <a:gdLst/>
              <a:ahLst/>
              <a:cxnLst/>
              <a:rect l="0" t="0" r="0" b="0"/>
              <a:pathLst>
                <a:path w="108506" h="141766">
                  <a:moveTo>
                    <a:pt x="66485" y="21771"/>
                  </a:moveTo>
                  <a:lnTo>
                    <a:pt x="66485" y="21771"/>
                  </a:lnTo>
                  <a:lnTo>
                    <a:pt x="63114" y="15029"/>
                  </a:lnTo>
                  <a:lnTo>
                    <a:pt x="57696" y="9837"/>
                  </a:lnTo>
                  <a:lnTo>
                    <a:pt x="46091" y="756"/>
                  </a:lnTo>
                  <a:lnTo>
                    <a:pt x="43011" y="0"/>
                  </a:lnTo>
                  <a:lnTo>
                    <a:pt x="35826" y="1041"/>
                  </a:lnTo>
                  <a:lnTo>
                    <a:pt x="27929" y="7619"/>
                  </a:lnTo>
                  <a:lnTo>
                    <a:pt x="7991" y="39201"/>
                  </a:lnTo>
                  <a:lnTo>
                    <a:pt x="0" y="73972"/>
                  </a:lnTo>
                  <a:lnTo>
                    <a:pt x="1003" y="104344"/>
                  </a:lnTo>
                  <a:lnTo>
                    <a:pt x="7749" y="120559"/>
                  </a:lnTo>
                  <a:lnTo>
                    <a:pt x="12510" y="127847"/>
                  </a:lnTo>
                  <a:lnTo>
                    <a:pt x="25328" y="137825"/>
                  </a:lnTo>
                  <a:lnTo>
                    <a:pt x="32697" y="141474"/>
                  </a:lnTo>
                  <a:lnTo>
                    <a:pt x="50292" y="141765"/>
                  </a:lnTo>
                  <a:lnTo>
                    <a:pt x="69166" y="135779"/>
                  </a:lnTo>
                  <a:lnTo>
                    <a:pt x="86961" y="123712"/>
                  </a:lnTo>
                  <a:lnTo>
                    <a:pt x="98634" y="108941"/>
                  </a:lnTo>
                  <a:lnTo>
                    <a:pt x="105468" y="92969"/>
                  </a:lnTo>
                  <a:lnTo>
                    <a:pt x="108505" y="76462"/>
                  </a:lnTo>
                  <a:lnTo>
                    <a:pt x="103473" y="47932"/>
                  </a:lnTo>
                  <a:lnTo>
                    <a:pt x="89836" y="14578"/>
                  </a:lnTo>
                  <a:lnTo>
                    <a:pt x="84389" y="7991"/>
                  </a:lnTo>
                  <a:lnTo>
                    <a:pt x="82655" y="7645"/>
                  </a:lnTo>
                  <a:lnTo>
                    <a:pt x="81498" y="8826"/>
                  </a:lnTo>
                  <a:lnTo>
                    <a:pt x="79185" y="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75">
              <a:extLst>
                <a:ext uri="{FF2B5EF4-FFF2-40B4-BE49-F238E27FC236}">
                  <a16:creationId xmlns:a16="http://schemas.microsoft.com/office/drawing/2014/main" xmlns="" id="{66218F93-2EE8-464E-B5B6-1F77F005E33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581272" y="1603958"/>
              <a:ext cx="149735" cy="331393"/>
            </a:xfrm>
            <a:custGeom>
              <a:avLst/>
              <a:gdLst/>
              <a:ahLst/>
              <a:cxnLst/>
              <a:rect l="0" t="0" r="0" b="0"/>
              <a:pathLst>
                <a:path w="149735" h="331393">
                  <a:moveTo>
                    <a:pt x="3428" y="116892"/>
                  </a:moveTo>
                  <a:lnTo>
                    <a:pt x="3428" y="116892"/>
                  </a:lnTo>
                  <a:lnTo>
                    <a:pt x="8497" y="159538"/>
                  </a:lnTo>
                  <a:lnTo>
                    <a:pt x="14259" y="199299"/>
                  </a:lnTo>
                  <a:lnTo>
                    <a:pt x="19729" y="242360"/>
                  </a:lnTo>
                  <a:lnTo>
                    <a:pt x="20958" y="283576"/>
                  </a:lnTo>
                  <a:lnTo>
                    <a:pt x="16903" y="318236"/>
                  </a:lnTo>
                  <a:lnTo>
                    <a:pt x="15939" y="319560"/>
                  </a:lnTo>
                  <a:lnTo>
                    <a:pt x="14591" y="319032"/>
                  </a:lnTo>
                  <a:lnTo>
                    <a:pt x="12987" y="317269"/>
                  </a:lnTo>
                  <a:lnTo>
                    <a:pt x="6048" y="281905"/>
                  </a:lnTo>
                  <a:lnTo>
                    <a:pt x="4592" y="250909"/>
                  </a:lnTo>
                  <a:lnTo>
                    <a:pt x="2064" y="212203"/>
                  </a:lnTo>
                  <a:lnTo>
                    <a:pt x="0" y="169836"/>
                  </a:lnTo>
                  <a:lnTo>
                    <a:pt x="1434" y="127487"/>
                  </a:lnTo>
                  <a:lnTo>
                    <a:pt x="6305" y="88910"/>
                  </a:lnTo>
                  <a:lnTo>
                    <a:pt x="16981" y="42984"/>
                  </a:lnTo>
                  <a:lnTo>
                    <a:pt x="29080" y="15266"/>
                  </a:lnTo>
                  <a:lnTo>
                    <a:pt x="33230" y="8924"/>
                  </a:lnTo>
                  <a:lnTo>
                    <a:pt x="38112" y="4697"/>
                  </a:lnTo>
                  <a:lnTo>
                    <a:pt x="49182" y="0"/>
                  </a:lnTo>
                  <a:lnTo>
                    <a:pt x="55802" y="1569"/>
                  </a:lnTo>
                  <a:lnTo>
                    <a:pt x="70685" y="10839"/>
                  </a:lnTo>
                  <a:lnTo>
                    <a:pt x="91559" y="38667"/>
                  </a:lnTo>
                  <a:lnTo>
                    <a:pt x="114521" y="83837"/>
                  </a:lnTo>
                  <a:lnTo>
                    <a:pt x="135828" y="130695"/>
                  </a:lnTo>
                  <a:lnTo>
                    <a:pt x="145293" y="162773"/>
                  </a:lnTo>
                  <a:lnTo>
                    <a:pt x="149734" y="195139"/>
                  </a:lnTo>
                  <a:lnTo>
                    <a:pt x="147005" y="225987"/>
                  </a:lnTo>
                  <a:lnTo>
                    <a:pt x="130792" y="267750"/>
                  </a:lnTo>
                  <a:lnTo>
                    <a:pt x="101373" y="300193"/>
                  </a:lnTo>
                  <a:lnTo>
                    <a:pt x="65845" y="320938"/>
                  </a:lnTo>
                  <a:lnTo>
                    <a:pt x="31828" y="330450"/>
                  </a:lnTo>
                  <a:lnTo>
                    <a:pt x="16233" y="331392"/>
                  </a:lnTo>
                  <a:lnTo>
                    <a:pt x="9589" y="329113"/>
                  </a:lnTo>
                  <a:lnTo>
                    <a:pt x="8947" y="327517"/>
                  </a:lnTo>
                  <a:lnTo>
                    <a:pt x="9929" y="325747"/>
                  </a:lnTo>
                  <a:lnTo>
                    <a:pt x="16128" y="320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5">
            <a:extLst>
              <a:ext uri="{FF2B5EF4-FFF2-40B4-BE49-F238E27FC236}">
                <a16:creationId xmlns:a16="http://schemas.microsoft.com/office/drawing/2014/main" xmlns="" id="{0BE9288A-1FE7-4E20-BEBA-AA1252059250}"/>
              </a:ext>
            </a:extLst>
          </p:cNvPr>
          <p:cNvGrpSpPr/>
          <p:nvPr/>
        </p:nvGrpSpPr>
        <p:grpSpPr>
          <a:xfrm>
            <a:off x="5718868" y="1618977"/>
            <a:ext cx="179462" cy="283457"/>
            <a:chOff x="5718868" y="1618977"/>
            <a:chExt cx="179462" cy="283457"/>
          </a:xfrm>
        </p:grpSpPr>
        <p:sp>
          <p:nvSpPr>
            <p:cNvPr id="51" name="SMARTInkShape-576">
              <a:extLst>
                <a:ext uri="{FF2B5EF4-FFF2-40B4-BE49-F238E27FC236}">
                  <a16:creationId xmlns:a16="http://schemas.microsoft.com/office/drawing/2014/main" xmlns="" id="{844D7BDB-657E-402B-B411-00F038C153B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18868" y="1618977"/>
              <a:ext cx="179462" cy="283457"/>
            </a:xfrm>
            <a:custGeom>
              <a:avLst/>
              <a:gdLst/>
              <a:ahLst/>
              <a:cxnLst/>
              <a:rect l="0" t="0" r="0" b="0"/>
              <a:pathLst>
                <a:path w="179462" h="283457">
                  <a:moveTo>
                    <a:pt x="15182" y="108223"/>
                  </a:moveTo>
                  <a:lnTo>
                    <a:pt x="15182" y="108223"/>
                  </a:lnTo>
                  <a:lnTo>
                    <a:pt x="3249" y="63634"/>
                  </a:lnTo>
                  <a:lnTo>
                    <a:pt x="0" y="43955"/>
                  </a:lnTo>
                  <a:lnTo>
                    <a:pt x="908" y="28154"/>
                  </a:lnTo>
                  <a:lnTo>
                    <a:pt x="7427" y="15957"/>
                  </a:lnTo>
                  <a:lnTo>
                    <a:pt x="12129" y="10729"/>
                  </a:lnTo>
                  <a:lnTo>
                    <a:pt x="28642" y="3039"/>
                  </a:lnTo>
                  <a:lnTo>
                    <a:pt x="38972" y="0"/>
                  </a:lnTo>
                  <a:lnTo>
                    <a:pt x="61739" y="2268"/>
                  </a:lnTo>
                  <a:lnTo>
                    <a:pt x="100238" y="17327"/>
                  </a:lnTo>
                  <a:lnTo>
                    <a:pt x="127068" y="33958"/>
                  </a:lnTo>
                  <a:lnTo>
                    <a:pt x="159890" y="71088"/>
                  </a:lnTo>
                  <a:lnTo>
                    <a:pt x="173806" y="99009"/>
                  </a:lnTo>
                  <a:lnTo>
                    <a:pt x="179461" y="142496"/>
                  </a:lnTo>
                  <a:lnTo>
                    <a:pt x="163183" y="190031"/>
                  </a:lnTo>
                  <a:lnTo>
                    <a:pt x="139389" y="229751"/>
                  </a:lnTo>
                  <a:lnTo>
                    <a:pt x="107723" y="260491"/>
                  </a:lnTo>
                  <a:lnTo>
                    <a:pt x="74901" y="277360"/>
                  </a:lnTo>
                  <a:lnTo>
                    <a:pt x="46204" y="283456"/>
                  </a:lnTo>
                  <a:lnTo>
                    <a:pt x="30381" y="279238"/>
                  </a:lnTo>
                  <a:lnTo>
                    <a:pt x="8832" y="266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77">
              <a:extLst>
                <a:ext uri="{FF2B5EF4-FFF2-40B4-BE49-F238E27FC236}">
                  <a16:creationId xmlns:a16="http://schemas.microsoft.com/office/drawing/2014/main" xmlns="" id="{508668E2-1EE1-40AA-A8AD-3C0D8DEA90B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734312" y="1670050"/>
              <a:ext cx="6089" cy="228601"/>
            </a:xfrm>
            <a:custGeom>
              <a:avLst/>
              <a:gdLst/>
              <a:ahLst/>
              <a:cxnLst/>
              <a:rect l="0" t="0" r="0" b="0"/>
              <a:pathLst>
                <a:path w="6089" h="228601">
                  <a:moveTo>
                    <a:pt x="6088" y="0"/>
                  </a:moveTo>
                  <a:lnTo>
                    <a:pt x="6088" y="0"/>
                  </a:lnTo>
                  <a:lnTo>
                    <a:pt x="4206" y="12552"/>
                  </a:lnTo>
                  <a:lnTo>
                    <a:pt x="621" y="54926"/>
                  </a:lnTo>
                  <a:lnTo>
                    <a:pt x="0" y="101333"/>
                  </a:lnTo>
                  <a:lnTo>
                    <a:pt x="3187" y="147460"/>
                  </a:lnTo>
                  <a:lnTo>
                    <a:pt x="1857" y="189037"/>
                  </a:lnTo>
                  <a:lnTo>
                    <a:pt x="608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06">
            <a:extLst>
              <a:ext uri="{FF2B5EF4-FFF2-40B4-BE49-F238E27FC236}">
                <a16:creationId xmlns:a16="http://schemas.microsoft.com/office/drawing/2014/main" xmlns="" id="{4FF52BA6-EC60-469B-BCFD-D09F35D6CA60}"/>
              </a:ext>
            </a:extLst>
          </p:cNvPr>
          <p:cNvGrpSpPr/>
          <p:nvPr/>
        </p:nvGrpSpPr>
        <p:grpSpPr>
          <a:xfrm>
            <a:off x="6325483" y="1553929"/>
            <a:ext cx="642342" cy="338372"/>
            <a:chOff x="6325483" y="1553929"/>
            <a:chExt cx="642342" cy="338372"/>
          </a:xfrm>
        </p:grpSpPr>
        <p:sp>
          <p:nvSpPr>
            <p:cNvPr id="54" name="SMARTInkShape-578">
              <a:extLst>
                <a:ext uri="{FF2B5EF4-FFF2-40B4-BE49-F238E27FC236}">
                  <a16:creationId xmlns:a16="http://schemas.microsoft.com/office/drawing/2014/main" xmlns="" id="{CBFB2381-703C-40B8-A9A4-C120B40FE04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833495" y="1701800"/>
              <a:ext cx="134330" cy="121938"/>
            </a:xfrm>
            <a:custGeom>
              <a:avLst/>
              <a:gdLst/>
              <a:ahLst/>
              <a:cxnLst/>
              <a:rect l="0" t="0" r="0" b="0"/>
              <a:pathLst>
                <a:path w="134330" h="121938">
                  <a:moveTo>
                    <a:pt x="11805" y="12700"/>
                  </a:moveTo>
                  <a:lnTo>
                    <a:pt x="11805" y="12700"/>
                  </a:lnTo>
                  <a:lnTo>
                    <a:pt x="8434" y="12700"/>
                  </a:lnTo>
                  <a:lnTo>
                    <a:pt x="7441" y="13406"/>
                  </a:lnTo>
                  <a:lnTo>
                    <a:pt x="6778" y="14581"/>
                  </a:lnTo>
                  <a:lnTo>
                    <a:pt x="546" y="48169"/>
                  </a:lnTo>
                  <a:lnTo>
                    <a:pt x="0" y="92081"/>
                  </a:lnTo>
                  <a:lnTo>
                    <a:pt x="4230" y="111950"/>
                  </a:lnTo>
                  <a:lnTo>
                    <a:pt x="7969" y="119841"/>
                  </a:lnTo>
                  <a:lnTo>
                    <a:pt x="10659" y="121521"/>
                  </a:lnTo>
                  <a:lnTo>
                    <a:pt x="13862" y="121937"/>
                  </a:lnTo>
                  <a:lnTo>
                    <a:pt x="17410" y="121508"/>
                  </a:lnTo>
                  <a:lnTo>
                    <a:pt x="20480" y="119811"/>
                  </a:lnTo>
                  <a:lnTo>
                    <a:pt x="25774" y="114162"/>
                  </a:lnTo>
                  <a:lnTo>
                    <a:pt x="42278" y="78912"/>
                  </a:lnTo>
                  <a:lnTo>
                    <a:pt x="42704" y="78713"/>
                  </a:lnTo>
                  <a:lnTo>
                    <a:pt x="42988" y="79287"/>
                  </a:lnTo>
                  <a:lnTo>
                    <a:pt x="43178" y="80374"/>
                  </a:lnTo>
                  <a:lnTo>
                    <a:pt x="52208" y="92259"/>
                  </a:lnTo>
                  <a:lnTo>
                    <a:pt x="57337" y="106314"/>
                  </a:lnTo>
                  <a:lnTo>
                    <a:pt x="59093" y="108976"/>
                  </a:lnTo>
                  <a:lnTo>
                    <a:pt x="62380" y="110751"/>
                  </a:lnTo>
                  <a:lnTo>
                    <a:pt x="71678" y="112722"/>
                  </a:lnTo>
                  <a:lnTo>
                    <a:pt x="88812" y="110461"/>
                  </a:lnTo>
                  <a:lnTo>
                    <a:pt x="107295" y="98581"/>
                  </a:lnTo>
                  <a:lnTo>
                    <a:pt x="122804" y="85026"/>
                  </a:lnTo>
                  <a:lnTo>
                    <a:pt x="132966" y="65331"/>
                  </a:lnTo>
                  <a:lnTo>
                    <a:pt x="134329" y="49732"/>
                  </a:lnTo>
                  <a:lnTo>
                    <a:pt x="131129" y="28847"/>
                  </a:lnTo>
                  <a:lnTo>
                    <a:pt x="119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79">
              <a:extLst>
                <a:ext uri="{FF2B5EF4-FFF2-40B4-BE49-F238E27FC236}">
                  <a16:creationId xmlns:a16="http://schemas.microsoft.com/office/drawing/2014/main" xmlns="" id="{838ADEB1-BC65-4ACE-9784-FCB41701B36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717667" y="1734433"/>
              <a:ext cx="57784" cy="115392"/>
            </a:xfrm>
            <a:custGeom>
              <a:avLst/>
              <a:gdLst/>
              <a:ahLst/>
              <a:cxnLst/>
              <a:rect l="0" t="0" r="0" b="0"/>
              <a:pathLst>
                <a:path w="57784" h="115392">
                  <a:moveTo>
                    <a:pt x="57783" y="5467"/>
                  </a:moveTo>
                  <a:lnTo>
                    <a:pt x="57783" y="5467"/>
                  </a:lnTo>
                  <a:lnTo>
                    <a:pt x="45850" y="441"/>
                  </a:lnTo>
                  <a:lnTo>
                    <a:pt x="43478" y="0"/>
                  </a:lnTo>
                  <a:lnTo>
                    <a:pt x="30026" y="6120"/>
                  </a:lnTo>
                  <a:lnTo>
                    <a:pt x="16006" y="23613"/>
                  </a:lnTo>
                  <a:lnTo>
                    <a:pt x="2915" y="50041"/>
                  </a:lnTo>
                  <a:lnTo>
                    <a:pt x="0" y="69963"/>
                  </a:lnTo>
                  <a:lnTo>
                    <a:pt x="3879" y="104755"/>
                  </a:lnTo>
                  <a:lnTo>
                    <a:pt x="7030" y="109759"/>
                  </a:lnTo>
                  <a:lnTo>
                    <a:pt x="11248" y="113095"/>
                  </a:lnTo>
                  <a:lnTo>
                    <a:pt x="16176" y="115319"/>
                  </a:lnTo>
                  <a:lnTo>
                    <a:pt x="20873" y="115391"/>
                  </a:lnTo>
                  <a:lnTo>
                    <a:pt x="29854" y="111707"/>
                  </a:lnTo>
                  <a:lnTo>
                    <a:pt x="42844" y="98329"/>
                  </a:lnTo>
                  <a:lnTo>
                    <a:pt x="52259" y="77588"/>
                  </a:lnTo>
                  <a:lnTo>
                    <a:pt x="56147" y="50198"/>
                  </a:lnTo>
                  <a:lnTo>
                    <a:pt x="53292" y="35696"/>
                  </a:lnTo>
                  <a:lnTo>
                    <a:pt x="45083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80">
              <a:extLst>
                <a:ext uri="{FF2B5EF4-FFF2-40B4-BE49-F238E27FC236}">
                  <a16:creationId xmlns:a16="http://schemas.microsoft.com/office/drawing/2014/main" xmlns="" id="{6F393E2E-34C1-4000-8555-2E5D9225879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6686550" y="1553929"/>
              <a:ext cx="10009" cy="287572"/>
            </a:xfrm>
            <a:custGeom>
              <a:avLst/>
              <a:gdLst/>
              <a:ahLst/>
              <a:cxnLst/>
              <a:rect l="0" t="0" r="0" b="0"/>
              <a:pathLst>
                <a:path w="10009" h="287572">
                  <a:moveTo>
                    <a:pt x="6350" y="8171"/>
                  </a:moveTo>
                  <a:lnTo>
                    <a:pt x="6350" y="8171"/>
                  </a:lnTo>
                  <a:lnTo>
                    <a:pt x="6350" y="0"/>
                  </a:lnTo>
                  <a:lnTo>
                    <a:pt x="6350" y="47181"/>
                  </a:lnTo>
                  <a:lnTo>
                    <a:pt x="6350" y="91382"/>
                  </a:lnTo>
                  <a:lnTo>
                    <a:pt x="8231" y="123706"/>
                  </a:lnTo>
                  <a:lnTo>
                    <a:pt x="10008" y="156886"/>
                  </a:lnTo>
                  <a:lnTo>
                    <a:pt x="8446" y="190448"/>
                  </a:lnTo>
                  <a:lnTo>
                    <a:pt x="3600" y="234335"/>
                  </a:lnTo>
                  <a:lnTo>
                    <a:pt x="0" y="287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81">
              <a:extLst>
                <a:ext uri="{FF2B5EF4-FFF2-40B4-BE49-F238E27FC236}">
                  <a16:creationId xmlns:a16="http://schemas.microsoft.com/office/drawing/2014/main" xmlns="" id="{EF6444DC-B045-47F0-8951-326C4002162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616700" y="1606550"/>
              <a:ext cx="6351" cy="266701"/>
            </a:xfrm>
            <a:custGeom>
              <a:avLst/>
              <a:gdLst/>
              <a:ahLst/>
              <a:cxnLst/>
              <a:rect l="0" t="0" r="0" b="0"/>
              <a:pathLst>
                <a:path w="6351" h="266701">
                  <a:moveTo>
                    <a:pt x="6350" y="0"/>
                  </a:moveTo>
                  <a:lnTo>
                    <a:pt x="6350" y="0"/>
                  </a:lnTo>
                  <a:lnTo>
                    <a:pt x="1324" y="40182"/>
                  </a:lnTo>
                  <a:lnTo>
                    <a:pt x="391" y="85048"/>
                  </a:lnTo>
                  <a:lnTo>
                    <a:pt x="880" y="117527"/>
                  </a:lnTo>
                  <a:lnTo>
                    <a:pt x="3449" y="150776"/>
                  </a:lnTo>
                  <a:lnTo>
                    <a:pt x="3178" y="184369"/>
                  </a:lnTo>
                  <a:lnTo>
                    <a:pt x="942" y="2293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82">
              <a:extLst>
                <a:ext uri="{FF2B5EF4-FFF2-40B4-BE49-F238E27FC236}">
                  <a16:creationId xmlns:a16="http://schemas.microsoft.com/office/drawing/2014/main" xmlns="" id="{726D60CB-DF90-4D21-820E-E0D33504041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455149" y="1765300"/>
              <a:ext cx="83259" cy="107600"/>
            </a:xfrm>
            <a:custGeom>
              <a:avLst/>
              <a:gdLst/>
              <a:ahLst/>
              <a:cxnLst/>
              <a:rect l="0" t="0" r="0" b="0"/>
              <a:pathLst>
                <a:path w="83259" h="107600">
                  <a:moveTo>
                    <a:pt x="72651" y="12700"/>
                  </a:moveTo>
                  <a:lnTo>
                    <a:pt x="72651" y="12700"/>
                  </a:lnTo>
                  <a:lnTo>
                    <a:pt x="62537" y="9329"/>
                  </a:lnTo>
                  <a:lnTo>
                    <a:pt x="42765" y="10604"/>
                  </a:lnTo>
                  <a:lnTo>
                    <a:pt x="25774" y="15450"/>
                  </a:lnTo>
                  <a:lnTo>
                    <a:pt x="8431" y="28096"/>
                  </a:lnTo>
                  <a:lnTo>
                    <a:pt x="1776" y="43061"/>
                  </a:lnTo>
                  <a:lnTo>
                    <a:pt x="0" y="51991"/>
                  </a:lnTo>
                  <a:lnTo>
                    <a:pt x="1792" y="67557"/>
                  </a:lnTo>
                  <a:lnTo>
                    <a:pt x="4245" y="74671"/>
                  </a:lnTo>
                  <a:lnTo>
                    <a:pt x="21181" y="94797"/>
                  </a:lnTo>
                  <a:lnTo>
                    <a:pt x="44073" y="107424"/>
                  </a:lnTo>
                  <a:lnTo>
                    <a:pt x="51482" y="107599"/>
                  </a:lnTo>
                  <a:lnTo>
                    <a:pt x="65360" y="102149"/>
                  </a:lnTo>
                  <a:lnTo>
                    <a:pt x="74820" y="94553"/>
                  </a:lnTo>
                  <a:lnTo>
                    <a:pt x="78330" y="90552"/>
                  </a:lnTo>
                  <a:lnTo>
                    <a:pt x="82230" y="78580"/>
                  </a:lnTo>
                  <a:lnTo>
                    <a:pt x="83258" y="63852"/>
                  </a:lnTo>
                  <a:lnTo>
                    <a:pt x="74398" y="20437"/>
                  </a:lnTo>
                  <a:lnTo>
                    <a:pt x="66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83">
              <a:extLst>
                <a:ext uri="{FF2B5EF4-FFF2-40B4-BE49-F238E27FC236}">
                  <a16:creationId xmlns:a16="http://schemas.microsoft.com/office/drawing/2014/main" xmlns="" id="{F9285850-0726-4E32-8F0A-09718440C10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325483" y="1790700"/>
              <a:ext cx="132468" cy="44451"/>
            </a:xfrm>
            <a:custGeom>
              <a:avLst/>
              <a:gdLst/>
              <a:ahLst/>
              <a:cxnLst/>
              <a:rect l="0" t="0" r="0" b="0"/>
              <a:pathLst>
                <a:path w="132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2"/>
                  </a:lnTo>
                  <a:lnTo>
                    <a:pt x="0" y="35612"/>
                  </a:lnTo>
                  <a:lnTo>
                    <a:pt x="411" y="33619"/>
                  </a:lnTo>
                  <a:lnTo>
                    <a:pt x="2749" y="29523"/>
                  </a:lnTo>
                  <a:lnTo>
                    <a:pt x="24888" y="19880"/>
                  </a:lnTo>
                  <a:lnTo>
                    <a:pt x="61629" y="11456"/>
                  </a:lnTo>
                  <a:lnTo>
                    <a:pt x="103795" y="4492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84">
              <a:extLst>
                <a:ext uri="{FF2B5EF4-FFF2-40B4-BE49-F238E27FC236}">
                  <a16:creationId xmlns:a16="http://schemas.microsoft.com/office/drawing/2014/main" xmlns="" id="{9488CB4E-446C-4505-BDBF-F835971658C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375763" y="1558729"/>
              <a:ext cx="75838" cy="333572"/>
            </a:xfrm>
            <a:custGeom>
              <a:avLst/>
              <a:gdLst/>
              <a:ahLst/>
              <a:cxnLst/>
              <a:rect l="0" t="0" r="0" b="0"/>
              <a:pathLst>
                <a:path w="75838" h="333572">
                  <a:moveTo>
                    <a:pt x="75837" y="3371"/>
                  </a:moveTo>
                  <a:lnTo>
                    <a:pt x="75837" y="3371"/>
                  </a:lnTo>
                  <a:lnTo>
                    <a:pt x="65724" y="0"/>
                  </a:lnTo>
                  <a:lnTo>
                    <a:pt x="55114" y="227"/>
                  </a:lnTo>
                  <a:lnTo>
                    <a:pt x="49322" y="1275"/>
                  </a:lnTo>
                  <a:lnTo>
                    <a:pt x="31056" y="12863"/>
                  </a:lnTo>
                  <a:lnTo>
                    <a:pt x="12239" y="43186"/>
                  </a:lnTo>
                  <a:lnTo>
                    <a:pt x="0" y="86821"/>
                  </a:lnTo>
                  <a:lnTo>
                    <a:pt x="34" y="120893"/>
                  </a:lnTo>
                  <a:lnTo>
                    <a:pt x="3341" y="157909"/>
                  </a:lnTo>
                  <a:lnTo>
                    <a:pt x="4811" y="197878"/>
                  </a:lnTo>
                  <a:lnTo>
                    <a:pt x="9227" y="235398"/>
                  </a:lnTo>
                  <a:lnTo>
                    <a:pt x="15885" y="282610"/>
                  </a:lnTo>
                  <a:lnTo>
                    <a:pt x="15975" y="313297"/>
                  </a:lnTo>
                  <a:lnTo>
                    <a:pt x="12337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585">
            <a:extLst>
              <a:ext uri="{FF2B5EF4-FFF2-40B4-BE49-F238E27FC236}">
                <a16:creationId xmlns:a16="http://schemas.microsoft.com/office/drawing/2014/main" xmlns="" id="{F28E66A1-8745-4086-83EC-C595B68BC2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412297" y="1684981"/>
            <a:ext cx="163254" cy="118079"/>
          </a:xfrm>
          <a:custGeom>
            <a:avLst/>
            <a:gdLst/>
            <a:ahLst/>
            <a:cxnLst/>
            <a:rect l="0" t="0" r="0" b="0"/>
            <a:pathLst>
              <a:path w="163254" h="118079">
                <a:moveTo>
                  <a:pt x="118803" y="23169"/>
                </a:moveTo>
                <a:lnTo>
                  <a:pt x="118803" y="23169"/>
                </a:lnTo>
                <a:lnTo>
                  <a:pt x="97755" y="5492"/>
                </a:lnTo>
                <a:lnTo>
                  <a:pt x="86164" y="1202"/>
                </a:lnTo>
                <a:lnTo>
                  <a:pt x="73958" y="0"/>
                </a:lnTo>
                <a:lnTo>
                  <a:pt x="61477" y="1818"/>
                </a:lnTo>
                <a:lnTo>
                  <a:pt x="39180" y="16921"/>
                </a:lnTo>
                <a:lnTo>
                  <a:pt x="12136" y="48014"/>
                </a:lnTo>
                <a:lnTo>
                  <a:pt x="1781" y="67137"/>
                </a:lnTo>
                <a:lnTo>
                  <a:pt x="0" y="85514"/>
                </a:lnTo>
                <a:lnTo>
                  <a:pt x="1502" y="94366"/>
                </a:lnTo>
                <a:lnTo>
                  <a:pt x="8813" y="107964"/>
                </a:lnTo>
                <a:lnTo>
                  <a:pt x="13726" y="113566"/>
                </a:lnTo>
                <a:lnTo>
                  <a:pt x="20529" y="116594"/>
                </a:lnTo>
                <a:lnTo>
                  <a:pt x="37496" y="118078"/>
                </a:lnTo>
                <a:lnTo>
                  <a:pt x="53033" y="112623"/>
                </a:lnTo>
                <a:lnTo>
                  <a:pt x="66994" y="102437"/>
                </a:lnTo>
                <a:lnTo>
                  <a:pt x="85343" y="80836"/>
                </a:lnTo>
                <a:lnTo>
                  <a:pt x="95170" y="57973"/>
                </a:lnTo>
                <a:lnTo>
                  <a:pt x="99149" y="39059"/>
                </a:lnTo>
                <a:lnTo>
                  <a:pt x="100761" y="39406"/>
                </a:lnTo>
                <a:lnTo>
                  <a:pt x="106316" y="43556"/>
                </a:lnTo>
                <a:lnTo>
                  <a:pt x="142484" y="85133"/>
                </a:lnTo>
                <a:lnTo>
                  <a:pt x="163253" y="1120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108">
            <a:extLst>
              <a:ext uri="{FF2B5EF4-FFF2-40B4-BE49-F238E27FC236}">
                <a16:creationId xmlns:a16="http://schemas.microsoft.com/office/drawing/2014/main" xmlns="" id="{5E635604-63E0-4B9F-939B-559E84FDD65D}"/>
              </a:ext>
            </a:extLst>
          </p:cNvPr>
          <p:cNvGrpSpPr/>
          <p:nvPr/>
        </p:nvGrpSpPr>
        <p:grpSpPr>
          <a:xfrm>
            <a:off x="8016855" y="1590050"/>
            <a:ext cx="566378" cy="400784"/>
            <a:chOff x="8016855" y="1590050"/>
            <a:chExt cx="566378" cy="400784"/>
          </a:xfrm>
        </p:grpSpPr>
        <p:sp>
          <p:nvSpPr>
            <p:cNvPr id="63" name="SMARTInkShape-586">
              <a:extLst>
                <a:ext uri="{FF2B5EF4-FFF2-40B4-BE49-F238E27FC236}">
                  <a16:creationId xmlns:a16="http://schemas.microsoft.com/office/drawing/2014/main" xmlns="" id="{DF79E758-F832-4B32-81D0-B5BF6BB1FFC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406596" y="1629478"/>
              <a:ext cx="176637" cy="114575"/>
            </a:xfrm>
            <a:custGeom>
              <a:avLst/>
              <a:gdLst/>
              <a:ahLst/>
              <a:cxnLst/>
              <a:rect l="0" t="0" r="0" b="0"/>
              <a:pathLst>
                <a:path w="176637" h="114575">
                  <a:moveTo>
                    <a:pt x="13504" y="72322"/>
                  </a:moveTo>
                  <a:lnTo>
                    <a:pt x="13504" y="72322"/>
                  </a:lnTo>
                  <a:lnTo>
                    <a:pt x="27319" y="63533"/>
                  </a:lnTo>
                  <a:lnTo>
                    <a:pt x="47517" y="39415"/>
                  </a:lnTo>
                  <a:lnTo>
                    <a:pt x="55902" y="27357"/>
                  </a:lnTo>
                  <a:lnTo>
                    <a:pt x="57998" y="21885"/>
                  </a:lnTo>
                  <a:lnTo>
                    <a:pt x="58443" y="12040"/>
                  </a:lnTo>
                  <a:lnTo>
                    <a:pt x="56870" y="8145"/>
                  </a:lnTo>
                  <a:lnTo>
                    <a:pt x="51358" y="1936"/>
                  </a:lnTo>
                  <a:lnTo>
                    <a:pt x="47206" y="704"/>
                  </a:lnTo>
                  <a:lnTo>
                    <a:pt x="36949" y="1215"/>
                  </a:lnTo>
                  <a:lnTo>
                    <a:pt x="31956" y="4457"/>
                  </a:lnTo>
                  <a:lnTo>
                    <a:pt x="22645" y="15584"/>
                  </a:lnTo>
                  <a:lnTo>
                    <a:pt x="5876" y="50792"/>
                  </a:lnTo>
                  <a:lnTo>
                    <a:pt x="0" y="70985"/>
                  </a:lnTo>
                  <a:lnTo>
                    <a:pt x="682" y="87955"/>
                  </a:lnTo>
                  <a:lnTo>
                    <a:pt x="2840" y="95444"/>
                  </a:lnTo>
                  <a:lnTo>
                    <a:pt x="6394" y="101142"/>
                  </a:lnTo>
                  <a:lnTo>
                    <a:pt x="15988" y="109355"/>
                  </a:lnTo>
                  <a:lnTo>
                    <a:pt x="25427" y="113475"/>
                  </a:lnTo>
                  <a:lnTo>
                    <a:pt x="29919" y="114574"/>
                  </a:lnTo>
                  <a:lnTo>
                    <a:pt x="42436" y="112032"/>
                  </a:lnTo>
                  <a:lnTo>
                    <a:pt x="49725" y="109379"/>
                  </a:lnTo>
                  <a:lnTo>
                    <a:pt x="61587" y="98904"/>
                  </a:lnTo>
                  <a:lnTo>
                    <a:pt x="90182" y="55989"/>
                  </a:lnTo>
                  <a:lnTo>
                    <a:pt x="114775" y="11131"/>
                  </a:lnTo>
                  <a:lnTo>
                    <a:pt x="119474" y="569"/>
                  </a:lnTo>
                  <a:lnTo>
                    <a:pt x="119429" y="498"/>
                  </a:lnTo>
                  <a:lnTo>
                    <a:pt x="103485" y="37722"/>
                  </a:lnTo>
                  <a:lnTo>
                    <a:pt x="87599" y="81119"/>
                  </a:lnTo>
                  <a:lnTo>
                    <a:pt x="78538" y="104142"/>
                  </a:lnTo>
                  <a:lnTo>
                    <a:pt x="78733" y="105529"/>
                  </a:lnTo>
                  <a:lnTo>
                    <a:pt x="79567" y="105749"/>
                  </a:lnTo>
                  <a:lnTo>
                    <a:pt x="80829" y="105190"/>
                  </a:lnTo>
                  <a:lnTo>
                    <a:pt x="98713" y="67542"/>
                  </a:lnTo>
                  <a:lnTo>
                    <a:pt x="121274" y="27058"/>
                  </a:lnTo>
                  <a:lnTo>
                    <a:pt x="131015" y="11283"/>
                  </a:lnTo>
                  <a:lnTo>
                    <a:pt x="136295" y="6229"/>
                  </a:lnTo>
                  <a:lnTo>
                    <a:pt x="147806" y="614"/>
                  </a:lnTo>
                  <a:lnTo>
                    <a:pt x="156214" y="0"/>
                  </a:lnTo>
                  <a:lnTo>
                    <a:pt x="159444" y="824"/>
                  </a:lnTo>
                  <a:lnTo>
                    <a:pt x="162302" y="3490"/>
                  </a:lnTo>
                  <a:lnTo>
                    <a:pt x="167360" y="12096"/>
                  </a:lnTo>
                  <a:lnTo>
                    <a:pt x="176636" y="52937"/>
                  </a:lnTo>
                  <a:lnTo>
                    <a:pt x="176139" y="78573"/>
                  </a:lnTo>
                  <a:lnTo>
                    <a:pt x="172254" y="10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87">
              <a:extLst>
                <a:ext uri="{FF2B5EF4-FFF2-40B4-BE49-F238E27FC236}">
                  <a16:creationId xmlns:a16="http://schemas.microsoft.com/office/drawing/2014/main" xmlns="" id="{C464354A-871B-434D-999B-A66E0AF97FE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306682" y="1631950"/>
              <a:ext cx="75319" cy="121662"/>
            </a:xfrm>
            <a:custGeom>
              <a:avLst/>
              <a:gdLst/>
              <a:ahLst/>
              <a:cxnLst/>
              <a:rect l="0" t="0" r="0" b="0"/>
              <a:pathLst>
                <a:path w="75319" h="121662">
                  <a:moveTo>
                    <a:pt x="5468" y="38100"/>
                  </a:moveTo>
                  <a:lnTo>
                    <a:pt x="5468" y="38100"/>
                  </a:lnTo>
                  <a:lnTo>
                    <a:pt x="2097" y="38100"/>
                  </a:lnTo>
                  <a:lnTo>
                    <a:pt x="1104" y="40217"/>
                  </a:lnTo>
                  <a:lnTo>
                    <a:pt x="0" y="48213"/>
                  </a:lnTo>
                  <a:lnTo>
                    <a:pt x="8034" y="80784"/>
                  </a:lnTo>
                  <a:lnTo>
                    <a:pt x="23254" y="115330"/>
                  </a:lnTo>
                  <a:lnTo>
                    <a:pt x="25791" y="119220"/>
                  </a:lnTo>
                  <a:lnTo>
                    <a:pt x="28188" y="121108"/>
                  </a:lnTo>
                  <a:lnTo>
                    <a:pt x="30493" y="121661"/>
                  </a:lnTo>
                  <a:lnTo>
                    <a:pt x="32735" y="121324"/>
                  </a:lnTo>
                  <a:lnTo>
                    <a:pt x="42632" y="114108"/>
                  </a:lnTo>
                  <a:lnTo>
                    <a:pt x="57747" y="72342"/>
                  </a:lnTo>
                  <a:lnTo>
                    <a:pt x="70123" y="31380"/>
                  </a:lnTo>
                  <a:lnTo>
                    <a:pt x="75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88">
              <a:extLst>
                <a:ext uri="{FF2B5EF4-FFF2-40B4-BE49-F238E27FC236}">
                  <a16:creationId xmlns:a16="http://schemas.microsoft.com/office/drawing/2014/main" xmlns="" id="{61B31FF8-F43A-4FF4-A471-F9A613CF06C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30743" y="1590050"/>
              <a:ext cx="11558" cy="29201"/>
            </a:xfrm>
            <a:custGeom>
              <a:avLst/>
              <a:gdLst/>
              <a:ahLst/>
              <a:cxnLst/>
              <a:rect l="0" t="0" r="0" b="0"/>
              <a:pathLst>
                <a:path w="11558" h="29201">
                  <a:moveTo>
                    <a:pt x="11557" y="29200"/>
                  </a:moveTo>
                  <a:lnTo>
                    <a:pt x="11557" y="29200"/>
                  </a:lnTo>
                  <a:lnTo>
                    <a:pt x="0" y="0"/>
                  </a:lnTo>
                  <a:lnTo>
                    <a:pt x="3128" y="2346"/>
                  </a:lnTo>
                  <a:lnTo>
                    <a:pt x="11557" y="10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89">
              <a:extLst>
                <a:ext uri="{FF2B5EF4-FFF2-40B4-BE49-F238E27FC236}">
                  <a16:creationId xmlns:a16="http://schemas.microsoft.com/office/drawing/2014/main" xmlns="" id="{520B6113-DCBB-465B-AE31-0B59C8A4BAC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27111" y="1689100"/>
              <a:ext cx="8840" cy="107951"/>
            </a:xfrm>
            <a:custGeom>
              <a:avLst/>
              <a:gdLst/>
              <a:ahLst/>
              <a:cxnLst/>
              <a:rect l="0" t="0" r="0" b="0"/>
              <a:pathLst>
                <a:path w="8840" h="107951">
                  <a:moveTo>
                    <a:pt x="8839" y="0"/>
                  </a:moveTo>
                  <a:lnTo>
                    <a:pt x="8839" y="0"/>
                  </a:lnTo>
                  <a:lnTo>
                    <a:pt x="0" y="29886"/>
                  </a:lnTo>
                  <a:lnTo>
                    <a:pt x="1970" y="66215"/>
                  </a:lnTo>
                  <a:lnTo>
                    <a:pt x="883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90">
              <a:extLst>
                <a:ext uri="{FF2B5EF4-FFF2-40B4-BE49-F238E27FC236}">
                  <a16:creationId xmlns:a16="http://schemas.microsoft.com/office/drawing/2014/main" xmlns="" id="{2F2F9A4B-5967-4B86-B788-1036642FA01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016855" y="1659377"/>
              <a:ext cx="111146" cy="331457"/>
            </a:xfrm>
            <a:custGeom>
              <a:avLst/>
              <a:gdLst/>
              <a:ahLst/>
              <a:cxnLst/>
              <a:rect l="0" t="0" r="0" b="0"/>
              <a:pathLst>
                <a:path w="111146" h="331457">
                  <a:moveTo>
                    <a:pt x="111145" y="17023"/>
                  </a:moveTo>
                  <a:lnTo>
                    <a:pt x="111145" y="17023"/>
                  </a:lnTo>
                  <a:lnTo>
                    <a:pt x="96641" y="11248"/>
                  </a:lnTo>
                  <a:lnTo>
                    <a:pt x="88001" y="4813"/>
                  </a:lnTo>
                  <a:lnTo>
                    <a:pt x="75694" y="1013"/>
                  </a:lnTo>
                  <a:lnTo>
                    <a:pt x="68461" y="0"/>
                  </a:lnTo>
                  <a:lnTo>
                    <a:pt x="54780" y="2637"/>
                  </a:lnTo>
                  <a:lnTo>
                    <a:pt x="48168" y="5316"/>
                  </a:lnTo>
                  <a:lnTo>
                    <a:pt x="25378" y="29312"/>
                  </a:lnTo>
                  <a:lnTo>
                    <a:pt x="7495" y="63232"/>
                  </a:lnTo>
                  <a:lnTo>
                    <a:pt x="0" y="96723"/>
                  </a:lnTo>
                  <a:lnTo>
                    <a:pt x="1151" y="118876"/>
                  </a:lnTo>
                  <a:lnTo>
                    <a:pt x="4655" y="123025"/>
                  </a:lnTo>
                  <a:lnTo>
                    <a:pt x="16073" y="127635"/>
                  </a:lnTo>
                  <a:lnTo>
                    <a:pt x="30556" y="125921"/>
                  </a:lnTo>
                  <a:lnTo>
                    <a:pt x="38370" y="123488"/>
                  </a:lnTo>
                  <a:lnTo>
                    <a:pt x="52694" y="113259"/>
                  </a:lnTo>
                  <a:lnTo>
                    <a:pt x="70778" y="91634"/>
                  </a:lnTo>
                  <a:lnTo>
                    <a:pt x="88138" y="57161"/>
                  </a:lnTo>
                  <a:lnTo>
                    <a:pt x="90336" y="49444"/>
                  </a:lnTo>
                  <a:lnTo>
                    <a:pt x="91628" y="48515"/>
                  </a:lnTo>
                  <a:lnTo>
                    <a:pt x="93195" y="49306"/>
                  </a:lnTo>
                  <a:lnTo>
                    <a:pt x="94944" y="51245"/>
                  </a:lnTo>
                  <a:lnTo>
                    <a:pt x="102823" y="70977"/>
                  </a:lnTo>
                  <a:lnTo>
                    <a:pt x="109292" y="113026"/>
                  </a:lnTo>
                  <a:lnTo>
                    <a:pt x="110321" y="143652"/>
                  </a:lnTo>
                  <a:lnTo>
                    <a:pt x="110779" y="178431"/>
                  </a:lnTo>
                  <a:lnTo>
                    <a:pt x="109100" y="211291"/>
                  </a:lnTo>
                  <a:lnTo>
                    <a:pt x="105297" y="243064"/>
                  </a:lnTo>
                  <a:lnTo>
                    <a:pt x="95223" y="289863"/>
                  </a:lnTo>
                  <a:lnTo>
                    <a:pt x="87370" y="312793"/>
                  </a:lnTo>
                  <a:lnTo>
                    <a:pt x="75414" y="326747"/>
                  </a:lnTo>
                  <a:lnTo>
                    <a:pt x="68274" y="331456"/>
                  </a:lnTo>
                  <a:lnTo>
                    <a:pt x="60691" y="330361"/>
                  </a:lnTo>
                  <a:lnTo>
                    <a:pt x="44741" y="317857"/>
                  </a:lnTo>
                  <a:lnTo>
                    <a:pt x="33889" y="296307"/>
                  </a:lnTo>
                  <a:lnTo>
                    <a:pt x="25695" y="258288"/>
                  </a:lnTo>
                  <a:lnTo>
                    <a:pt x="26297" y="214258"/>
                  </a:lnTo>
                  <a:lnTo>
                    <a:pt x="38028" y="187098"/>
                  </a:lnTo>
                  <a:lnTo>
                    <a:pt x="52778" y="173515"/>
                  </a:lnTo>
                  <a:lnTo>
                    <a:pt x="79395" y="1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09">
            <a:extLst>
              <a:ext uri="{FF2B5EF4-FFF2-40B4-BE49-F238E27FC236}">
                <a16:creationId xmlns:a16="http://schemas.microsoft.com/office/drawing/2014/main" xmlns="" id="{875CD139-FC08-4579-BE73-8812CB7A7FBE}"/>
              </a:ext>
            </a:extLst>
          </p:cNvPr>
          <p:cNvGrpSpPr/>
          <p:nvPr/>
        </p:nvGrpSpPr>
        <p:grpSpPr>
          <a:xfrm>
            <a:off x="8864260" y="1359783"/>
            <a:ext cx="1771991" cy="413892"/>
            <a:chOff x="8864260" y="1359783"/>
            <a:chExt cx="1771991" cy="413892"/>
          </a:xfrm>
        </p:grpSpPr>
        <p:sp>
          <p:nvSpPr>
            <p:cNvPr id="69" name="SMARTInkShape-591">
              <a:extLst>
                <a:ext uri="{FF2B5EF4-FFF2-40B4-BE49-F238E27FC236}">
                  <a16:creationId xmlns:a16="http://schemas.microsoft.com/office/drawing/2014/main" xmlns="" id="{54284AB9-F918-41B9-AC67-2D5B4DF481E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624433" y="163830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92">
              <a:extLst>
                <a:ext uri="{FF2B5EF4-FFF2-40B4-BE49-F238E27FC236}">
                  <a16:creationId xmlns:a16="http://schemas.microsoft.com/office/drawing/2014/main" xmlns="" id="{DA27DC59-6D5A-48F4-BE10-41C5B0F0853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0528539" y="1381927"/>
              <a:ext cx="94335" cy="256374"/>
            </a:xfrm>
            <a:custGeom>
              <a:avLst/>
              <a:gdLst/>
              <a:ahLst/>
              <a:cxnLst/>
              <a:rect l="0" t="0" r="0" b="0"/>
              <a:pathLst>
                <a:path w="94335" h="256374">
                  <a:moveTo>
                    <a:pt x="69611" y="34123"/>
                  </a:moveTo>
                  <a:lnTo>
                    <a:pt x="69611" y="34123"/>
                  </a:lnTo>
                  <a:lnTo>
                    <a:pt x="79749" y="15962"/>
                  </a:lnTo>
                  <a:lnTo>
                    <a:pt x="91579" y="3385"/>
                  </a:lnTo>
                  <a:lnTo>
                    <a:pt x="92723" y="931"/>
                  </a:lnTo>
                  <a:lnTo>
                    <a:pt x="93486" y="0"/>
                  </a:lnTo>
                  <a:lnTo>
                    <a:pt x="93994" y="86"/>
                  </a:lnTo>
                  <a:lnTo>
                    <a:pt x="94334" y="848"/>
                  </a:lnTo>
                  <a:lnTo>
                    <a:pt x="49481" y="27112"/>
                  </a:lnTo>
                  <a:lnTo>
                    <a:pt x="18225" y="45194"/>
                  </a:lnTo>
                  <a:lnTo>
                    <a:pt x="5860" y="59511"/>
                  </a:lnTo>
                  <a:lnTo>
                    <a:pt x="2472" y="66103"/>
                  </a:lnTo>
                  <a:lnTo>
                    <a:pt x="0" y="98201"/>
                  </a:lnTo>
                  <a:lnTo>
                    <a:pt x="3630" y="110580"/>
                  </a:lnTo>
                  <a:lnTo>
                    <a:pt x="15662" y="142812"/>
                  </a:lnTo>
                  <a:lnTo>
                    <a:pt x="18396" y="182666"/>
                  </a:lnTo>
                  <a:lnTo>
                    <a:pt x="17318" y="215525"/>
                  </a:lnTo>
                  <a:lnTo>
                    <a:pt x="6111" y="256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93">
              <a:extLst>
                <a:ext uri="{FF2B5EF4-FFF2-40B4-BE49-F238E27FC236}">
                  <a16:creationId xmlns:a16="http://schemas.microsoft.com/office/drawing/2014/main" xmlns="" id="{EDE578CA-ACB6-43A6-8122-A4D5513ADFF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0397642" y="1359783"/>
              <a:ext cx="137009" cy="151518"/>
            </a:xfrm>
            <a:custGeom>
              <a:avLst/>
              <a:gdLst/>
              <a:ahLst/>
              <a:cxnLst/>
              <a:rect l="0" t="0" r="0" b="0"/>
              <a:pathLst>
                <a:path w="137009" h="1515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1" y="0"/>
                  </a:lnTo>
                  <a:lnTo>
                    <a:pt x="13150" y="2750"/>
                  </a:lnTo>
                  <a:lnTo>
                    <a:pt x="55986" y="39646"/>
                  </a:lnTo>
                  <a:lnTo>
                    <a:pt x="93722" y="83401"/>
                  </a:lnTo>
                  <a:lnTo>
                    <a:pt x="126212" y="129699"/>
                  </a:lnTo>
                  <a:lnTo>
                    <a:pt x="13700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94">
              <a:extLst>
                <a:ext uri="{FF2B5EF4-FFF2-40B4-BE49-F238E27FC236}">
                  <a16:creationId xmlns:a16="http://schemas.microsoft.com/office/drawing/2014/main" xmlns="" id="{0FEE9EFC-9686-4A4A-A862-CA34AE119F3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198100" y="16637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0"/>
                  </a:moveTo>
                  <a:lnTo>
                    <a:pt x="3810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95">
              <a:extLst>
                <a:ext uri="{FF2B5EF4-FFF2-40B4-BE49-F238E27FC236}">
                  <a16:creationId xmlns:a16="http://schemas.microsoft.com/office/drawing/2014/main" xmlns="" id="{FB40D738-655A-41B6-8287-84801ECC7A1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091426" y="1488691"/>
              <a:ext cx="110024" cy="125931"/>
            </a:xfrm>
            <a:custGeom>
              <a:avLst/>
              <a:gdLst/>
              <a:ahLst/>
              <a:cxnLst/>
              <a:rect l="0" t="0" r="0" b="0"/>
              <a:pathLst>
                <a:path w="110024" h="125931">
                  <a:moveTo>
                    <a:pt x="43174" y="28959"/>
                  </a:moveTo>
                  <a:lnTo>
                    <a:pt x="43174" y="28959"/>
                  </a:lnTo>
                  <a:lnTo>
                    <a:pt x="24876" y="71022"/>
                  </a:lnTo>
                  <a:lnTo>
                    <a:pt x="7358" y="117706"/>
                  </a:lnTo>
                  <a:lnTo>
                    <a:pt x="3032" y="124376"/>
                  </a:lnTo>
                  <a:lnTo>
                    <a:pt x="1596" y="125732"/>
                  </a:lnTo>
                  <a:lnTo>
                    <a:pt x="638" y="125930"/>
                  </a:lnTo>
                  <a:lnTo>
                    <a:pt x="0" y="125356"/>
                  </a:lnTo>
                  <a:lnTo>
                    <a:pt x="2473" y="114436"/>
                  </a:lnTo>
                  <a:lnTo>
                    <a:pt x="27336" y="69962"/>
                  </a:lnTo>
                  <a:lnTo>
                    <a:pt x="58625" y="25299"/>
                  </a:lnTo>
                  <a:lnTo>
                    <a:pt x="80207" y="6629"/>
                  </a:lnTo>
                  <a:lnTo>
                    <a:pt x="93265" y="0"/>
                  </a:lnTo>
                  <a:lnTo>
                    <a:pt x="97030" y="1187"/>
                  </a:lnTo>
                  <a:lnTo>
                    <a:pt x="104975" y="8149"/>
                  </a:lnTo>
                  <a:lnTo>
                    <a:pt x="109447" y="22062"/>
                  </a:lnTo>
                  <a:lnTo>
                    <a:pt x="110023" y="40710"/>
                  </a:lnTo>
                  <a:lnTo>
                    <a:pt x="100776" y="83413"/>
                  </a:lnTo>
                  <a:lnTo>
                    <a:pt x="93974" y="111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96">
              <a:extLst>
                <a:ext uri="{FF2B5EF4-FFF2-40B4-BE49-F238E27FC236}">
                  <a16:creationId xmlns:a16="http://schemas.microsoft.com/office/drawing/2014/main" xmlns="" id="{0B6983B0-36C9-41BF-B0F5-BA87F95FF5F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022932" y="1502198"/>
              <a:ext cx="67219" cy="109388"/>
            </a:xfrm>
            <a:custGeom>
              <a:avLst/>
              <a:gdLst/>
              <a:ahLst/>
              <a:cxnLst/>
              <a:rect l="0" t="0" r="0" b="0"/>
              <a:pathLst>
                <a:path w="67219" h="109388">
                  <a:moveTo>
                    <a:pt x="67218" y="9102"/>
                  </a:moveTo>
                  <a:lnTo>
                    <a:pt x="67218" y="9102"/>
                  </a:lnTo>
                  <a:lnTo>
                    <a:pt x="58379" y="264"/>
                  </a:lnTo>
                  <a:lnTo>
                    <a:pt x="48709" y="0"/>
                  </a:lnTo>
                  <a:lnTo>
                    <a:pt x="42178" y="917"/>
                  </a:lnTo>
                  <a:lnTo>
                    <a:pt x="29278" y="9462"/>
                  </a:lnTo>
                  <a:lnTo>
                    <a:pt x="17195" y="23373"/>
                  </a:lnTo>
                  <a:lnTo>
                    <a:pt x="3870" y="51039"/>
                  </a:lnTo>
                  <a:lnTo>
                    <a:pt x="0" y="80167"/>
                  </a:lnTo>
                  <a:lnTo>
                    <a:pt x="1596" y="95720"/>
                  </a:lnTo>
                  <a:lnTo>
                    <a:pt x="4420" y="100714"/>
                  </a:lnTo>
                  <a:lnTo>
                    <a:pt x="8419" y="104043"/>
                  </a:lnTo>
                  <a:lnTo>
                    <a:pt x="18507" y="107743"/>
                  </a:lnTo>
                  <a:lnTo>
                    <a:pt x="30046" y="109387"/>
                  </a:lnTo>
                  <a:lnTo>
                    <a:pt x="35382" y="107708"/>
                  </a:lnTo>
                  <a:lnTo>
                    <a:pt x="58460" y="87442"/>
                  </a:lnTo>
                  <a:lnTo>
                    <a:pt x="63327" y="75200"/>
                  </a:lnTo>
                  <a:lnTo>
                    <a:pt x="64783" y="61057"/>
                  </a:lnTo>
                  <a:lnTo>
                    <a:pt x="59969" y="36612"/>
                  </a:lnTo>
                  <a:lnTo>
                    <a:pt x="54518" y="21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97">
              <a:extLst>
                <a:ext uri="{FF2B5EF4-FFF2-40B4-BE49-F238E27FC236}">
                  <a16:creationId xmlns:a16="http://schemas.microsoft.com/office/drawing/2014/main" xmlns="" id="{06F777CA-EE51-4D04-8E67-71CDE28C55C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852065" y="1485900"/>
              <a:ext cx="161886" cy="128721"/>
            </a:xfrm>
            <a:custGeom>
              <a:avLst/>
              <a:gdLst/>
              <a:ahLst/>
              <a:cxnLst/>
              <a:rect l="0" t="0" r="0" b="0"/>
              <a:pathLst>
                <a:path w="161886" h="128721">
                  <a:moveTo>
                    <a:pt x="22185" y="50800"/>
                  </a:moveTo>
                  <a:lnTo>
                    <a:pt x="22185" y="50800"/>
                  </a:lnTo>
                  <a:lnTo>
                    <a:pt x="9094" y="45730"/>
                  </a:lnTo>
                  <a:lnTo>
                    <a:pt x="4195" y="40674"/>
                  </a:lnTo>
                  <a:lnTo>
                    <a:pt x="548" y="39244"/>
                  </a:lnTo>
                  <a:lnTo>
                    <a:pt x="0" y="38157"/>
                  </a:lnTo>
                  <a:lnTo>
                    <a:pt x="339" y="36727"/>
                  </a:lnTo>
                  <a:lnTo>
                    <a:pt x="1271" y="35068"/>
                  </a:lnTo>
                  <a:lnTo>
                    <a:pt x="9833" y="33225"/>
                  </a:lnTo>
                  <a:lnTo>
                    <a:pt x="54523" y="26854"/>
                  </a:lnTo>
                  <a:lnTo>
                    <a:pt x="101024" y="30554"/>
                  </a:lnTo>
                  <a:lnTo>
                    <a:pt x="106495" y="30952"/>
                  </a:lnTo>
                  <a:lnTo>
                    <a:pt x="110846" y="32629"/>
                  </a:lnTo>
                  <a:lnTo>
                    <a:pt x="117564" y="38256"/>
                  </a:lnTo>
                  <a:lnTo>
                    <a:pt x="118932" y="42437"/>
                  </a:lnTo>
                  <a:lnTo>
                    <a:pt x="117487" y="59141"/>
                  </a:lnTo>
                  <a:lnTo>
                    <a:pt x="103011" y="104783"/>
                  </a:lnTo>
                  <a:lnTo>
                    <a:pt x="98791" y="128522"/>
                  </a:lnTo>
                  <a:lnTo>
                    <a:pt x="98656" y="128720"/>
                  </a:lnTo>
                  <a:lnTo>
                    <a:pt x="98566" y="128147"/>
                  </a:lnTo>
                  <a:lnTo>
                    <a:pt x="120047" y="83736"/>
                  </a:lnTo>
                  <a:lnTo>
                    <a:pt x="139140" y="45507"/>
                  </a:lnTo>
                  <a:lnTo>
                    <a:pt x="161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598">
              <a:extLst>
                <a:ext uri="{FF2B5EF4-FFF2-40B4-BE49-F238E27FC236}">
                  <a16:creationId xmlns:a16="http://schemas.microsoft.com/office/drawing/2014/main" xmlns="" id="{46CB4960-C448-4513-844F-21EE6A0A5FD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712623" y="1373186"/>
              <a:ext cx="262495" cy="285187"/>
            </a:xfrm>
            <a:custGeom>
              <a:avLst/>
              <a:gdLst/>
              <a:ahLst/>
              <a:cxnLst/>
              <a:rect l="0" t="0" r="0" b="0"/>
              <a:pathLst>
                <a:path w="262495" h="285187">
                  <a:moveTo>
                    <a:pt x="28277" y="163514"/>
                  </a:moveTo>
                  <a:lnTo>
                    <a:pt x="28277" y="163514"/>
                  </a:lnTo>
                  <a:lnTo>
                    <a:pt x="18164" y="170256"/>
                  </a:lnTo>
                  <a:lnTo>
                    <a:pt x="11318" y="181092"/>
                  </a:lnTo>
                  <a:lnTo>
                    <a:pt x="6629" y="196021"/>
                  </a:lnTo>
                  <a:lnTo>
                    <a:pt x="0" y="241234"/>
                  </a:lnTo>
                  <a:lnTo>
                    <a:pt x="927" y="267054"/>
                  </a:lnTo>
                  <a:lnTo>
                    <a:pt x="3892" y="276559"/>
                  </a:lnTo>
                  <a:lnTo>
                    <a:pt x="5670" y="279094"/>
                  </a:lnTo>
                  <a:lnTo>
                    <a:pt x="13290" y="281911"/>
                  </a:lnTo>
                  <a:lnTo>
                    <a:pt x="18285" y="282662"/>
                  </a:lnTo>
                  <a:lnTo>
                    <a:pt x="29481" y="277852"/>
                  </a:lnTo>
                  <a:lnTo>
                    <a:pt x="57285" y="254146"/>
                  </a:lnTo>
                  <a:lnTo>
                    <a:pt x="87005" y="214559"/>
                  </a:lnTo>
                  <a:lnTo>
                    <a:pt x="87184" y="215183"/>
                  </a:lnTo>
                  <a:lnTo>
                    <a:pt x="76076" y="257307"/>
                  </a:lnTo>
                  <a:lnTo>
                    <a:pt x="78579" y="275971"/>
                  </a:lnTo>
                  <a:lnTo>
                    <a:pt x="81912" y="283580"/>
                  </a:lnTo>
                  <a:lnTo>
                    <a:pt x="85201" y="285186"/>
                  </a:lnTo>
                  <a:lnTo>
                    <a:pt x="94498" y="285089"/>
                  </a:lnTo>
                  <a:lnTo>
                    <a:pt x="105685" y="278930"/>
                  </a:lnTo>
                  <a:lnTo>
                    <a:pt x="133486" y="250988"/>
                  </a:lnTo>
                  <a:lnTo>
                    <a:pt x="164577" y="208247"/>
                  </a:lnTo>
                  <a:lnTo>
                    <a:pt x="188339" y="167873"/>
                  </a:lnTo>
                  <a:lnTo>
                    <a:pt x="212304" y="121707"/>
                  </a:lnTo>
                  <a:lnTo>
                    <a:pt x="223633" y="97543"/>
                  </a:lnTo>
                  <a:lnTo>
                    <a:pt x="243513" y="53055"/>
                  </a:lnTo>
                  <a:lnTo>
                    <a:pt x="260523" y="11703"/>
                  </a:lnTo>
                  <a:lnTo>
                    <a:pt x="262494" y="792"/>
                  </a:lnTo>
                  <a:lnTo>
                    <a:pt x="260623" y="0"/>
                  </a:lnTo>
                  <a:lnTo>
                    <a:pt x="252897" y="4763"/>
                  </a:lnTo>
                  <a:lnTo>
                    <a:pt x="233277" y="29458"/>
                  </a:lnTo>
                  <a:lnTo>
                    <a:pt x="212960" y="73699"/>
                  </a:lnTo>
                  <a:lnTo>
                    <a:pt x="199963" y="110661"/>
                  </a:lnTo>
                  <a:lnTo>
                    <a:pt x="187132" y="149196"/>
                  </a:lnTo>
                  <a:lnTo>
                    <a:pt x="174374" y="185137"/>
                  </a:lnTo>
                  <a:lnTo>
                    <a:pt x="162032" y="226993"/>
                  </a:lnTo>
                  <a:lnTo>
                    <a:pt x="162042" y="246760"/>
                  </a:lnTo>
                  <a:lnTo>
                    <a:pt x="164021" y="254995"/>
                  </a:lnTo>
                  <a:lnTo>
                    <a:pt x="166751" y="260484"/>
                  </a:lnTo>
                  <a:lnTo>
                    <a:pt x="169982" y="264144"/>
                  </a:lnTo>
                  <a:lnTo>
                    <a:pt x="173546" y="266584"/>
                  </a:lnTo>
                  <a:lnTo>
                    <a:pt x="177335" y="267505"/>
                  </a:lnTo>
                  <a:lnTo>
                    <a:pt x="185306" y="266647"/>
                  </a:lnTo>
                  <a:lnTo>
                    <a:pt x="201098" y="252084"/>
                  </a:lnTo>
                  <a:lnTo>
                    <a:pt x="207392" y="237686"/>
                  </a:lnTo>
                  <a:lnTo>
                    <a:pt x="212427" y="214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99">
              <a:extLst>
                <a:ext uri="{FF2B5EF4-FFF2-40B4-BE49-F238E27FC236}">
                  <a16:creationId xmlns:a16="http://schemas.microsoft.com/office/drawing/2014/main" xmlns="" id="{802320BE-72E7-4464-B254-B5A1650CA6D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569450" y="1416050"/>
              <a:ext cx="92991" cy="258226"/>
            </a:xfrm>
            <a:custGeom>
              <a:avLst/>
              <a:gdLst/>
              <a:ahLst/>
              <a:cxnLst/>
              <a:rect l="0" t="0" r="0" b="0"/>
              <a:pathLst>
                <a:path w="92991" h="258226">
                  <a:moveTo>
                    <a:pt x="38100" y="0"/>
                  </a:moveTo>
                  <a:lnTo>
                    <a:pt x="38100" y="0"/>
                  </a:lnTo>
                  <a:lnTo>
                    <a:pt x="34441" y="26759"/>
                  </a:lnTo>
                  <a:lnTo>
                    <a:pt x="36702" y="65706"/>
                  </a:lnTo>
                  <a:lnTo>
                    <a:pt x="37479" y="99053"/>
                  </a:lnTo>
                  <a:lnTo>
                    <a:pt x="37824" y="133159"/>
                  </a:lnTo>
                  <a:lnTo>
                    <a:pt x="35860" y="166426"/>
                  </a:lnTo>
                  <a:lnTo>
                    <a:pt x="24266" y="210100"/>
                  </a:lnTo>
                  <a:lnTo>
                    <a:pt x="15735" y="235583"/>
                  </a:lnTo>
                  <a:lnTo>
                    <a:pt x="10992" y="242287"/>
                  </a:lnTo>
                  <a:lnTo>
                    <a:pt x="9444" y="241958"/>
                  </a:lnTo>
                  <a:lnTo>
                    <a:pt x="8413" y="239622"/>
                  </a:lnTo>
                  <a:lnTo>
                    <a:pt x="7725" y="235948"/>
                  </a:lnTo>
                  <a:lnTo>
                    <a:pt x="10128" y="220664"/>
                  </a:lnTo>
                  <a:lnTo>
                    <a:pt x="23743" y="186398"/>
                  </a:lnTo>
                  <a:lnTo>
                    <a:pt x="53421" y="145318"/>
                  </a:lnTo>
                  <a:lnTo>
                    <a:pt x="62783" y="138669"/>
                  </a:lnTo>
                  <a:lnTo>
                    <a:pt x="67256" y="136896"/>
                  </a:lnTo>
                  <a:lnTo>
                    <a:pt x="70943" y="137831"/>
                  </a:lnTo>
                  <a:lnTo>
                    <a:pt x="74107" y="140571"/>
                  </a:lnTo>
                  <a:lnTo>
                    <a:pt x="87624" y="163547"/>
                  </a:lnTo>
                  <a:lnTo>
                    <a:pt x="92990" y="190432"/>
                  </a:lnTo>
                  <a:lnTo>
                    <a:pt x="91209" y="217369"/>
                  </a:lnTo>
                  <a:lnTo>
                    <a:pt x="84282" y="232781"/>
                  </a:lnTo>
                  <a:lnTo>
                    <a:pt x="79471" y="239854"/>
                  </a:lnTo>
                  <a:lnTo>
                    <a:pt x="66601" y="249594"/>
                  </a:lnTo>
                  <a:lnTo>
                    <a:pt x="51472" y="255569"/>
                  </a:lnTo>
                  <a:lnTo>
                    <a:pt x="35340" y="258225"/>
                  </a:lnTo>
                  <a:lnTo>
                    <a:pt x="28499" y="256817"/>
                  </a:lnTo>
                  <a:lnTo>
                    <a:pt x="17135" y="249607"/>
                  </a:lnTo>
                  <a:lnTo>
                    <a:pt x="9261" y="23934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00">
              <a:extLst>
                <a:ext uri="{FF2B5EF4-FFF2-40B4-BE49-F238E27FC236}">
                  <a16:creationId xmlns:a16="http://schemas.microsoft.com/office/drawing/2014/main" xmlns="" id="{C1205FEB-7231-467C-8BA1-28E32D3CEB6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493250" y="14605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38100" y="25400"/>
                  </a:moveTo>
                  <a:lnTo>
                    <a:pt x="38100" y="25400"/>
                  </a:lnTo>
                  <a:lnTo>
                    <a:pt x="27961" y="11602"/>
                  </a:lnTo>
                  <a:lnTo>
                    <a:pt x="20423" y="5627"/>
                  </a:lnTo>
                  <a:lnTo>
                    <a:pt x="12369" y="25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01">
              <a:extLst>
                <a:ext uri="{FF2B5EF4-FFF2-40B4-BE49-F238E27FC236}">
                  <a16:creationId xmlns:a16="http://schemas.microsoft.com/office/drawing/2014/main" xmlns="" id="{48C25E8E-1AA5-479E-A27A-9A9460C0253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481874" y="1555750"/>
              <a:ext cx="11377" cy="107951"/>
            </a:xfrm>
            <a:custGeom>
              <a:avLst/>
              <a:gdLst/>
              <a:ahLst/>
              <a:cxnLst/>
              <a:rect l="0" t="0" r="0" b="0"/>
              <a:pathLst>
                <a:path w="11377" h="107951">
                  <a:moveTo>
                    <a:pt x="5026" y="0"/>
                  </a:moveTo>
                  <a:lnTo>
                    <a:pt x="5026" y="0"/>
                  </a:lnTo>
                  <a:lnTo>
                    <a:pt x="5026" y="3371"/>
                  </a:lnTo>
                  <a:lnTo>
                    <a:pt x="0" y="25417"/>
                  </a:lnTo>
                  <a:lnTo>
                    <a:pt x="3919" y="72099"/>
                  </a:lnTo>
                  <a:lnTo>
                    <a:pt x="11376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02">
              <a:extLst>
                <a:ext uri="{FF2B5EF4-FFF2-40B4-BE49-F238E27FC236}">
                  <a16:creationId xmlns:a16="http://schemas.microsoft.com/office/drawing/2014/main" xmlns="" id="{B84CC21B-F213-4BB1-983F-777BD942812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334500" y="1568450"/>
              <a:ext cx="82551" cy="105522"/>
            </a:xfrm>
            <a:custGeom>
              <a:avLst/>
              <a:gdLst/>
              <a:ahLst/>
              <a:cxnLst/>
              <a:rect l="0" t="0" r="0" b="0"/>
              <a:pathLst>
                <a:path w="82551" h="105522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1048" y="10113"/>
                  </a:lnTo>
                  <a:lnTo>
                    <a:pt x="42063" y="29886"/>
                  </a:lnTo>
                  <a:lnTo>
                    <a:pt x="52326" y="47385"/>
                  </a:lnTo>
                  <a:lnTo>
                    <a:pt x="56051" y="56989"/>
                  </a:lnTo>
                  <a:lnTo>
                    <a:pt x="56427" y="75188"/>
                  </a:lnTo>
                  <a:lnTo>
                    <a:pt x="50585" y="95656"/>
                  </a:lnTo>
                  <a:lnTo>
                    <a:pt x="48540" y="99754"/>
                  </a:lnTo>
                  <a:lnTo>
                    <a:pt x="45060" y="102486"/>
                  </a:lnTo>
                  <a:lnTo>
                    <a:pt x="35548" y="105521"/>
                  </a:lnTo>
                  <a:lnTo>
                    <a:pt x="24266" y="103108"/>
                  </a:lnTo>
                  <a:lnTo>
                    <a:pt x="18294" y="100489"/>
                  </a:lnTo>
                  <a:lnTo>
                    <a:pt x="9777" y="91934"/>
                  </a:lnTo>
                  <a:lnTo>
                    <a:pt x="6518" y="86689"/>
                  </a:lnTo>
                  <a:lnTo>
                    <a:pt x="4778" y="75218"/>
                  </a:lnTo>
                  <a:lnTo>
                    <a:pt x="5302" y="69195"/>
                  </a:lnTo>
                  <a:lnTo>
                    <a:pt x="16153" y="47235"/>
                  </a:lnTo>
                  <a:lnTo>
                    <a:pt x="39515" y="26225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03">
              <a:extLst>
                <a:ext uri="{FF2B5EF4-FFF2-40B4-BE49-F238E27FC236}">
                  <a16:creationId xmlns:a16="http://schemas.microsoft.com/office/drawing/2014/main" xmlns="" id="{0729601A-9DDD-4F35-8498-5CC660C42ED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213850" y="15684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6087" y="324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04">
              <a:extLst>
                <a:ext uri="{FF2B5EF4-FFF2-40B4-BE49-F238E27FC236}">
                  <a16:creationId xmlns:a16="http://schemas.microsoft.com/office/drawing/2014/main" xmlns="" id="{5632C0A7-BA2E-41C6-BD85-16C9A1E82E65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248257" y="1457129"/>
              <a:ext cx="48144" cy="264233"/>
            </a:xfrm>
            <a:custGeom>
              <a:avLst/>
              <a:gdLst/>
              <a:ahLst/>
              <a:cxnLst/>
              <a:rect l="0" t="0" r="0" b="0"/>
              <a:pathLst>
                <a:path w="48144" h="264233">
                  <a:moveTo>
                    <a:pt x="48143" y="3371"/>
                  </a:moveTo>
                  <a:lnTo>
                    <a:pt x="48143" y="3371"/>
                  </a:lnTo>
                  <a:lnTo>
                    <a:pt x="48143" y="0"/>
                  </a:lnTo>
                  <a:lnTo>
                    <a:pt x="43074" y="40547"/>
                  </a:lnTo>
                  <a:lnTo>
                    <a:pt x="37311" y="84549"/>
                  </a:lnTo>
                  <a:lnTo>
                    <a:pt x="33216" y="116826"/>
                  </a:lnTo>
                  <a:lnTo>
                    <a:pt x="25282" y="149986"/>
                  </a:lnTo>
                  <a:lnTo>
                    <a:pt x="15404" y="182833"/>
                  </a:lnTo>
                  <a:lnTo>
                    <a:pt x="3322" y="226270"/>
                  </a:lnTo>
                  <a:lnTo>
                    <a:pt x="0" y="245665"/>
                  </a:lnTo>
                  <a:lnTo>
                    <a:pt x="525" y="252389"/>
                  </a:lnTo>
                  <a:lnTo>
                    <a:pt x="2286" y="257578"/>
                  </a:lnTo>
                  <a:lnTo>
                    <a:pt x="4871" y="261742"/>
                  </a:lnTo>
                  <a:lnTo>
                    <a:pt x="8713" y="263813"/>
                  </a:lnTo>
                  <a:lnTo>
                    <a:pt x="18624" y="264232"/>
                  </a:lnTo>
                  <a:lnTo>
                    <a:pt x="23524" y="261240"/>
                  </a:lnTo>
                  <a:lnTo>
                    <a:pt x="41793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05">
              <a:extLst>
                <a:ext uri="{FF2B5EF4-FFF2-40B4-BE49-F238E27FC236}">
                  <a16:creationId xmlns:a16="http://schemas.microsoft.com/office/drawing/2014/main" xmlns="" id="{A40E8D5B-CCBB-4D0F-B901-B8A417A7D08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130738" y="1576206"/>
              <a:ext cx="51363" cy="166689"/>
            </a:xfrm>
            <a:custGeom>
              <a:avLst/>
              <a:gdLst/>
              <a:ahLst/>
              <a:cxnLst/>
              <a:rect l="0" t="0" r="0" b="0"/>
              <a:pathLst>
                <a:path w="51363" h="166689">
                  <a:moveTo>
                    <a:pt x="51362" y="17644"/>
                  </a:moveTo>
                  <a:lnTo>
                    <a:pt x="51362" y="17644"/>
                  </a:lnTo>
                  <a:lnTo>
                    <a:pt x="40518" y="8210"/>
                  </a:lnTo>
                  <a:lnTo>
                    <a:pt x="24630" y="1757"/>
                  </a:lnTo>
                  <a:lnTo>
                    <a:pt x="12670" y="0"/>
                  </a:lnTo>
                  <a:lnTo>
                    <a:pt x="4061" y="1100"/>
                  </a:lnTo>
                  <a:lnTo>
                    <a:pt x="778" y="2382"/>
                  </a:lnTo>
                  <a:lnTo>
                    <a:pt x="0" y="4647"/>
                  </a:lnTo>
                  <a:lnTo>
                    <a:pt x="893" y="7568"/>
                  </a:lnTo>
                  <a:lnTo>
                    <a:pt x="22140" y="50311"/>
                  </a:lnTo>
                  <a:lnTo>
                    <a:pt x="39736" y="90210"/>
                  </a:lnTo>
                  <a:lnTo>
                    <a:pt x="49692" y="135864"/>
                  </a:lnTo>
                  <a:lnTo>
                    <a:pt x="46857" y="149914"/>
                  </a:lnTo>
                  <a:lnTo>
                    <a:pt x="44125" y="156624"/>
                  </a:lnTo>
                  <a:lnTo>
                    <a:pt x="40893" y="161097"/>
                  </a:lnTo>
                  <a:lnTo>
                    <a:pt x="33538" y="166068"/>
                  </a:lnTo>
                  <a:lnTo>
                    <a:pt x="29601" y="166688"/>
                  </a:lnTo>
                  <a:lnTo>
                    <a:pt x="21465" y="165495"/>
                  </a:lnTo>
                  <a:lnTo>
                    <a:pt x="18025" y="162072"/>
                  </a:lnTo>
                  <a:lnTo>
                    <a:pt x="12321" y="150743"/>
                  </a:lnTo>
                  <a:lnTo>
                    <a:pt x="6912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06">
              <a:extLst>
                <a:ext uri="{FF2B5EF4-FFF2-40B4-BE49-F238E27FC236}">
                  <a16:creationId xmlns:a16="http://schemas.microsoft.com/office/drawing/2014/main" xmlns="" id="{35C01D6B-D41F-4998-9E61-D6F1EC719D3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093200" y="1548246"/>
              <a:ext cx="12701" cy="64655"/>
            </a:xfrm>
            <a:custGeom>
              <a:avLst/>
              <a:gdLst/>
              <a:ahLst/>
              <a:cxnLst/>
              <a:rect l="0" t="0" r="0" b="0"/>
              <a:pathLst>
                <a:path w="12701" h="64655">
                  <a:moveTo>
                    <a:pt x="12700" y="64654"/>
                  </a:moveTo>
                  <a:lnTo>
                    <a:pt x="12700" y="64654"/>
                  </a:lnTo>
                  <a:lnTo>
                    <a:pt x="11288" y="31989"/>
                  </a:lnTo>
                  <a:lnTo>
                    <a:pt x="1177" y="481"/>
                  </a:lnTo>
                  <a:lnTo>
                    <a:pt x="784" y="0"/>
                  </a:lnTo>
                  <a:lnTo>
                    <a:pt x="0" y="1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07">
              <a:extLst>
                <a:ext uri="{FF2B5EF4-FFF2-40B4-BE49-F238E27FC236}">
                  <a16:creationId xmlns:a16="http://schemas.microsoft.com/office/drawing/2014/main" xmlns="" id="{F861C659-C111-4E18-BA7C-8596B9F7844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086850" y="16637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19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08">
              <a:extLst>
                <a:ext uri="{FF2B5EF4-FFF2-40B4-BE49-F238E27FC236}">
                  <a16:creationId xmlns:a16="http://schemas.microsoft.com/office/drawing/2014/main" xmlns="" id="{6FD6A5FA-7B88-4515-B7BA-072A3F15481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864260" y="1460562"/>
              <a:ext cx="133691" cy="313113"/>
            </a:xfrm>
            <a:custGeom>
              <a:avLst/>
              <a:gdLst/>
              <a:ahLst/>
              <a:cxnLst/>
              <a:rect l="0" t="0" r="0" b="0"/>
              <a:pathLst>
                <a:path w="133691" h="313113">
                  <a:moveTo>
                    <a:pt x="120990" y="184088"/>
                  </a:moveTo>
                  <a:lnTo>
                    <a:pt x="120990" y="184088"/>
                  </a:lnTo>
                  <a:lnTo>
                    <a:pt x="120989" y="175250"/>
                  </a:lnTo>
                  <a:lnTo>
                    <a:pt x="119578" y="173257"/>
                  </a:lnTo>
                  <a:lnTo>
                    <a:pt x="114248" y="169161"/>
                  </a:lnTo>
                  <a:lnTo>
                    <a:pt x="99942" y="166260"/>
                  </a:lnTo>
                  <a:lnTo>
                    <a:pt x="75556" y="168771"/>
                  </a:lnTo>
                  <a:lnTo>
                    <a:pt x="57993" y="177751"/>
                  </a:lnTo>
                  <a:lnTo>
                    <a:pt x="20351" y="213253"/>
                  </a:lnTo>
                  <a:lnTo>
                    <a:pt x="2898" y="248704"/>
                  </a:lnTo>
                  <a:lnTo>
                    <a:pt x="0" y="279277"/>
                  </a:lnTo>
                  <a:lnTo>
                    <a:pt x="7715" y="295538"/>
                  </a:lnTo>
                  <a:lnTo>
                    <a:pt x="13724" y="302838"/>
                  </a:lnTo>
                  <a:lnTo>
                    <a:pt x="31688" y="310949"/>
                  </a:lnTo>
                  <a:lnTo>
                    <a:pt x="42405" y="313112"/>
                  </a:lnTo>
                  <a:lnTo>
                    <a:pt x="52372" y="311732"/>
                  </a:lnTo>
                  <a:lnTo>
                    <a:pt x="70974" y="302672"/>
                  </a:lnTo>
                  <a:lnTo>
                    <a:pt x="93940" y="278334"/>
                  </a:lnTo>
                  <a:lnTo>
                    <a:pt x="114151" y="238667"/>
                  </a:lnTo>
                  <a:lnTo>
                    <a:pt x="121478" y="203642"/>
                  </a:lnTo>
                  <a:lnTo>
                    <a:pt x="124029" y="163851"/>
                  </a:lnTo>
                  <a:lnTo>
                    <a:pt x="122811" y="120295"/>
                  </a:lnTo>
                  <a:lnTo>
                    <a:pt x="121798" y="76949"/>
                  </a:lnTo>
                  <a:lnTo>
                    <a:pt x="120644" y="39104"/>
                  </a:lnTo>
                  <a:lnTo>
                    <a:pt x="116027" y="8015"/>
                  </a:lnTo>
                  <a:lnTo>
                    <a:pt x="112199" y="0"/>
                  </a:lnTo>
                  <a:lnTo>
                    <a:pt x="110190" y="685"/>
                  </a:lnTo>
                  <a:lnTo>
                    <a:pt x="106076" y="8972"/>
                  </a:lnTo>
                  <a:lnTo>
                    <a:pt x="106537" y="42988"/>
                  </a:lnTo>
                  <a:lnTo>
                    <a:pt x="109392" y="76692"/>
                  </a:lnTo>
                  <a:lnTo>
                    <a:pt x="113014" y="115189"/>
                  </a:lnTo>
                  <a:lnTo>
                    <a:pt x="116974" y="155818"/>
                  </a:lnTo>
                  <a:lnTo>
                    <a:pt x="122968" y="189868"/>
                  </a:lnTo>
                  <a:lnTo>
                    <a:pt x="130513" y="229075"/>
                  </a:lnTo>
                  <a:lnTo>
                    <a:pt x="133690" y="26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10">
            <a:extLst>
              <a:ext uri="{FF2B5EF4-FFF2-40B4-BE49-F238E27FC236}">
                <a16:creationId xmlns:a16="http://schemas.microsoft.com/office/drawing/2014/main" xmlns="" id="{5F87E3C4-A3A9-4B4E-B457-CD2878DA2898}"/>
              </a:ext>
            </a:extLst>
          </p:cNvPr>
          <p:cNvGrpSpPr/>
          <p:nvPr/>
        </p:nvGrpSpPr>
        <p:grpSpPr>
          <a:xfrm>
            <a:off x="4000500" y="2514600"/>
            <a:ext cx="273051" cy="546934"/>
            <a:chOff x="4000500" y="2514600"/>
            <a:chExt cx="273051" cy="546934"/>
          </a:xfrm>
        </p:grpSpPr>
        <p:sp>
          <p:nvSpPr>
            <p:cNvPr id="88" name="SMARTInkShape-609">
              <a:extLst>
                <a:ext uri="{FF2B5EF4-FFF2-40B4-BE49-F238E27FC236}">
                  <a16:creationId xmlns:a16="http://schemas.microsoft.com/office/drawing/2014/main" xmlns="" id="{2E71E7E3-9F55-4D5C-9737-42D2B6B95ED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08450" y="2873051"/>
              <a:ext cx="129593" cy="188483"/>
            </a:xfrm>
            <a:custGeom>
              <a:avLst/>
              <a:gdLst/>
              <a:ahLst/>
              <a:cxnLst/>
              <a:rect l="0" t="0" r="0" b="0"/>
              <a:pathLst>
                <a:path w="129593" h="188483">
                  <a:moveTo>
                    <a:pt x="6350" y="28899"/>
                  </a:moveTo>
                  <a:lnTo>
                    <a:pt x="6350" y="28899"/>
                  </a:lnTo>
                  <a:lnTo>
                    <a:pt x="6350" y="22157"/>
                  </a:lnTo>
                  <a:lnTo>
                    <a:pt x="8231" y="16966"/>
                  </a:lnTo>
                  <a:lnTo>
                    <a:pt x="9721" y="14593"/>
                  </a:lnTo>
                  <a:lnTo>
                    <a:pt x="21930" y="4513"/>
                  </a:lnTo>
                  <a:lnTo>
                    <a:pt x="36793" y="422"/>
                  </a:lnTo>
                  <a:lnTo>
                    <a:pt x="63113" y="0"/>
                  </a:lnTo>
                  <a:lnTo>
                    <a:pt x="100662" y="9550"/>
                  </a:lnTo>
                  <a:lnTo>
                    <a:pt x="115529" y="20770"/>
                  </a:lnTo>
                  <a:lnTo>
                    <a:pt x="121469" y="27713"/>
                  </a:lnTo>
                  <a:lnTo>
                    <a:pt x="128069" y="44835"/>
                  </a:lnTo>
                  <a:lnTo>
                    <a:pt x="129592" y="64910"/>
                  </a:lnTo>
                  <a:lnTo>
                    <a:pt x="121810" y="99306"/>
                  </a:lnTo>
                  <a:lnTo>
                    <a:pt x="105706" y="131448"/>
                  </a:lnTo>
                  <a:lnTo>
                    <a:pt x="81964" y="158453"/>
                  </a:lnTo>
                  <a:lnTo>
                    <a:pt x="40493" y="183136"/>
                  </a:lnTo>
                  <a:lnTo>
                    <a:pt x="22935" y="188465"/>
                  </a:lnTo>
                  <a:lnTo>
                    <a:pt x="8077" y="188482"/>
                  </a:lnTo>
                  <a:lnTo>
                    <a:pt x="3973" y="187499"/>
                  </a:lnTo>
                  <a:lnTo>
                    <a:pt x="1943" y="186138"/>
                  </a:lnTo>
                  <a:lnTo>
                    <a:pt x="0" y="181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10">
              <a:extLst>
                <a:ext uri="{FF2B5EF4-FFF2-40B4-BE49-F238E27FC236}">
                  <a16:creationId xmlns:a16="http://schemas.microsoft.com/office/drawing/2014/main" xmlns="" id="{C033D702-5BE8-4E0B-AE27-11A95F2CDF2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121150" y="2898291"/>
              <a:ext cx="5958" cy="149710"/>
            </a:xfrm>
            <a:custGeom>
              <a:avLst/>
              <a:gdLst/>
              <a:ahLst/>
              <a:cxnLst/>
              <a:rect l="0" t="0" r="0" b="0"/>
              <a:pathLst>
                <a:path w="5958" h="1497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881" y="4609"/>
                  </a:lnTo>
                  <a:lnTo>
                    <a:pt x="3371" y="6408"/>
                  </a:lnTo>
                  <a:lnTo>
                    <a:pt x="5957" y="37165"/>
                  </a:lnTo>
                  <a:lnTo>
                    <a:pt x="1934" y="82337"/>
                  </a:lnTo>
                  <a:lnTo>
                    <a:pt x="170" y="128963"/>
                  </a:lnTo>
                  <a:lnTo>
                    <a:pt x="0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11">
              <a:extLst>
                <a:ext uri="{FF2B5EF4-FFF2-40B4-BE49-F238E27FC236}">
                  <a16:creationId xmlns:a16="http://schemas.microsoft.com/office/drawing/2014/main" xmlns="" id="{90F99A1A-998B-4492-9EB7-D2A247C6DBB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000500" y="2679700"/>
              <a:ext cx="234951" cy="38101"/>
            </a:xfrm>
            <a:custGeom>
              <a:avLst/>
              <a:gdLst/>
              <a:ahLst/>
              <a:cxnLst/>
              <a:rect l="0" t="0" r="0" b="0"/>
              <a:pathLst>
                <a:path w="234951" h="38101">
                  <a:moveTo>
                    <a:pt x="0" y="38100"/>
                  </a:moveTo>
                  <a:lnTo>
                    <a:pt x="0" y="38100"/>
                  </a:lnTo>
                  <a:lnTo>
                    <a:pt x="45189" y="36219"/>
                  </a:lnTo>
                  <a:lnTo>
                    <a:pt x="88414" y="29311"/>
                  </a:lnTo>
                  <a:lnTo>
                    <a:pt x="122551" y="22905"/>
                  </a:lnTo>
                  <a:lnTo>
                    <a:pt x="156537" y="17706"/>
                  </a:lnTo>
                  <a:lnTo>
                    <a:pt x="203364" y="861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12">
              <a:extLst>
                <a:ext uri="{FF2B5EF4-FFF2-40B4-BE49-F238E27FC236}">
                  <a16:creationId xmlns:a16="http://schemas.microsoft.com/office/drawing/2014/main" xmlns="" id="{B37445C9-31E0-4823-83CF-423D157D254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025900" y="2514600"/>
              <a:ext cx="247651" cy="63501"/>
            </a:xfrm>
            <a:custGeom>
              <a:avLst/>
              <a:gdLst/>
              <a:ahLst/>
              <a:cxnLst/>
              <a:rect l="0" t="0" r="0" b="0"/>
              <a:pathLst>
                <a:path w="24765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3500"/>
                  </a:lnTo>
                  <a:lnTo>
                    <a:pt x="40799" y="47599"/>
                  </a:lnTo>
                  <a:lnTo>
                    <a:pt x="82252" y="35662"/>
                  </a:lnTo>
                  <a:lnTo>
                    <a:pt x="129577" y="23188"/>
                  </a:lnTo>
                  <a:lnTo>
                    <a:pt x="173782" y="11261"/>
                  </a:lnTo>
                  <a:lnTo>
                    <a:pt x="217275" y="243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13">
              <a:extLst>
                <a:ext uri="{FF2B5EF4-FFF2-40B4-BE49-F238E27FC236}">
                  <a16:creationId xmlns:a16="http://schemas.microsoft.com/office/drawing/2014/main" xmlns="" id="{BEF28755-C89F-4554-9FB2-588D9B8EAF4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000500" y="2546350"/>
              <a:ext cx="50801" cy="347300"/>
            </a:xfrm>
            <a:custGeom>
              <a:avLst/>
              <a:gdLst/>
              <a:ahLst/>
              <a:cxnLst/>
              <a:rect l="0" t="0" r="0" b="0"/>
              <a:pathLst>
                <a:path w="50801" h="347300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6" y="706"/>
                  </a:lnTo>
                  <a:lnTo>
                    <a:pt x="45774" y="1882"/>
                  </a:lnTo>
                  <a:lnTo>
                    <a:pt x="35635" y="40150"/>
                  </a:lnTo>
                  <a:lnTo>
                    <a:pt x="32901" y="75710"/>
                  </a:lnTo>
                  <a:lnTo>
                    <a:pt x="28720" y="120897"/>
                  </a:lnTo>
                  <a:lnTo>
                    <a:pt x="24994" y="157213"/>
                  </a:lnTo>
                  <a:lnTo>
                    <a:pt x="20986" y="194756"/>
                  </a:lnTo>
                  <a:lnTo>
                    <a:pt x="16853" y="227904"/>
                  </a:lnTo>
                  <a:lnTo>
                    <a:pt x="13931" y="274333"/>
                  </a:lnTo>
                  <a:lnTo>
                    <a:pt x="8579" y="317649"/>
                  </a:lnTo>
                  <a:lnTo>
                    <a:pt x="6305" y="335497"/>
                  </a:lnTo>
                  <a:lnTo>
                    <a:pt x="970" y="347299"/>
                  </a:lnTo>
                  <a:lnTo>
                    <a:pt x="646" y="346539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11">
            <a:extLst>
              <a:ext uri="{FF2B5EF4-FFF2-40B4-BE49-F238E27FC236}">
                <a16:creationId xmlns:a16="http://schemas.microsoft.com/office/drawing/2014/main" xmlns="" id="{5A548799-D280-47A8-89B0-71D0A9992FB5}"/>
              </a:ext>
            </a:extLst>
          </p:cNvPr>
          <p:cNvGrpSpPr/>
          <p:nvPr/>
        </p:nvGrpSpPr>
        <p:grpSpPr>
          <a:xfrm>
            <a:off x="4648200" y="2717800"/>
            <a:ext cx="171451" cy="82289"/>
            <a:chOff x="4648200" y="2717800"/>
            <a:chExt cx="171451" cy="82289"/>
          </a:xfrm>
        </p:grpSpPr>
        <p:sp>
          <p:nvSpPr>
            <p:cNvPr id="94" name="SMARTInkShape-614">
              <a:extLst>
                <a:ext uri="{FF2B5EF4-FFF2-40B4-BE49-F238E27FC236}">
                  <a16:creationId xmlns:a16="http://schemas.microsoft.com/office/drawing/2014/main" xmlns="" id="{339A047F-656A-4574-874E-DC9FF734FA4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648200" y="2794000"/>
              <a:ext cx="171451" cy="6089"/>
            </a:xfrm>
            <a:custGeom>
              <a:avLst/>
              <a:gdLst/>
              <a:ahLst/>
              <a:cxnLst/>
              <a:rect l="0" t="0" r="0" b="0"/>
              <a:pathLst>
                <a:path w="171451" h="608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8951" y="5467"/>
                  </a:lnTo>
                  <a:lnTo>
                    <a:pt x="54925" y="6088"/>
                  </a:lnTo>
                  <a:lnTo>
                    <a:pt x="101333" y="2901"/>
                  </a:lnTo>
                  <a:lnTo>
                    <a:pt x="144089" y="86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15">
              <a:extLst>
                <a:ext uri="{FF2B5EF4-FFF2-40B4-BE49-F238E27FC236}">
                  <a16:creationId xmlns:a16="http://schemas.microsoft.com/office/drawing/2014/main" xmlns="" id="{3D0FE258-D11E-430A-A88C-BEFA23FA968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654550" y="27178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45434" y="3371"/>
                  </a:lnTo>
                  <a:lnTo>
                    <a:pt x="85279" y="5762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12">
            <a:extLst>
              <a:ext uri="{FF2B5EF4-FFF2-40B4-BE49-F238E27FC236}">
                <a16:creationId xmlns:a16="http://schemas.microsoft.com/office/drawing/2014/main" xmlns="" id="{5E74D525-34C4-4966-B152-35F320BEEF68}"/>
              </a:ext>
            </a:extLst>
          </p:cNvPr>
          <p:cNvGrpSpPr/>
          <p:nvPr/>
        </p:nvGrpSpPr>
        <p:grpSpPr>
          <a:xfrm>
            <a:off x="5130800" y="2514600"/>
            <a:ext cx="260351" cy="393701"/>
            <a:chOff x="5130800" y="2514600"/>
            <a:chExt cx="260351" cy="393701"/>
          </a:xfrm>
        </p:grpSpPr>
        <p:sp>
          <p:nvSpPr>
            <p:cNvPr id="97" name="SMARTInkShape-616">
              <a:extLst>
                <a:ext uri="{FF2B5EF4-FFF2-40B4-BE49-F238E27FC236}">
                  <a16:creationId xmlns:a16="http://schemas.microsoft.com/office/drawing/2014/main" xmlns="" id="{56686352-EFAE-42DE-82EE-9A15DD0E907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162550" y="2686050"/>
              <a:ext cx="209551" cy="49918"/>
            </a:xfrm>
            <a:custGeom>
              <a:avLst/>
              <a:gdLst/>
              <a:ahLst/>
              <a:cxnLst/>
              <a:rect l="0" t="0" r="0" b="0"/>
              <a:pathLst>
                <a:path w="209551" h="49918">
                  <a:moveTo>
                    <a:pt x="0" y="44450"/>
                  </a:moveTo>
                  <a:lnTo>
                    <a:pt x="0" y="44450"/>
                  </a:lnTo>
                  <a:lnTo>
                    <a:pt x="6742" y="47821"/>
                  </a:lnTo>
                  <a:lnTo>
                    <a:pt x="21048" y="49917"/>
                  </a:lnTo>
                  <a:lnTo>
                    <a:pt x="66534" y="44145"/>
                  </a:lnTo>
                  <a:lnTo>
                    <a:pt x="99420" y="35142"/>
                  </a:lnTo>
                  <a:lnTo>
                    <a:pt x="133321" y="25967"/>
                  </a:lnTo>
                  <a:lnTo>
                    <a:pt x="176615" y="1286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617">
              <a:extLst>
                <a:ext uri="{FF2B5EF4-FFF2-40B4-BE49-F238E27FC236}">
                  <a16:creationId xmlns:a16="http://schemas.microsoft.com/office/drawing/2014/main" xmlns="" id="{2365C1F1-1E31-4916-97B2-85681E33D93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168900" y="251460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0113" y="51291"/>
                  </a:lnTo>
                  <a:lnTo>
                    <a:pt x="43370" y="39735"/>
                  </a:lnTo>
                  <a:lnTo>
                    <a:pt x="75014" y="29655"/>
                  </a:lnTo>
                  <a:lnTo>
                    <a:pt x="110950" y="18824"/>
                  </a:lnTo>
                  <a:lnTo>
                    <a:pt x="150441" y="9307"/>
                  </a:lnTo>
                  <a:lnTo>
                    <a:pt x="195485" y="275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618">
              <a:extLst>
                <a:ext uri="{FF2B5EF4-FFF2-40B4-BE49-F238E27FC236}">
                  <a16:creationId xmlns:a16="http://schemas.microsoft.com/office/drawing/2014/main" xmlns="" id="{5CBC4049-C5D7-4577-8056-B39C9D5B9DF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130800" y="2547233"/>
              <a:ext cx="63501" cy="361068"/>
            </a:xfrm>
            <a:custGeom>
              <a:avLst/>
              <a:gdLst/>
              <a:ahLst/>
              <a:cxnLst/>
              <a:rect l="0" t="0" r="0" b="0"/>
              <a:pathLst>
                <a:path w="63501" h="361068">
                  <a:moveTo>
                    <a:pt x="63500" y="5467"/>
                  </a:moveTo>
                  <a:lnTo>
                    <a:pt x="63500" y="5467"/>
                  </a:lnTo>
                  <a:lnTo>
                    <a:pt x="63500" y="0"/>
                  </a:lnTo>
                  <a:lnTo>
                    <a:pt x="61618" y="11785"/>
                  </a:lnTo>
                  <a:lnTo>
                    <a:pt x="58033" y="50694"/>
                  </a:lnTo>
                  <a:lnTo>
                    <a:pt x="55661" y="81307"/>
                  </a:lnTo>
                  <a:lnTo>
                    <a:pt x="51549" y="118196"/>
                  </a:lnTo>
                  <a:lnTo>
                    <a:pt x="45018" y="162813"/>
                  </a:lnTo>
                  <a:lnTo>
                    <a:pt x="37412" y="207102"/>
                  </a:lnTo>
                  <a:lnTo>
                    <a:pt x="30033" y="248188"/>
                  </a:lnTo>
                  <a:lnTo>
                    <a:pt x="24402" y="282912"/>
                  </a:lnTo>
                  <a:lnTo>
                    <a:pt x="13893" y="326856"/>
                  </a:lnTo>
                  <a:lnTo>
                    <a:pt x="3476" y="357236"/>
                  </a:lnTo>
                  <a:lnTo>
                    <a:pt x="2317" y="359219"/>
                  </a:lnTo>
                  <a:lnTo>
                    <a:pt x="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13">
            <a:extLst>
              <a:ext uri="{FF2B5EF4-FFF2-40B4-BE49-F238E27FC236}">
                <a16:creationId xmlns:a16="http://schemas.microsoft.com/office/drawing/2014/main" xmlns="" id="{8BBC17C0-4B62-43C3-B2A1-1939DA39EF1F}"/>
              </a:ext>
            </a:extLst>
          </p:cNvPr>
          <p:cNvGrpSpPr/>
          <p:nvPr/>
        </p:nvGrpSpPr>
        <p:grpSpPr>
          <a:xfrm>
            <a:off x="4686300" y="2365948"/>
            <a:ext cx="105869" cy="231203"/>
            <a:chOff x="4686300" y="2365948"/>
            <a:chExt cx="105869" cy="231203"/>
          </a:xfrm>
        </p:grpSpPr>
        <p:sp>
          <p:nvSpPr>
            <p:cNvPr id="101" name="SMARTInkShape-619">
              <a:extLst>
                <a:ext uri="{FF2B5EF4-FFF2-40B4-BE49-F238E27FC236}">
                  <a16:creationId xmlns:a16="http://schemas.microsoft.com/office/drawing/2014/main" xmlns="" id="{65D7DB64-5DAE-47EC-AD65-8C2B5E09790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711855" y="2591683"/>
              <a:ext cx="12546" cy="5468"/>
            </a:xfrm>
            <a:custGeom>
              <a:avLst/>
              <a:gdLst/>
              <a:ahLst/>
              <a:cxnLst/>
              <a:rect l="0" t="0" r="0" b="0"/>
              <a:pathLst>
                <a:path w="12546" h="5468">
                  <a:moveTo>
                    <a:pt x="12545" y="5467"/>
                  </a:moveTo>
                  <a:lnTo>
                    <a:pt x="12545" y="5467"/>
                  </a:lnTo>
                  <a:lnTo>
                    <a:pt x="5803" y="5467"/>
                  </a:lnTo>
                  <a:lnTo>
                    <a:pt x="3817" y="4761"/>
                  </a:lnTo>
                  <a:lnTo>
                    <a:pt x="2493" y="3585"/>
                  </a:lnTo>
                  <a:lnTo>
                    <a:pt x="368" y="0"/>
                  </a:lnTo>
                  <a:lnTo>
                    <a:pt x="193" y="411"/>
                  </a:lnTo>
                  <a:lnTo>
                    <a:pt x="0" y="2750"/>
                  </a:lnTo>
                  <a:lnTo>
                    <a:pt x="654" y="3655"/>
                  </a:lnTo>
                  <a:lnTo>
                    <a:pt x="619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20">
              <a:extLst>
                <a:ext uri="{FF2B5EF4-FFF2-40B4-BE49-F238E27FC236}">
                  <a16:creationId xmlns:a16="http://schemas.microsoft.com/office/drawing/2014/main" xmlns="" id="{7755DFEE-A9FD-4F74-80E4-5E67B2C609E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686300" y="2365948"/>
              <a:ext cx="105869" cy="142303"/>
            </a:xfrm>
            <a:custGeom>
              <a:avLst/>
              <a:gdLst/>
              <a:ahLst/>
              <a:cxnLst/>
              <a:rect l="0" t="0" r="0" b="0"/>
              <a:pathLst>
                <a:path w="105869" h="142303">
                  <a:moveTo>
                    <a:pt x="0" y="21652"/>
                  </a:moveTo>
                  <a:lnTo>
                    <a:pt x="0" y="21652"/>
                  </a:lnTo>
                  <a:lnTo>
                    <a:pt x="0" y="18281"/>
                  </a:lnTo>
                  <a:lnTo>
                    <a:pt x="3763" y="14744"/>
                  </a:lnTo>
                  <a:lnTo>
                    <a:pt x="29853" y="453"/>
                  </a:lnTo>
                  <a:lnTo>
                    <a:pt x="40080" y="0"/>
                  </a:lnTo>
                  <a:lnTo>
                    <a:pt x="81400" y="6136"/>
                  </a:lnTo>
                  <a:lnTo>
                    <a:pt x="93328" y="12640"/>
                  </a:lnTo>
                  <a:lnTo>
                    <a:pt x="100981" y="20233"/>
                  </a:lnTo>
                  <a:lnTo>
                    <a:pt x="104853" y="32075"/>
                  </a:lnTo>
                  <a:lnTo>
                    <a:pt x="105868" y="46745"/>
                  </a:lnTo>
                  <a:lnTo>
                    <a:pt x="103967" y="62673"/>
                  </a:lnTo>
                  <a:lnTo>
                    <a:pt x="92188" y="87507"/>
                  </a:lnTo>
                  <a:lnTo>
                    <a:pt x="69951" y="114702"/>
                  </a:lnTo>
                  <a:lnTo>
                    <a:pt x="38100" y="14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14">
            <a:extLst>
              <a:ext uri="{FF2B5EF4-FFF2-40B4-BE49-F238E27FC236}">
                <a16:creationId xmlns:a16="http://schemas.microsoft.com/office/drawing/2014/main" xmlns="" id="{7424D9DB-5ACC-44C4-A1F4-4976F540EE28}"/>
              </a:ext>
            </a:extLst>
          </p:cNvPr>
          <p:cNvGrpSpPr/>
          <p:nvPr/>
        </p:nvGrpSpPr>
        <p:grpSpPr>
          <a:xfrm>
            <a:off x="5251450" y="2889511"/>
            <a:ext cx="231776" cy="228340"/>
            <a:chOff x="5251450" y="2889511"/>
            <a:chExt cx="231776" cy="228340"/>
          </a:xfrm>
        </p:grpSpPr>
        <p:sp>
          <p:nvSpPr>
            <p:cNvPr id="104" name="SMARTInkShape-621">
              <a:extLst>
                <a:ext uri="{FF2B5EF4-FFF2-40B4-BE49-F238E27FC236}">
                  <a16:creationId xmlns:a16="http://schemas.microsoft.com/office/drawing/2014/main" xmlns="" id="{34FB2E3C-D853-435A-8461-D37495DB0DE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312159" y="2889511"/>
              <a:ext cx="85342" cy="228340"/>
            </a:xfrm>
            <a:custGeom>
              <a:avLst/>
              <a:gdLst/>
              <a:ahLst/>
              <a:cxnLst/>
              <a:rect l="0" t="0" r="0" b="0"/>
              <a:pathLst>
                <a:path w="85342" h="228340">
                  <a:moveTo>
                    <a:pt x="85341" y="6089"/>
                  </a:moveTo>
                  <a:lnTo>
                    <a:pt x="85341" y="6089"/>
                  </a:lnTo>
                  <a:lnTo>
                    <a:pt x="73408" y="1063"/>
                  </a:lnTo>
                  <a:lnTo>
                    <a:pt x="60955" y="0"/>
                  </a:lnTo>
                  <a:lnTo>
                    <a:pt x="54982" y="1737"/>
                  </a:lnTo>
                  <a:lnTo>
                    <a:pt x="52402" y="3188"/>
                  </a:lnTo>
                  <a:lnTo>
                    <a:pt x="21514" y="41334"/>
                  </a:lnTo>
                  <a:lnTo>
                    <a:pt x="721" y="80153"/>
                  </a:lnTo>
                  <a:lnTo>
                    <a:pt x="0" y="83687"/>
                  </a:lnTo>
                  <a:lnTo>
                    <a:pt x="225" y="86749"/>
                  </a:lnTo>
                  <a:lnTo>
                    <a:pt x="2747" y="100935"/>
                  </a:lnTo>
                  <a:lnTo>
                    <a:pt x="2787" y="110142"/>
                  </a:lnTo>
                  <a:lnTo>
                    <a:pt x="4670" y="114188"/>
                  </a:lnTo>
                  <a:lnTo>
                    <a:pt x="6161" y="116255"/>
                  </a:lnTo>
                  <a:lnTo>
                    <a:pt x="12250" y="141074"/>
                  </a:lnTo>
                  <a:lnTo>
                    <a:pt x="12169" y="152865"/>
                  </a:lnTo>
                  <a:lnTo>
                    <a:pt x="5947" y="200002"/>
                  </a:lnTo>
                  <a:lnTo>
                    <a:pt x="6075" y="212452"/>
                  </a:lnTo>
                  <a:lnTo>
                    <a:pt x="9141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22">
              <a:extLst>
                <a:ext uri="{FF2B5EF4-FFF2-40B4-BE49-F238E27FC236}">
                  <a16:creationId xmlns:a16="http://schemas.microsoft.com/office/drawing/2014/main" xmlns="" id="{2A569DF5-79B2-4911-BD8D-CC6E3219A0A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473700" y="3079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23">
              <a:extLst>
                <a:ext uri="{FF2B5EF4-FFF2-40B4-BE49-F238E27FC236}">
                  <a16:creationId xmlns:a16="http://schemas.microsoft.com/office/drawing/2014/main" xmlns="" id="{5CF7E25C-20A8-4351-A35D-5167B16365A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251450" y="289560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42948" y="33846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15">
            <a:extLst>
              <a:ext uri="{FF2B5EF4-FFF2-40B4-BE49-F238E27FC236}">
                <a16:creationId xmlns:a16="http://schemas.microsoft.com/office/drawing/2014/main" xmlns="" id="{B7FF85D0-2753-4A82-B10F-3CFE686EFB9D}"/>
              </a:ext>
            </a:extLst>
          </p:cNvPr>
          <p:cNvGrpSpPr/>
          <p:nvPr/>
        </p:nvGrpSpPr>
        <p:grpSpPr>
          <a:xfrm>
            <a:off x="2025650" y="3625381"/>
            <a:ext cx="438151" cy="362242"/>
            <a:chOff x="2025650" y="3625381"/>
            <a:chExt cx="438151" cy="362242"/>
          </a:xfrm>
        </p:grpSpPr>
        <p:sp>
          <p:nvSpPr>
            <p:cNvPr id="108" name="SMARTInkShape-624">
              <a:extLst>
                <a:ext uri="{FF2B5EF4-FFF2-40B4-BE49-F238E27FC236}">
                  <a16:creationId xmlns:a16="http://schemas.microsoft.com/office/drawing/2014/main" xmlns="" id="{FB05D765-5B89-4629-B1AF-58CAAAA5410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025650" y="3625381"/>
              <a:ext cx="196851" cy="362242"/>
            </a:xfrm>
            <a:custGeom>
              <a:avLst/>
              <a:gdLst/>
              <a:ahLst/>
              <a:cxnLst/>
              <a:rect l="0" t="0" r="0" b="0"/>
              <a:pathLst>
                <a:path w="196851" h="362242">
                  <a:moveTo>
                    <a:pt x="0" y="19519"/>
                  </a:moveTo>
                  <a:lnTo>
                    <a:pt x="0" y="19519"/>
                  </a:lnTo>
                  <a:lnTo>
                    <a:pt x="0" y="13431"/>
                  </a:lnTo>
                  <a:lnTo>
                    <a:pt x="6742" y="23359"/>
                  </a:lnTo>
                  <a:lnTo>
                    <a:pt x="17677" y="56562"/>
                  </a:lnTo>
                  <a:lnTo>
                    <a:pt x="23849" y="91956"/>
                  </a:lnTo>
                  <a:lnTo>
                    <a:pt x="28238" y="134969"/>
                  </a:lnTo>
                  <a:lnTo>
                    <a:pt x="29409" y="159280"/>
                  </a:lnTo>
                  <a:lnTo>
                    <a:pt x="30189" y="184660"/>
                  </a:lnTo>
                  <a:lnTo>
                    <a:pt x="27293" y="231674"/>
                  </a:lnTo>
                  <a:lnTo>
                    <a:pt x="22714" y="273971"/>
                  </a:lnTo>
                  <a:lnTo>
                    <a:pt x="20678" y="309233"/>
                  </a:lnTo>
                  <a:lnTo>
                    <a:pt x="19371" y="354082"/>
                  </a:lnTo>
                  <a:lnTo>
                    <a:pt x="19193" y="362241"/>
                  </a:lnTo>
                  <a:lnTo>
                    <a:pt x="19062" y="322729"/>
                  </a:lnTo>
                  <a:lnTo>
                    <a:pt x="22425" y="282377"/>
                  </a:lnTo>
                  <a:lnTo>
                    <a:pt x="29176" y="241115"/>
                  </a:lnTo>
                  <a:lnTo>
                    <a:pt x="31693" y="224328"/>
                  </a:lnTo>
                  <a:lnTo>
                    <a:pt x="33123" y="221675"/>
                  </a:lnTo>
                  <a:lnTo>
                    <a:pt x="37117" y="217417"/>
                  </a:lnTo>
                  <a:lnTo>
                    <a:pt x="39544" y="216834"/>
                  </a:lnTo>
                  <a:lnTo>
                    <a:pt x="43681" y="215871"/>
                  </a:lnTo>
                  <a:lnTo>
                    <a:pt x="88524" y="192612"/>
                  </a:lnTo>
                  <a:lnTo>
                    <a:pt x="111210" y="173503"/>
                  </a:lnTo>
                  <a:lnTo>
                    <a:pt x="138384" y="131623"/>
                  </a:lnTo>
                  <a:lnTo>
                    <a:pt x="153500" y="95069"/>
                  </a:lnTo>
                  <a:lnTo>
                    <a:pt x="166210" y="58132"/>
                  </a:lnTo>
                  <a:lnTo>
                    <a:pt x="176134" y="13045"/>
                  </a:lnTo>
                  <a:lnTo>
                    <a:pt x="177306" y="824"/>
                  </a:lnTo>
                  <a:lnTo>
                    <a:pt x="176766" y="0"/>
                  </a:lnTo>
                  <a:lnTo>
                    <a:pt x="175699" y="862"/>
                  </a:lnTo>
                  <a:lnTo>
                    <a:pt x="174283" y="2848"/>
                  </a:lnTo>
                  <a:lnTo>
                    <a:pt x="172715" y="38569"/>
                  </a:lnTo>
                  <a:lnTo>
                    <a:pt x="175070" y="69613"/>
                  </a:lnTo>
                  <a:lnTo>
                    <a:pt x="180349" y="108341"/>
                  </a:lnTo>
                  <a:lnTo>
                    <a:pt x="185989" y="150717"/>
                  </a:lnTo>
                  <a:lnTo>
                    <a:pt x="188495" y="193070"/>
                  </a:lnTo>
                  <a:lnTo>
                    <a:pt x="189609" y="233531"/>
                  </a:lnTo>
                  <a:lnTo>
                    <a:pt x="190104" y="269858"/>
                  </a:lnTo>
                  <a:lnTo>
                    <a:pt x="192303" y="316279"/>
                  </a:lnTo>
                  <a:lnTo>
                    <a:pt x="196850" y="337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25">
              <a:extLst>
                <a:ext uri="{FF2B5EF4-FFF2-40B4-BE49-F238E27FC236}">
                  <a16:creationId xmlns:a16="http://schemas.microsoft.com/office/drawing/2014/main" xmlns="" id="{69EAF9ED-698D-4C0B-AED8-FE967D05F09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51100" y="38227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26">
              <a:extLst>
                <a:ext uri="{FF2B5EF4-FFF2-40B4-BE49-F238E27FC236}">
                  <a16:creationId xmlns:a16="http://schemas.microsoft.com/office/drawing/2014/main" xmlns="" id="{5EA0AB72-1C86-4972-ACBC-1DFDA5F8765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441091" y="370840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7"/>
                  </a:lnTo>
                  <a:lnTo>
                    <a:pt x="36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27">
              <a:extLst>
                <a:ext uri="{FF2B5EF4-FFF2-40B4-BE49-F238E27FC236}">
                  <a16:creationId xmlns:a16="http://schemas.microsoft.com/office/drawing/2014/main" xmlns="" id="{0062E528-6656-4132-99BE-0DF8D194840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269013" y="3859127"/>
              <a:ext cx="50755" cy="116899"/>
            </a:xfrm>
            <a:custGeom>
              <a:avLst/>
              <a:gdLst/>
              <a:ahLst/>
              <a:cxnLst/>
              <a:rect l="0" t="0" r="0" b="0"/>
              <a:pathLst>
                <a:path w="50755" h="116899">
                  <a:moveTo>
                    <a:pt x="36037" y="27073"/>
                  </a:moveTo>
                  <a:lnTo>
                    <a:pt x="36037" y="27073"/>
                  </a:lnTo>
                  <a:lnTo>
                    <a:pt x="24103" y="22047"/>
                  </a:lnTo>
                  <a:lnTo>
                    <a:pt x="21731" y="21606"/>
                  </a:lnTo>
                  <a:lnTo>
                    <a:pt x="20150" y="20606"/>
                  </a:lnTo>
                  <a:lnTo>
                    <a:pt x="19096" y="19234"/>
                  </a:lnTo>
                  <a:lnTo>
                    <a:pt x="18393" y="17613"/>
                  </a:lnTo>
                  <a:lnTo>
                    <a:pt x="17218" y="17239"/>
                  </a:lnTo>
                  <a:lnTo>
                    <a:pt x="15730" y="17695"/>
                  </a:lnTo>
                  <a:lnTo>
                    <a:pt x="14033" y="18704"/>
                  </a:lnTo>
                  <a:lnTo>
                    <a:pt x="4901" y="33609"/>
                  </a:lnTo>
                  <a:lnTo>
                    <a:pt x="0" y="55899"/>
                  </a:lnTo>
                  <a:lnTo>
                    <a:pt x="3414" y="88009"/>
                  </a:lnTo>
                  <a:lnTo>
                    <a:pt x="6956" y="102133"/>
                  </a:lnTo>
                  <a:lnTo>
                    <a:pt x="12764" y="111703"/>
                  </a:lnTo>
                  <a:lnTo>
                    <a:pt x="16288" y="115243"/>
                  </a:lnTo>
                  <a:lnTo>
                    <a:pt x="20049" y="116898"/>
                  </a:lnTo>
                  <a:lnTo>
                    <a:pt x="27990" y="116854"/>
                  </a:lnTo>
                  <a:lnTo>
                    <a:pt x="31378" y="114444"/>
                  </a:lnTo>
                  <a:lnTo>
                    <a:pt x="37024" y="106121"/>
                  </a:lnTo>
                  <a:lnTo>
                    <a:pt x="50754" y="59006"/>
                  </a:lnTo>
                  <a:lnTo>
                    <a:pt x="50432" y="31988"/>
                  </a:lnTo>
                  <a:lnTo>
                    <a:pt x="45868" y="12850"/>
                  </a:lnTo>
                  <a:lnTo>
                    <a:pt x="40047" y="1614"/>
                  </a:lnTo>
                  <a:lnTo>
                    <a:pt x="38711" y="222"/>
                  </a:lnTo>
                  <a:lnTo>
                    <a:pt x="37819" y="0"/>
                  </a:lnTo>
                  <a:lnTo>
                    <a:pt x="36037" y="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628">
            <a:extLst>
              <a:ext uri="{FF2B5EF4-FFF2-40B4-BE49-F238E27FC236}">
                <a16:creationId xmlns:a16="http://schemas.microsoft.com/office/drawing/2014/main" xmlns="" id="{97CFA807-5FB6-43D9-94DA-6317FC8B99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02904" y="3577052"/>
            <a:ext cx="163474" cy="355447"/>
          </a:xfrm>
          <a:custGeom>
            <a:avLst/>
            <a:gdLst/>
            <a:ahLst/>
            <a:cxnLst/>
            <a:rect l="0" t="0" r="0" b="0"/>
            <a:pathLst>
              <a:path w="163474" h="355447">
                <a:moveTo>
                  <a:pt x="11746" y="36098"/>
                </a:moveTo>
                <a:lnTo>
                  <a:pt x="11746" y="36098"/>
                </a:lnTo>
                <a:lnTo>
                  <a:pt x="11746" y="32727"/>
                </a:lnTo>
                <a:lnTo>
                  <a:pt x="11040" y="31734"/>
                </a:lnTo>
                <a:lnTo>
                  <a:pt x="9864" y="31072"/>
                </a:lnTo>
                <a:lnTo>
                  <a:pt x="8375" y="30631"/>
                </a:lnTo>
                <a:lnTo>
                  <a:pt x="7382" y="31747"/>
                </a:lnTo>
                <a:lnTo>
                  <a:pt x="6279" y="36751"/>
                </a:lnTo>
                <a:lnTo>
                  <a:pt x="6276" y="73151"/>
                </a:lnTo>
                <a:lnTo>
                  <a:pt x="9812" y="118651"/>
                </a:lnTo>
                <a:lnTo>
                  <a:pt x="10886" y="156279"/>
                </a:lnTo>
                <a:lnTo>
                  <a:pt x="11364" y="196521"/>
                </a:lnTo>
                <a:lnTo>
                  <a:pt x="10871" y="235808"/>
                </a:lnTo>
                <a:lnTo>
                  <a:pt x="8299" y="269732"/>
                </a:lnTo>
                <a:lnTo>
                  <a:pt x="6675" y="315839"/>
                </a:lnTo>
                <a:lnTo>
                  <a:pt x="10535" y="338535"/>
                </a:lnTo>
                <a:lnTo>
                  <a:pt x="10939" y="339323"/>
                </a:lnTo>
                <a:lnTo>
                  <a:pt x="6614" y="312442"/>
                </a:lnTo>
                <a:lnTo>
                  <a:pt x="3875" y="268966"/>
                </a:lnTo>
                <a:lnTo>
                  <a:pt x="1192" y="230612"/>
                </a:lnTo>
                <a:lnTo>
                  <a:pt x="0" y="187695"/>
                </a:lnTo>
                <a:lnTo>
                  <a:pt x="3233" y="142750"/>
                </a:lnTo>
                <a:lnTo>
                  <a:pt x="9373" y="99726"/>
                </a:lnTo>
                <a:lnTo>
                  <a:pt x="16806" y="64142"/>
                </a:lnTo>
                <a:lnTo>
                  <a:pt x="35666" y="23084"/>
                </a:lnTo>
                <a:lnTo>
                  <a:pt x="52386" y="2060"/>
                </a:lnTo>
                <a:lnTo>
                  <a:pt x="58595" y="0"/>
                </a:lnTo>
                <a:lnTo>
                  <a:pt x="73020" y="1475"/>
                </a:lnTo>
                <a:lnTo>
                  <a:pt x="88838" y="16241"/>
                </a:lnTo>
                <a:lnTo>
                  <a:pt x="115492" y="54203"/>
                </a:lnTo>
                <a:lnTo>
                  <a:pt x="134055" y="85772"/>
                </a:lnTo>
                <a:lnTo>
                  <a:pt x="149361" y="120970"/>
                </a:lnTo>
                <a:lnTo>
                  <a:pt x="159457" y="159661"/>
                </a:lnTo>
                <a:lnTo>
                  <a:pt x="163473" y="200376"/>
                </a:lnTo>
                <a:lnTo>
                  <a:pt x="158203" y="241990"/>
                </a:lnTo>
                <a:lnTo>
                  <a:pt x="146923" y="276478"/>
                </a:lnTo>
                <a:lnTo>
                  <a:pt x="124706" y="315931"/>
                </a:lnTo>
                <a:lnTo>
                  <a:pt x="107812" y="334035"/>
                </a:lnTo>
                <a:lnTo>
                  <a:pt x="70103" y="351406"/>
                </a:lnTo>
                <a:lnTo>
                  <a:pt x="53910" y="355446"/>
                </a:lnTo>
                <a:lnTo>
                  <a:pt x="42010" y="354890"/>
                </a:lnTo>
                <a:lnTo>
                  <a:pt x="38272" y="353048"/>
                </a:lnTo>
                <a:lnTo>
                  <a:pt x="35780" y="350409"/>
                </a:lnTo>
                <a:lnTo>
                  <a:pt x="30796" y="3408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117">
            <a:extLst>
              <a:ext uri="{FF2B5EF4-FFF2-40B4-BE49-F238E27FC236}">
                <a16:creationId xmlns:a16="http://schemas.microsoft.com/office/drawing/2014/main" xmlns="" id="{5FE1EBCE-5313-4E1F-AF53-2C05BA619496}"/>
              </a:ext>
            </a:extLst>
          </p:cNvPr>
          <p:cNvGrpSpPr/>
          <p:nvPr/>
        </p:nvGrpSpPr>
        <p:grpSpPr>
          <a:xfrm>
            <a:off x="3463441" y="3540819"/>
            <a:ext cx="892660" cy="389832"/>
            <a:chOff x="3463441" y="3540819"/>
            <a:chExt cx="892660" cy="389832"/>
          </a:xfrm>
        </p:grpSpPr>
        <p:sp>
          <p:nvSpPr>
            <p:cNvPr id="114" name="SMARTInkShape-629">
              <a:extLst>
                <a:ext uri="{FF2B5EF4-FFF2-40B4-BE49-F238E27FC236}">
                  <a16:creationId xmlns:a16="http://schemas.microsoft.com/office/drawing/2014/main" xmlns="" id="{D934E9E9-DCF7-4A1F-8384-A0BFF30373D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298950" y="3698348"/>
              <a:ext cx="57151" cy="168803"/>
            </a:xfrm>
            <a:custGeom>
              <a:avLst/>
              <a:gdLst/>
              <a:ahLst/>
              <a:cxnLst/>
              <a:rect l="0" t="0" r="0" b="0"/>
              <a:pathLst>
                <a:path w="57151" h="168803">
                  <a:moveTo>
                    <a:pt x="57150" y="16402"/>
                  </a:moveTo>
                  <a:lnTo>
                    <a:pt x="57150" y="16402"/>
                  </a:lnTo>
                  <a:lnTo>
                    <a:pt x="38283" y="3310"/>
                  </a:lnTo>
                  <a:lnTo>
                    <a:pt x="28538" y="0"/>
                  </a:lnTo>
                  <a:lnTo>
                    <a:pt x="21385" y="410"/>
                  </a:lnTo>
                  <a:lnTo>
                    <a:pt x="18490" y="1508"/>
                  </a:lnTo>
                  <a:lnTo>
                    <a:pt x="16560" y="4355"/>
                  </a:lnTo>
                  <a:lnTo>
                    <a:pt x="14416" y="13165"/>
                  </a:lnTo>
                  <a:lnTo>
                    <a:pt x="16579" y="33395"/>
                  </a:lnTo>
                  <a:lnTo>
                    <a:pt x="30658" y="73838"/>
                  </a:lnTo>
                  <a:lnTo>
                    <a:pt x="42473" y="117469"/>
                  </a:lnTo>
                  <a:lnTo>
                    <a:pt x="44059" y="143297"/>
                  </a:lnTo>
                  <a:lnTo>
                    <a:pt x="42073" y="148976"/>
                  </a:lnTo>
                  <a:lnTo>
                    <a:pt x="34221" y="159050"/>
                  </a:lnTo>
                  <a:lnTo>
                    <a:pt x="21794" y="164467"/>
                  </a:lnTo>
                  <a:lnTo>
                    <a:pt x="0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30">
              <a:extLst>
                <a:ext uri="{FF2B5EF4-FFF2-40B4-BE49-F238E27FC236}">
                  <a16:creationId xmlns:a16="http://schemas.microsoft.com/office/drawing/2014/main" xmlns="" id="{53B8740A-6E94-4D4A-A826-87103A5D1A4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148122" y="3725630"/>
              <a:ext cx="131779" cy="111822"/>
            </a:xfrm>
            <a:custGeom>
              <a:avLst/>
              <a:gdLst/>
              <a:ahLst/>
              <a:cxnLst/>
              <a:rect l="0" t="0" r="0" b="0"/>
              <a:pathLst>
                <a:path w="131779" h="111822">
                  <a:moveTo>
                    <a:pt x="23828" y="8170"/>
                  </a:moveTo>
                  <a:lnTo>
                    <a:pt x="23828" y="8170"/>
                  </a:lnTo>
                  <a:lnTo>
                    <a:pt x="17086" y="1428"/>
                  </a:lnTo>
                  <a:lnTo>
                    <a:pt x="14394" y="147"/>
                  </a:lnTo>
                  <a:lnTo>
                    <a:pt x="11895" y="0"/>
                  </a:lnTo>
                  <a:lnTo>
                    <a:pt x="7235" y="1716"/>
                  </a:lnTo>
                  <a:lnTo>
                    <a:pt x="2813" y="4831"/>
                  </a:lnTo>
                  <a:lnTo>
                    <a:pt x="377" y="12330"/>
                  </a:lnTo>
                  <a:lnTo>
                    <a:pt x="0" y="24130"/>
                  </a:lnTo>
                  <a:lnTo>
                    <a:pt x="7380" y="67169"/>
                  </a:lnTo>
                  <a:lnTo>
                    <a:pt x="16759" y="86015"/>
                  </a:lnTo>
                  <a:lnTo>
                    <a:pt x="28475" y="97166"/>
                  </a:lnTo>
                  <a:lnTo>
                    <a:pt x="31865" y="97839"/>
                  </a:lnTo>
                  <a:lnTo>
                    <a:pt x="34831" y="96877"/>
                  </a:lnTo>
                  <a:lnTo>
                    <a:pt x="39301" y="92751"/>
                  </a:lnTo>
                  <a:lnTo>
                    <a:pt x="48206" y="68336"/>
                  </a:lnTo>
                  <a:lnTo>
                    <a:pt x="48546" y="68037"/>
                  </a:lnTo>
                  <a:lnTo>
                    <a:pt x="48773" y="68542"/>
                  </a:lnTo>
                  <a:lnTo>
                    <a:pt x="49731" y="71691"/>
                  </a:lnTo>
                  <a:lnTo>
                    <a:pt x="64147" y="101469"/>
                  </a:lnTo>
                  <a:lnTo>
                    <a:pt x="70205" y="107962"/>
                  </a:lnTo>
                  <a:lnTo>
                    <a:pt x="73795" y="110681"/>
                  </a:lnTo>
                  <a:lnTo>
                    <a:pt x="76895" y="111789"/>
                  </a:lnTo>
                  <a:lnTo>
                    <a:pt x="79667" y="111821"/>
                  </a:lnTo>
                  <a:lnTo>
                    <a:pt x="82221" y="111138"/>
                  </a:lnTo>
                  <a:lnTo>
                    <a:pt x="92557" y="103433"/>
                  </a:lnTo>
                  <a:lnTo>
                    <a:pt x="107927" y="85471"/>
                  </a:lnTo>
                  <a:lnTo>
                    <a:pt x="124517" y="40831"/>
                  </a:lnTo>
                  <a:lnTo>
                    <a:pt x="131778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31">
              <a:extLst>
                <a:ext uri="{FF2B5EF4-FFF2-40B4-BE49-F238E27FC236}">
                  <a16:creationId xmlns:a16="http://schemas.microsoft.com/office/drawing/2014/main" xmlns="" id="{776904BA-89FC-4CAF-84CE-A4DA14514C4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15120" y="3728235"/>
              <a:ext cx="55231" cy="135010"/>
            </a:xfrm>
            <a:custGeom>
              <a:avLst/>
              <a:gdLst/>
              <a:ahLst/>
              <a:cxnLst/>
              <a:rect l="0" t="0" r="0" b="0"/>
              <a:pathLst>
                <a:path w="55231" h="135010">
                  <a:moveTo>
                    <a:pt x="42530" y="18265"/>
                  </a:moveTo>
                  <a:lnTo>
                    <a:pt x="42530" y="18265"/>
                  </a:lnTo>
                  <a:lnTo>
                    <a:pt x="47997" y="1863"/>
                  </a:lnTo>
                  <a:lnTo>
                    <a:pt x="47586" y="980"/>
                  </a:lnTo>
                  <a:lnTo>
                    <a:pt x="46606" y="392"/>
                  </a:lnTo>
                  <a:lnTo>
                    <a:pt x="45247" y="0"/>
                  </a:lnTo>
                  <a:lnTo>
                    <a:pt x="33222" y="9560"/>
                  </a:lnTo>
                  <a:lnTo>
                    <a:pt x="16254" y="32540"/>
                  </a:lnTo>
                  <a:lnTo>
                    <a:pt x="4562" y="65063"/>
                  </a:lnTo>
                  <a:lnTo>
                    <a:pt x="0" y="98140"/>
                  </a:lnTo>
                  <a:lnTo>
                    <a:pt x="2696" y="115854"/>
                  </a:lnTo>
                  <a:lnTo>
                    <a:pt x="5391" y="123541"/>
                  </a:lnTo>
                  <a:lnTo>
                    <a:pt x="9304" y="128666"/>
                  </a:lnTo>
                  <a:lnTo>
                    <a:pt x="19296" y="134359"/>
                  </a:lnTo>
                  <a:lnTo>
                    <a:pt x="28911" y="135009"/>
                  </a:lnTo>
                  <a:lnTo>
                    <a:pt x="33451" y="134194"/>
                  </a:lnTo>
                  <a:lnTo>
                    <a:pt x="42258" y="123882"/>
                  </a:lnTo>
                  <a:lnTo>
                    <a:pt x="49464" y="107539"/>
                  </a:lnTo>
                  <a:lnTo>
                    <a:pt x="52816" y="79210"/>
                  </a:lnTo>
                  <a:lnTo>
                    <a:pt x="48949" y="53335"/>
                  </a:lnTo>
                  <a:lnTo>
                    <a:pt x="38140" y="28815"/>
                  </a:lnTo>
                  <a:lnTo>
                    <a:pt x="39603" y="28121"/>
                  </a:lnTo>
                  <a:lnTo>
                    <a:pt x="55230" y="3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32">
              <a:extLst>
                <a:ext uri="{FF2B5EF4-FFF2-40B4-BE49-F238E27FC236}">
                  <a16:creationId xmlns:a16="http://schemas.microsoft.com/office/drawing/2014/main" xmlns="" id="{0B70F669-C418-48C1-87D5-8E39CF154C0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898900" y="3562350"/>
              <a:ext cx="15453" cy="254001"/>
            </a:xfrm>
            <a:custGeom>
              <a:avLst/>
              <a:gdLst/>
              <a:ahLst/>
              <a:cxnLst/>
              <a:rect l="0" t="0" r="0" b="0"/>
              <a:pathLst>
                <a:path w="15453" h="254001">
                  <a:moveTo>
                    <a:pt x="6350" y="0"/>
                  </a:moveTo>
                  <a:lnTo>
                    <a:pt x="6350" y="0"/>
                  </a:lnTo>
                  <a:lnTo>
                    <a:pt x="11419" y="44762"/>
                  </a:lnTo>
                  <a:lnTo>
                    <a:pt x="15188" y="78691"/>
                  </a:lnTo>
                  <a:lnTo>
                    <a:pt x="15452" y="113526"/>
                  </a:lnTo>
                  <a:lnTo>
                    <a:pt x="13217" y="147117"/>
                  </a:lnTo>
                  <a:lnTo>
                    <a:pt x="7993" y="19379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33">
              <a:extLst>
                <a:ext uri="{FF2B5EF4-FFF2-40B4-BE49-F238E27FC236}">
                  <a16:creationId xmlns:a16="http://schemas.microsoft.com/office/drawing/2014/main" xmlns="" id="{4B8C8708-BF6D-4D89-8480-8B76E4BEEAB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799963" y="3587106"/>
              <a:ext cx="9955" cy="292745"/>
            </a:xfrm>
            <a:custGeom>
              <a:avLst/>
              <a:gdLst/>
              <a:ahLst/>
              <a:cxnLst/>
              <a:rect l="0" t="0" r="0" b="0"/>
              <a:pathLst>
                <a:path w="9955" h="292745">
                  <a:moveTo>
                    <a:pt x="3687" y="26044"/>
                  </a:moveTo>
                  <a:lnTo>
                    <a:pt x="3687" y="26044"/>
                  </a:lnTo>
                  <a:lnTo>
                    <a:pt x="316" y="15931"/>
                  </a:lnTo>
                  <a:lnTo>
                    <a:pt x="543" y="7203"/>
                  </a:lnTo>
                  <a:lnTo>
                    <a:pt x="2290" y="737"/>
                  </a:lnTo>
                  <a:lnTo>
                    <a:pt x="2755" y="0"/>
                  </a:lnTo>
                  <a:lnTo>
                    <a:pt x="3066" y="215"/>
                  </a:lnTo>
                  <a:lnTo>
                    <a:pt x="6874" y="10630"/>
                  </a:lnTo>
                  <a:lnTo>
                    <a:pt x="9100" y="47347"/>
                  </a:lnTo>
                  <a:lnTo>
                    <a:pt x="9620" y="82549"/>
                  </a:lnTo>
                  <a:lnTo>
                    <a:pt x="9852" y="121713"/>
                  </a:lnTo>
                  <a:lnTo>
                    <a:pt x="9954" y="162637"/>
                  </a:lnTo>
                  <a:lnTo>
                    <a:pt x="6237" y="202463"/>
                  </a:lnTo>
                  <a:lnTo>
                    <a:pt x="1293" y="238508"/>
                  </a:lnTo>
                  <a:lnTo>
                    <a:pt x="0" y="280985"/>
                  </a:lnTo>
                  <a:lnTo>
                    <a:pt x="3687" y="29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34">
              <a:extLst>
                <a:ext uri="{FF2B5EF4-FFF2-40B4-BE49-F238E27FC236}">
                  <a16:creationId xmlns:a16="http://schemas.microsoft.com/office/drawing/2014/main" xmlns="" id="{45299C2A-8915-46AE-AC52-00CA1BA2BF6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599982" y="3759200"/>
              <a:ext cx="107329" cy="109008"/>
            </a:xfrm>
            <a:custGeom>
              <a:avLst/>
              <a:gdLst/>
              <a:ahLst/>
              <a:cxnLst/>
              <a:rect l="0" t="0" r="0" b="0"/>
              <a:pathLst>
                <a:path w="107329" h="109008">
                  <a:moveTo>
                    <a:pt x="63968" y="6350"/>
                  </a:moveTo>
                  <a:lnTo>
                    <a:pt x="63968" y="6350"/>
                  </a:lnTo>
                  <a:lnTo>
                    <a:pt x="53855" y="6350"/>
                  </a:lnTo>
                  <a:lnTo>
                    <a:pt x="34082" y="13092"/>
                  </a:lnTo>
                  <a:lnTo>
                    <a:pt x="22228" y="22046"/>
                  </a:lnTo>
                  <a:lnTo>
                    <a:pt x="12256" y="34493"/>
                  </a:lnTo>
                  <a:lnTo>
                    <a:pt x="3120" y="51784"/>
                  </a:lnTo>
                  <a:lnTo>
                    <a:pt x="0" y="67465"/>
                  </a:lnTo>
                  <a:lnTo>
                    <a:pt x="156" y="74610"/>
                  </a:lnTo>
                  <a:lnTo>
                    <a:pt x="5974" y="88193"/>
                  </a:lnTo>
                  <a:lnTo>
                    <a:pt x="10488" y="94779"/>
                  </a:lnTo>
                  <a:lnTo>
                    <a:pt x="24912" y="103977"/>
                  </a:lnTo>
                  <a:lnTo>
                    <a:pt x="43082" y="109007"/>
                  </a:lnTo>
                  <a:lnTo>
                    <a:pt x="62917" y="108889"/>
                  </a:lnTo>
                  <a:lnTo>
                    <a:pt x="81610" y="100842"/>
                  </a:lnTo>
                  <a:lnTo>
                    <a:pt x="97209" y="87857"/>
                  </a:lnTo>
                  <a:lnTo>
                    <a:pt x="106493" y="72679"/>
                  </a:lnTo>
                  <a:lnTo>
                    <a:pt x="107328" y="54644"/>
                  </a:lnTo>
                  <a:lnTo>
                    <a:pt x="102289" y="36987"/>
                  </a:lnTo>
                  <a:lnTo>
                    <a:pt x="79919" y="6290"/>
                  </a:lnTo>
                  <a:lnTo>
                    <a:pt x="70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35">
              <a:extLst>
                <a:ext uri="{FF2B5EF4-FFF2-40B4-BE49-F238E27FC236}">
                  <a16:creationId xmlns:a16="http://schemas.microsoft.com/office/drawing/2014/main" xmlns="" id="{4C8DE81C-E5F6-43C0-A8BC-17E556BFD54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463441" y="3771900"/>
              <a:ext cx="149710" cy="44451"/>
            </a:xfrm>
            <a:custGeom>
              <a:avLst/>
              <a:gdLst/>
              <a:ahLst/>
              <a:cxnLst/>
              <a:rect l="0" t="0" r="0" b="0"/>
              <a:pathLst>
                <a:path w="1497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1079"/>
                  </a:lnTo>
                  <a:lnTo>
                    <a:pt x="0" y="38675"/>
                  </a:lnTo>
                  <a:lnTo>
                    <a:pt x="1563" y="32240"/>
                  </a:lnTo>
                  <a:lnTo>
                    <a:pt x="6490" y="26559"/>
                  </a:lnTo>
                  <a:lnTo>
                    <a:pt x="9780" y="24056"/>
                  </a:lnTo>
                  <a:lnTo>
                    <a:pt x="46888" y="14263"/>
                  </a:lnTo>
                  <a:lnTo>
                    <a:pt x="90394" y="4853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36">
              <a:extLst>
                <a:ext uri="{FF2B5EF4-FFF2-40B4-BE49-F238E27FC236}">
                  <a16:creationId xmlns:a16="http://schemas.microsoft.com/office/drawing/2014/main" xmlns="" id="{F47B4A5C-5934-4AEE-8133-C4D69046ABD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484577" y="3540819"/>
              <a:ext cx="77774" cy="389832"/>
            </a:xfrm>
            <a:custGeom>
              <a:avLst/>
              <a:gdLst/>
              <a:ahLst/>
              <a:cxnLst/>
              <a:rect l="0" t="0" r="0" b="0"/>
              <a:pathLst>
                <a:path w="77774" h="389832">
                  <a:moveTo>
                    <a:pt x="77773" y="15181"/>
                  </a:moveTo>
                  <a:lnTo>
                    <a:pt x="77773" y="15181"/>
                  </a:lnTo>
                  <a:lnTo>
                    <a:pt x="77773" y="8439"/>
                  </a:lnTo>
                  <a:lnTo>
                    <a:pt x="76361" y="5747"/>
                  </a:lnTo>
                  <a:lnTo>
                    <a:pt x="71031" y="875"/>
                  </a:lnTo>
                  <a:lnTo>
                    <a:pt x="67634" y="0"/>
                  </a:lnTo>
                  <a:lnTo>
                    <a:pt x="60096" y="908"/>
                  </a:lnTo>
                  <a:lnTo>
                    <a:pt x="34435" y="39096"/>
                  </a:lnTo>
                  <a:lnTo>
                    <a:pt x="19471" y="76374"/>
                  </a:lnTo>
                  <a:lnTo>
                    <a:pt x="8822" y="116461"/>
                  </a:lnTo>
                  <a:lnTo>
                    <a:pt x="1737" y="157796"/>
                  </a:lnTo>
                  <a:lnTo>
                    <a:pt x="0" y="201567"/>
                  </a:lnTo>
                  <a:lnTo>
                    <a:pt x="1579" y="244775"/>
                  </a:lnTo>
                  <a:lnTo>
                    <a:pt x="4633" y="282793"/>
                  </a:lnTo>
                  <a:lnTo>
                    <a:pt x="10224" y="316623"/>
                  </a:lnTo>
                  <a:lnTo>
                    <a:pt x="19423" y="357792"/>
                  </a:lnTo>
                  <a:lnTo>
                    <a:pt x="26973" y="389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18">
            <a:extLst>
              <a:ext uri="{FF2B5EF4-FFF2-40B4-BE49-F238E27FC236}">
                <a16:creationId xmlns:a16="http://schemas.microsoft.com/office/drawing/2014/main" xmlns="" id="{15D09841-C81A-44AC-8F5D-234523C416B7}"/>
              </a:ext>
            </a:extLst>
          </p:cNvPr>
          <p:cNvGrpSpPr/>
          <p:nvPr/>
        </p:nvGrpSpPr>
        <p:grpSpPr>
          <a:xfrm>
            <a:off x="4949341" y="3602477"/>
            <a:ext cx="283060" cy="334524"/>
            <a:chOff x="4949341" y="3602477"/>
            <a:chExt cx="283060" cy="334524"/>
          </a:xfrm>
        </p:grpSpPr>
        <p:sp>
          <p:nvSpPr>
            <p:cNvPr id="123" name="SMARTInkShape-637">
              <a:extLst>
                <a:ext uri="{FF2B5EF4-FFF2-40B4-BE49-F238E27FC236}">
                  <a16:creationId xmlns:a16="http://schemas.microsoft.com/office/drawing/2014/main" xmlns="" id="{69C96A4C-1FB6-41CD-845B-806B4F10E51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099050" y="37592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317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38">
              <a:extLst>
                <a:ext uri="{FF2B5EF4-FFF2-40B4-BE49-F238E27FC236}">
                  <a16:creationId xmlns:a16="http://schemas.microsoft.com/office/drawing/2014/main" xmlns="" id="{AF280151-9C24-403A-A11E-9125B5461AE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37248" y="3603000"/>
              <a:ext cx="95153" cy="334001"/>
            </a:xfrm>
            <a:custGeom>
              <a:avLst/>
              <a:gdLst/>
              <a:ahLst/>
              <a:cxnLst/>
              <a:rect l="0" t="0" r="0" b="0"/>
              <a:pathLst>
                <a:path w="95153" h="334001">
                  <a:moveTo>
                    <a:pt x="95152" y="29200"/>
                  </a:moveTo>
                  <a:lnTo>
                    <a:pt x="95152" y="29200"/>
                  </a:lnTo>
                  <a:lnTo>
                    <a:pt x="95152" y="19087"/>
                  </a:lnTo>
                  <a:lnTo>
                    <a:pt x="91389" y="10359"/>
                  </a:lnTo>
                  <a:lnTo>
                    <a:pt x="88410" y="6056"/>
                  </a:lnTo>
                  <a:lnTo>
                    <a:pt x="84307" y="3187"/>
                  </a:lnTo>
                  <a:lnTo>
                    <a:pt x="74104" y="0"/>
                  </a:lnTo>
                  <a:lnTo>
                    <a:pt x="64395" y="465"/>
                  </a:lnTo>
                  <a:lnTo>
                    <a:pt x="54671" y="3729"/>
                  </a:lnTo>
                  <a:lnTo>
                    <a:pt x="38002" y="14206"/>
                  </a:lnTo>
                  <a:lnTo>
                    <a:pt x="24518" y="30401"/>
                  </a:lnTo>
                  <a:lnTo>
                    <a:pt x="10939" y="61109"/>
                  </a:lnTo>
                  <a:lnTo>
                    <a:pt x="6664" y="95693"/>
                  </a:lnTo>
                  <a:lnTo>
                    <a:pt x="11332" y="138736"/>
                  </a:lnTo>
                  <a:lnTo>
                    <a:pt x="3689" y="179857"/>
                  </a:lnTo>
                  <a:lnTo>
                    <a:pt x="400" y="226936"/>
                  </a:lnTo>
                  <a:lnTo>
                    <a:pt x="0" y="268558"/>
                  </a:lnTo>
                  <a:lnTo>
                    <a:pt x="1796" y="305627"/>
                  </a:lnTo>
                  <a:lnTo>
                    <a:pt x="6813" y="318537"/>
                  </a:lnTo>
                  <a:lnTo>
                    <a:pt x="18952" y="33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39">
              <a:extLst>
                <a:ext uri="{FF2B5EF4-FFF2-40B4-BE49-F238E27FC236}">
                  <a16:creationId xmlns:a16="http://schemas.microsoft.com/office/drawing/2014/main" xmlns="" id="{9775A60F-8A74-4EFE-B3D8-5F9AC19D228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49341" y="3602477"/>
              <a:ext cx="149710" cy="175774"/>
            </a:xfrm>
            <a:custGeom>
              <a:avLst/>
              <a:gdLst/>
              <a:ahLst/>
              <a:cxnLst/>
              <a:rect l="0" t="0" r="0" b="0"/>
              <a:pathLst>
                <a:path w="149710" h="175774">
                  <a:moveTo>
                    <a:pt x="3659" y="17023"/>
                  </a:moveTo>
                  <a:lnTo>
                    <a:pt x="3659" y="17023"/>
                  </a:lnTo>
                  <a:lnTo>
                    <a:pt x="288" y="17023"/>
                  </a:lnTo>
                  <a:lnTo>
                    <a:pt x="0" y="16317"/>
                  </a:lnTo>
                  <a:lnTo>
                    <a:pt x="1563" y="13652"/>
                  </a:lnTo>
                  <a:lnTo>
                    <a:pt x="9780" y="4813"/>
                  </a:lnTo>
                  <a:lnTo>
                    <a:pt x="20961" y="1014"/>
                  </a:lnTo>
                  <a:lnTo>
                    <a:pt x="27894" y="0"/>
                  </a:lnTo>
                  <a:lnTo>
                    <a:pt x="48767" y="8281"/>
                  </a:lnTo>
                  <a:lnTo>
                    <a:pt x="86404" y="36540"/>
                  </a:lnTo>
                  <a:lnTo>
                    <a:pt x="118722" y="76193"/>
                  </a:lnTo>
                  <a:lnTo>
                    <a:pt x="132409" y="103293"/>
                  </a:lnTo>
                  <a:lnTo>
                    <a:pt x="149709" y="1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19">
            <a:extLst>
              <a:ext uri="{FF2B5EF4-FFF2-40B4-BE49-F238E27FC236}">
                <a16:creationId xmlns:a16="http://schemas.microsoft.com/office/drawing/2014/main" xmlns="" id="{01A913AD-147E-463C-A1AD-BB3BC7F415FE}"/>
              </a:ext>
            </a:extLst>
          </p:cNvPr>
          <p:cNvGrpSpPr/>
          <p:nvPr/>
        </p:nvGrpSpPr>
        <p:grpSpPr>
          <a:xfrm>
            <a:off x="6546850" y="3573988"/>
            <a:ext cx="374651" cy="350313"/>
            <a:chOff x="6546850" y="3573988"/>
            <a:chExt cx="374651" cy="350313"/>
          </a:xfrm>
        </p:grpSpPr>
        <p:sp>
          <p:nvSpPr>
            <p:cNvPr id="127" name="SMARTInkShape-640">
              <a:extLst>
                <a:ext uri="{FF2B5EF4-FFF2-40B4-BE49-F238E27FC236}">
                  <a16:creationId xmlns:a16="http://schemas.microsoft.com/office/drawing/2014/main" xmlns="" id="{1101F679-F356-4A43-AFEB-AB3E3F9A061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908800" y="3835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41">
              <a:extLst>
                <a:ext uri="{FF2B5EF4-FFF2-40B4-BE49-F238E27FC236}">
                  <a16:creationId xmlns:a16="http://schemas.microsoft.com/office/drawing/2014/main" xmlns="" id="{F5AE476B-9E69-4A7F-937A-A158BC5673A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15150" y="3683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42">
              <a:extLst>
                <a:ext uri="{FF2B5EF4-FFF2-40B4-BE49-F238E27FC236}">
                  <a16:creationId xmlns:a16="http://schemas.microsoft.com/office/drawing/2014/main" xmlns="" id="{B2F5EF60-F997-42F9-999A-DAF48DF1D1A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794499" y="3835400"/>
              <a:ext cx="2" cy="88901"/>
            </a:xfrm>
            <a:custGeom>
              <a:avLst/>
              <a:gdLst/>
              <a:ahLst/>
              <a:cxnLst/>
              <a:rect l="0" t="0" r="0" b="0"/>
              <a:pathLst>
                <a:path w="2" h="88901">
                  <a:moveTo>
                    <a:pt x="1" y="0"/>
                  </a:moveTo>
                  <a:lnTo>
                    <a:pt x="1" y="0"/>
                  </a:lnTo>
                  <a:lnTo>
                    <a:pt x="0" y="43621"/>
                  </a:lnTo>
                  <a:lnTo>
                    <a:pt x="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43">
              <a:extLst>
                <a:ext uri="{FF2B5EF4-FFF2-40B4-BE49-F238E27FC236}">
                  <a16:creationId xmlns:a16="http://schemas.microsoft.com/office/drawing/2014/main" xmlns="" id="{F47CC9D5-DB59-431D-809A-1003767AB47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546850" y="3573988"/>
              <a:ext cx="165101" cy="305863"/>
            </a:xfrm>
            <a:custGeom>
              <a:avLst/>
              <a:gdLst/>
              <a:ahLst/>
              <a:cxnLst/>
              <a:rect l="0" t="0" r="0" b="0"/>
              <a:pathLst>
                <a:path w="165101" h="305863">
                  <a:moveTo>
                    <a:pt x="0" y="223312"/>
                  </a:moveTo>
                  <a:lnTo>
                    <a:pt x="0" y="223312"/>
                  </a:lnTo>
                  <a:lnTo>
                    <a:pt x="705" y="209514"/>
                  </a:lnTo>
                  <a:lnTo>
                    <a:pt x="5467" y="199579"/>
                  </a:lnTo>
                  <a:lnTo>
                    <a:pt x="46792" y="194214"/>
                  </a:lnTo>
                  <a:lnTo>
                    <a:pt x="78780" y="176877"/>
                  </a:lnTo>
                  <a:lnTo>
                    <a:pt x="111569" y="146589"/>
                  </a:lnTo>
                  <a:lnTo>
                    <a:pt x="137279" y="99423"/>
                  </a:lnTo>
                  <a:lnTo>
                    <a:pt x="151683" y="59133"/>
                  </a:lnTo>
                  <a:lnTo>
                    <a:pt x="162450" y="14336"/>
                  </a:lnTo>
                  <a:lnTo>
                    <a:pt x="164315" y="526"/>
                  </a:lnTo>
                  <a:lnTo>
                    <a:pt x="164576" y="0"/>
                  </a:lnTo>
                  <a:lnTo>
                    <a:pt x="164867" y="3176"/>
                  </a:lnTo>
                  <a:lnTo>
                    <a:pt x="156326" y="42768"/>
                  </a:lnTo>
                  <a:lnTo>
                    <a:pt x="154269" y="89462"/>
                  </a:lnTo>
                  <a:lnTo>
                    <a:pt x="156287" y="127369"/>
                  </a:lnTo>
                  <a:lnTo>
                    <a:pt x="159537" y="163973"/>
                  </a:lnTo>
                  <a:lnTo>
                    <a:pt x="162627" y="198350"/>
                  </a:lnTo>
                  <a:lnTo>
                    <a:pt x="164367" y="244060"/>
                  </a:lnTo>
                  <a:lnTo>
                    <a:pt x="164955" y="286180"/>
                  </a:lnTo>
                  <a:lnTo>
                    <a:pt x="165100" y="305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44">
              <a:extLst>
                <a:ext uri="{FF2B5EF4-FFF2-40B4-BE49-F238E27FC236}">
                  <a16:creationId xmlns:a16="http://schemas.microsoft.com/office/drawing/2014/main" xmlns="" id="{B9AAE26A-F05F-4089-B541-856CAD963BB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547733" y="3579579"/>
              <a:ext cx="14230" cy="319322"/>
            </a:xfrm>
            <a:custGeom>
              <a:avLst/>
              <a:gdLst/>
              <a:ahLst/>
              <a:cxnLst/>
              <a:rect l="0" t="0" r="0" b="0"/>
              <a:pathLst>
                <a:path w="14230" h="319322">
                  <a:moveTo>
                    <a:pt x="5467" y="8171"/>
                  </a:moveTo>
                  <a:lnTo>
                    <a:pt x="5467" y="8171"/>
                  </a:lnTo>
                  <a:lnTo>
                    <a:pt x="1103" y="148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1115" y="38699"/>
                  </a:lnTo>
                  <a:lnTo>
                    <a:pt x="3532" y="72539"/>
                  </a:lnTo>
                  <a:lnTo>
                    <a:pt x="4607" y="115801"/>
                  </a:lnTo>
                  <a:lnTo>
                    <a:pt x="6966" y="161369"/>
                  </a:lnTo>
                  <a:lnTo>
                    <a:pt x="10366" y="206081"/>
                  </a:lnTo>
                  <a:lnTo>
                    <a:pt x="14229" y="247120"/>
                  </a:lnTo>
                  <a:lnTo>
                    <a:pt x="13629" y="292440"/>
                  </a:lnTo>
                  <a:lnTo>
                    <a:pt x="11817" y="319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645">
            <a:extLst>
              <a:ext uri="{FF2B5EF4-FFF2-40B4-BE49-F238E27FC236}">
                <a16:creationId xmlns:a16="http://schemas.microsoft.com/office/drawing/2014/main" xmlns="" id="{B2425E8B-EEA7-4997-9962-E73CE1A5D7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01782" y="3533965"/>
            <a:ext cx="158402" cy="350979"/>
          </a:xfrm>
          <a:custGeom>
            <a:avLst/>
            <a:gdLst/>
            <a:ahLst/>
            <a:cxnLst/>
            <a:rect l="0" t="0" r="0" b="0"/>
            <a:pathLst>
              <a:path w="158402" h="350979">
                <a:moveTo>
                  <a:pt x="5468" y="91885"/>
                </a:moveTo>
                <a:lnTo>
                  <a:pt x="5468" y="91885"/>
                </a:lnTo>
                <a:lnTo>
                  <a:pt x="0" y="86418"/>
                </a:lnTo>
                <a:lnTo>
                  <a:pt x="8023" y="124570"/>
                </a:lnTo>
                <a:lnTo>
                  <a:pt x="14364" y="158622"/>
                </a:lnTo>
                <a:lnTo>
                  <a:pt x="19535" y="194924"/>
                </a:lnTo>
                <a:lnTo>
                  <a:pt x="24184" y="230343"/>
                </a:lnTo>
                <a:lnTo>
                  <a:pt x="27898" y="264194"/>
                </a:lnTo>
                <a:lnTo>
                  <a:pt x="29282" y="307491"/>
                </a:lnTo>
                <a:lnTo>
                  <a:pt x="26243" y="328002"/>
                </a:lnTo>
                <a:lnTo>
                  <a:pt x="25668" y="329024"/>
                </a:lnTo>
                <a:lnTo>
                  <a:pt x="25285" y="328294"/>
                </a:lnTo>
                <a:lnTo>
                  <a:pt x="24669" y="289520"/>
                </a:lnTo>
                <a:lnTo>
                  <a:pt x="24585" y="254982"/>
                </a:lnTo>
                <a:lnTo>
                  <a:pt x="26430" y="214232"/>
                </a:lnTo>
                <a:lnTo>
                  <a:pt x="29601" y="168839"/>
                </a:lnTo>
                <a:lnTo>
                  <a:pt x="31435" y="143893"/>
                </a:lnTo>
                <a:lnTo>
                  <a:pt x="33362" y="118090"/>
                </a:lnTo>
                <a:lnTo>
                  <a:pt x="44911" y="72487"/>
                </a:lnTo>
                <a:lnTo>
                  <a:pt x="59687" y="35286"/>
                </a:lnTo>
                <a:lnTo>
                  <a:pt x="70958" y="11696"/>
                </a:lnTo>
                <a:lnTo>
                  <a:pt x="75939" y="5265"/>
                </a:lnTo>
                <a:lnTo>
                  <a:pt x="80671" y="1683"/>
                </a:lnTo>
                <a:lnTo>
                  <a:pt x="85237" y="0"/>
                </a:lnTo>
                <a:lnTo>
                  <a:pt x="91103" y="2406"/>
                </a:lnTo>
                <a:lnTo>
                  <a:pt x="105146" y="14487"/>
                </a:lnTo>
                <a:lnTo>
                  <a:pt x="132290" y="57977"/>
                </a:lnTo>
                <a:lnTo>
                  <a:pt x="144854" y="101274"/>
                </a:lnTo>
                <a:lnTo>
                  <a:pt x="149192" y="125661"/>
                </a:lnTo>
                <a:lnTo>
                  <a:pt x="155893" y="171572"/>
                </a:lnTo>
                <a:lnTo>
                  <a:pt x="158401" y="214790"/>
                </a:lnTo>
                <a:lnTo>
                  <a:pt x="152460" y="255165"/>
                </a:lnTo>
                <a:lnTo>
                  <a:pt x="137120" y="288632"/>
                </a:lnTo>
                <a:lnTo>
                  <a:pt x="116191" y="315500"/>
                </a:lnTo>
                <a:lnTo>
                  <a:pt x="92778" y="334497"/>
                </a:lnTo>
                <a:lnTo>
                  <a:pt x="52426" y="350350"/>
                </a:lnTo>
                <a:lnTo>
                  <a:pt x="41712" y="350978"/>
                </a:lnTo>
                <a:lnTo>
                  <a:pt x="33159" y="349281"/>
                </a:lnTo>
                <a:lnTo>
                  <a:pt x="11818" y="3395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121">
            <a:extLst>
              <a:ext uri="{FF2B5EF4-FFF2-40B4-BE49-F238E27FC236}">
                <a16:creationId xmlns:a16="http://schemas.microsoft.com/office/drawing/2014/main" xmlns="" id="{D5D65E30-DFA0-4695-A8C8-55C866CB917E}"/>
              </a:ext>
            </a:extLst>
          </p:cNvPr>
          <p:cNvGrpSpPr/>
          <p:nvPr/>
        </p:nvGrpSpPr>
        <p:grpSpPr>
          <a:xfrm>
            <a:off x="7685360" y="3559632"/>
            <a:ext cx="470945" cy="326569"/>
            <a:chOff x="7685360" y="3559632"/>
            <a:chExt cx="470945" cy="326569"/>
          </a:xfrm>
        </p:grpSpPr>
        <p:sp>
          <p:nvSpPr>
            <p:cNvPr id="134" name="SMARTInkShape-646">
              <a:extLst>
                <a:ext uri="{FF2B5EF4-FFF2-40B4-BE49-F238E27FC236}">
                  <a16:creationId xmlns:a16="http://schemas.microsoft.com/office/drawing/2014/main" xmlns="" id="{F4FCBF61-4AA5-4502-A195-4DD6704A596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23815" y="3720569"/>
              <a:ext cx="132490" cy="165632"/>
            </a:xfrm>
            <a:custGeom>
              <a:avLst/>
              <a:gdLst/>
              <a:ahLst/>
              <a:cxnLst/>
              <a:rect l="0" t="0" r="0" b="0"/>
              <a:pathLst>
                <a:path w="132490" h="165632">
                  <a:moveTo>
                    <a:pt x="34335" y="76731"/>
                  </a:moveTo>
                  <a:lnTo>
                    <a:pt x="34335" y="76731"/>
                  </a:lnTo>
                  <a:lnTo>
                    <a:pt x="34335" y="73360"/>
                  </a:lnTo>
                  <a:lnTo>
                    <a:pt x="44448" y="64521"/>
                  </a:lnTo>
                  <a:lnTo>
                    <a:pt x="61053" y="52551"/>
                  </a:lnTo>
                  <a:lnTo>
                    <a:pt x="66906" y="42701"/>
                  </a:lnTo>
                  <a:lnTo>
                    <a:pt x="70796" y="28627"/>
                  </a:lnTo>
                  <a:lnTo>
                    <a:pt x="69931" y="24906"/>
                  </a:lnTo>
                  <a:lnTo>
                    <a:pt x="65207" y="18890"/>
                  </a:lnTo>
                  <a:lnTo>
                    <a:pt x="61266" y="17709"/>
                  </a:lnTo>
                  <a:lnTo>
                    <a:pt x="51243" y="18278"/>
                  </a:lnTo>
                  <a:lnTo>
                    <a:pt x="39732" y="26528"/>
                  </a:lnTo>
                  <a:lnTo>
                    <a:pt x="11726" y="61562"/>
                  </a:lnTo>
                  <a:lnTo>
                    <a:pt x="3121" y="82924"/>
                  </a:lnTo>
                  <a:lnTo>
                    <a:pt x="0" y="103472"/>
                  </a:lnTo>
                  <a:lnTo>
                    <a:pt x="965" y="122012"/>
                  </a:lnTo>
                  <a:lnTo>
                    <a:pt x="5627" y="135897"/>
                  </a:lnTo>
                  <a:lnTo>
                    <a:pt x="8847" y="141574"/>
                  </a:lnTo>
                  <a:lnTo>
                    <a:pt x="13109" y="145360"/>
                  </a:lnTo>
                  <a:lnTo>
                    <a:pt x="23489" y="149566"/>
                  </a:lnTo>
                  <a:lnTo>
                    <a:pt x="38922" y="145791"/>
                  </a:lnTo>
                  <a:lnTo>
                    <a:pt x="69326" y="128002"/>
                  </a:lnTo>
                  <a:lnTo>
                    <a:pt x="90103" y="110101"/>
                  </a:lnTo>
                  <a:lnTo>
                    <a:pt x="109733" y="78779"/>
                  </a:lnTo>
                  <a:lnTo>
                    <a:pt x="123781" y="40963"/>
                  </a:lnTo>
                  <a:lnTo>
                    <a:pt x="131315" y="13060"/>
                  </a:lnTo>
                  <a:lnTo>
                    <a:pt x="130824" y="3042"/>
                  </a:lnTo>
                  <a:lnTo>
                    <a:pt x="128999" y="793"/>
                  </a:lnTo>
                  <a:lnTo>
                    <a:pt x="126373" y="0"/>
                  </a:lnTo>
                  <a:lnTo>
                    <a:pt x="123210" y="177"/>
                  </a:lnTo>
                  <a:lnTo>
                    <a:pt x="121102" y="2412"/>
                  </a:lnTo>
                  <a:lnTo>
                    <a:pt x="118759" y="10539"/>
                  </a:lnTo>
                  <a:lnTo>
                    <a:pt x="119014" y="47902"/>
                  </a:lnTo>
                  <a:lnTo>
                    <a:pt x="127748" y="93213"/>
                  </a:lnTo>
                  <a:lnTo>
                    <a:pt x="132489" y="118225"/>
                  </a:lnTo>
                  <a:lnTo>
                    <a:pt x="131345" y="132567"/>
                  </a:lnTo>
                  <a:lnTo>
                    <a:pt x="126605" y="144115"/>
                  </a:lnTo>
                  <a:lnTo>
                    <a:pt x="123364" y="149170"/>
                  </a:lnTo>
                  <a:lnTo>
                    <a:pt x="110357" y="156669"/>
                  </a:lnTo>
                  <a:lnTo>
                    <a:pt x="85135" y="165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47">
              <a:extLst>
                <a:ext uri="{FF2B5EF4-FFF2-40B4-BE49-F238E27FC236}">
                  <a16:creationId xmlns:a16="http://schemas.microsoft.com/office/drawing/2014/main" xmlns="" id="{9C47C964-8A86-4482-AD5D-9DB7730ADCF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895599" y="3740150"/>
              <a:ext cx="67588" cy="96175"/>
            </a:xfrm>
            <a:custGeom>
              <a:avLst/>
              <a:gdLst/>
              <a:ahLst/>
              <a:cxnLst/>
              <a:rect l="0" t="0" r="0" b="0"/>
              <a:pathLst>
                <a:path w="67588" h="96175">
                  <a:moveTo>
                    <a:pt x="29201" y="0"/>
                  </a:moveTo>
                  <a:lnTo>
                    <a:pt x="29201" y="0"/>
                  </a:lnTo>
                  <a:lnTo>
                    <a:pt x="19088" y="3371"/>
                  </a:lnTo>
                  <a:lnTo>
                    <a:pt x="10360" y="10670"/>
                  </a:lnTo>
                  <a:lnTo>
                    <a:pt x="6057" y="15580"/>
                  </a:lnTo>
                  <a:lnTo>
                    <a:pt x="0" y="49458"/>
                  </a:lnTo>
                  <a:lnTo>
                    <a:pt x="2347" y="69959"/>
                  </a:lnTo>
                  <a:lnTo>
                    <a:pt x="4948" y="78389"/>
                  </a:lnTo>
                  <a:lnTo>
                    <a:pt x="13483" y="89638"/>
                  </a:lnTo>
                  <a:lnTo>
                    <a:pt x="18723" y="93625"/>
                  </a:lnTo>
                  <a:lnTo>
                    <a:pt x="32069" y="96174"/>
                  </a:lnTo>
                  <a:lnTo>
                    <a:pt x="45998" y="94250"/>
                  </a:lnTo>
                  <a:lnTo>
                    <a:pt x="56892" y="88690"/>
                  </a:lnTo>
                  <a:lnTo>
                    <a:pt x="64556" y="79634"/>
                  </a:lnTo>
                  <a:lnTo>
                    <a:pt x="67587" y="74256"/>
                  </a:lnTo>
                  <a:lnTo>
                    <a:pt x="67192" y="58873"/>
                  </a:lnTo>
                  <a:lnTo>
                    <a:pt x="55441" y="23624"/>
                  </a:lnTo>
                  <a:lnTo>
                    <a:pt x="45802" y="12145"/>
                  </a:lnTo>
                  <a:lnTo>
                    <a:pt x="40269" y="8097"/>
                  </a:lnTo>
                  <a:lnTo>
                    <a:pt x="35168" y="6104"/>
                  </a:lnTo>
                  <a:lnTo>
                    <a:pt x="25738" y="5770"/>
                  </a:lnTo>
                  <a:lnTo>
                    <a:pt x="21954" y="7374"/>
                  </a:lnTo>
                  <a:lnTo>
                    <a:pt x="1015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48">
              <a:extLst>
                <a:ext uri="{FF2B5EF4-FFF2-40B4-BE49-F238E27FC236}">
                  <a16:creationId xmlns:a16="http://schemas.microsoft.com/office/drawing/2014/main" xmlns="" id="{2DA1CB30-105A-4915-B35B-050D90FA8A0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685360" y="3559632"/>
              <a:ext cx="182291" cy="301948"/>
            </a:xfrm>
            <a:custGeom>
              <a:avLst/>
              <a:gdLst/>
              <a:ahLst/>
              <a:cxnLst/>
              <a:rect l="0" t="0" r="0" b="0"/>
              <a:pathLst>
                <a:path w="182291" h="301948">
                  <a:moveTo>
                    <a:pt x="74340" y="237668"/>
                  </a:moveTo>
                  <a:lnTo>
                    <a:pt x="74340" y="237668"/>
                  </a:lnTo>
                  <a:lnTo>
                    <a:pt x="67598" y="230926"/>
                  </a:lnTo>
                  <a:lnTo>
                    <a:pt x="66318" y="227529"/>
                  </a:lnTo>
                  <a:lnTo>
                    <a:pt x="66776" y="219991"/>
                  </a:lnTo>
                  <a:lnTo>
                    <a:pt x="68592" y="216711"/>
                  </a:lnTo>
                  <a:lnTo>
                    <a:pt x="74373" y="211186"/>
                  </a:lnTo>
                  <a:lnTo>
                    <a:pt x="93240" y="202595"/>
                  </a:lnTo>
                  <a:lnTo>
                    <a:pt x="99908" y="200913"/>
                  </a:lnTo>
                  <a:lnTo>
                    <a:pt x="101262" y="199759"/>
                  </a:lnTo>
                  <a:lnTo>
                    <a:pt x="101460" y="198284"/>
                  </a:lnTo>
                  <a:lnTo>
                    <a:pt x="100887" y="196596"/>
                  </a:lnTo>
                  <a:lnTo>
                    <a:pt x="96486" y="192838"/>
                  </a:lnTo>
                  <a:lnTo>
                    <a:pt x="89827" y="189521"/>
                  </a:lnTo>
                  <a:lnTo>
                    <a:pt x="66546" y="183846"/>
                  </a:lnTo>
                  <a:lnTo>
                    <a:pt x="54648" y="185760"/>
                  </a:lnTo>
                  <a:lnTo>
                    <a:pt x="48512" y="188246"/>
                  </a:lnTo>
                  <a:lnTo>
                    <a:pt x="29763" y="205229"/>
                  </a:lnTo>
                  <a:lnTo>
                    <a:pt x="14173" y="231506"/>
                  </a:lnTo>
                  <a:lnTo>
                    <a:pt x="739" y="278658"/>
                  </a:lnTo>
                  <a:lnTo>
                    <a:pt x="0" y="291869"/>
                  </a:lnTo>
                  <a:lnTo>
                    <a:pt x="2024" y="300093"/>
                  </a:lnTo>
                  <a:lnTo>
                    <a:pt x="4963" y="301863"/>
                  </a:lnTo>
                  <a:lnTo>
                    <a:pt x="13872" y="301947"/>
                  </a:lnTo>
                  <a:lnTo>
                    <a:pt x="34159" y="287915"/>
                  </a:lnTo>
                  <a:lnTo>
                    <a:pt x="66299" y="245633"/>
                  </a:lnTo>
                  <a:lnTo>
                    <a:pt x="82995" y="213691"/>
                  </a:lnTo>
                  <a:lnTo>
                    <a:pt x="99823" y="174565"/>
                  </a:lnTo>
                  <a:lnTo>
                    <a:pt x="116004" y="131306"/>
                  </a:lnTo>
                  <a:lnTo>
                    <a:pt x="130252" y="86208"/>
                  </a:lnTo>
                  <a:lnTo>
                    <a:pt x="137995" y="49702"/>
                  </a:lnTo>
                  <a:lnTo>
                    <a:pt x="140472" y="14758"/>
                  </a:lnTo>
                  <a:lnTo>
                    <a:pt x="139595" y="8628"/>
                  </a:lnTo>
                  <a:lnTo>
                    <a:pt x="137599" y="4541"/>
                  </a:lnTo>
                  <a:lnTo>
                    <a:pt x="134857" y="1817"/>
                  </a:lnTo>
                  <a:lnTo>
                    <a:pt x="131618" y="0"/>
                  </a:lnTo>
                  <a:lnTo>
                    <a:pt x="113576" y="44638"/>
                  </a:lnTo>
                  <a:lnTo>
                    <a:pt x="100245" y="87907"/>
                  </a:lnTo>
                  <a:lnTo>
                    <a:pt x="88675" y="132302"/>
                  </a:lnTo>
                  <a:lnTo>
                    <a:pt x="81182" y="175552"/>
                  </a:lnTo>
                  <a:lnTo>
                    <a:pt x="79261" y="212648"/>
                  </a:lnTo>
                  <a:lnTo>
                    <a:pt x="82877" y="243481"/>
                  </a:lnTo>
                  <a:lnTo>
                    <a:pt x="93891" y="266592"/>
                  </a:lnTo>
                  <a:lnTo>
                    <a:pt x="112589" y="288728"/>
                  </a:lnTo>
                  <a:lnTo>
                    <a:pt x="119595" y="291464"/>
                  </a:lnTo>
                  <a:lnTo>
                    <a:pt x="134905" y="290740"/>
                  </a:lnTo>
                  <a:lnTo>
                    <a:pt x="182290" y="26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122">
            <a:extLst>
              <a:ext uri="{FF2B5EF4-FFF2-40B4-BE49-F238E27FC236}">
                <a16:creationId xmlns:a16="http://schemas.microsoft.com/office/drawing/2014/main" xmlns="" id="{AB374765-633A-4B34-A9AB-EE2BBF89EF66}"/>
              </a:ext>
            </a:extLst>
          </p:cNvPr>
          <p:cNvGrpSpPr/>
          <p:nvPr/>
        </p:nvGrpSpPr>
        <p:grpSpPr>
          <a:xfrm>
            <a:off x="8509948" y="3494970"/>
            <a:ext cx="519753" cy="365448"/>
            <a:chOff x="8509948" y="3494970"/>
            <a:chExt cx="519753" cy="365448"/>
          </a:xfrm>
        </p:grpSpPr>
        <p:sp>
          <p:nvSpPr>
            <p:cNvPr id="138" name="SMARTInkShape-649">
              <a:extLst>
                <a:ext uri="{FF2B5EF4-FFF2-40B4-BE49-F238E27FC236}">
                  <a16:creationId xmlns:a16="http://schemas.microsoft.com/office/drawing/2014/main" xmlns="" id="{156F62D7-840F-4D4F-B1AA-E3E9FA3924A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846432" y="3644900"/>
              <a:ext cx="183269" cy="28772"/>
            </a:xfrm>
            <a:custGeom>
              <a:avLst/>
              <a:gdLst/>
              <a:ahLst/>
              <a:cxnLst/>
              <a:rect l="0" t="0" r="0" b="0"/>
              <a:pathLst>
                <a:path w="183269" h="28772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12863" y="28771"/>
                  </a:lnTo>
                  <a:lnTo>
                    <a:pt x="48032" y="24125"/>
                  </a:lnTo>
                  <a:lnTo>
                    <a:pt x="80125" y="19424"/>
                  </a:lnTo>
                  <a:lnTo>
                    <a:pt x="114849" y="14277"/>
                  </a:lnTo>
                  <a:lnTo>
                    <a:pt x="160487" y="4857"/>
                  </a:lnTo>
                  <a:lnTo>
                    <a:pt x="183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650">
              <a:extLst>
                <a:ext uri="{FF2B5EF4-FFF2-40B4-BE49-F238E27FC236}">
                  <a16:creationId xmlns:a16="http://schemas.microsoft.com/office/drawing/2014/main" xmlns="" id="{EFE7ACC4-27DE-4421-88A3-ADEB201ABB8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886400" y="3494970"/>
              <a:ext cx="79801" cy="331837"/>
            </a:xfrm>
            <a:custGeom>
              <a:avLst/>
              <a:gdLst/>
              <a:ahLst/>
              <a:cxnLst/>
              <a:rect l="0" t="0" r="0" b="0"/>
              <a:pathLst>
                <a:path w="79801" h="331837">
                  <a:moveTo>
                    <a:pt x="79800" y="16580"/>
                  </a:moveTo>
                  <a:lnTo>
                    <a:pt x="79800" y="16580"/>
                  </a:lnTo>
                  <a:lnTo>
                    <a:pt x="74332" y="178"/>
                  </a:lnTo>
                  <a:lnTo>
                    <a:pt x="73332" y="0"/>
                  </a:lnTo>
                  <a:lnTo>
                    <a:pt x="70340" y="1685"/>
                  </a:lnTo>
                  <a:lnTo>
                    <a:pt x="57947" y="33568"/>
                  </a:lnTo>
                  <a:lnTo>
                    <a:pt x="50568" y="67639"/>
                  </a:lnTo>
                  <a:lnTo>
                    <a:pt x="44229" y="107006"/>
                  </a:lnTo>
                  <a:lnTo>
                    <a:pt x="36709" y="150373"/>
                  </a:lnTo>
                  <a:lnTo>
                    <a:pt x="26782" y="193636"/>
                  </a:lnTo>
                  <a:lnTo>
                    <a:pt x="16019" y="234971"/>
                  </a:lnTo>
                  <a:lnTo>
                    <a:pt x="6533" y="272158"/>
                  </a:lnTo>
                  <a:lnTo>
                    <a:pt x="0" y="311342"/>
                  </a:lnTo>
                  <a:lnTo>
                    <a:pt x="2236" y="325856"/>
                  </a:lnTo>
                  <a:lnTo>
                    <a:pt x="4807" y="330714"/>
                  </a:lnTo>
                  <a:lnTo>
                    <a:pt x="7932" y="331836"/>
                  </a:lnTo>
                  <a:lnTo>
                    <a:pt x="11427" y="330467"/>
                  </a:lnTo>
                  <a:lnTo>
                    <a:pt x="22650" y="321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651">
              <a:extLst>
                <a:ext uri="{FF2B5EF4-FFF2-40B4-BE49-F238E27FC236}">
                  <a16:creationId xmlns:a16="http://schemas.microsoft.com/office/drawing/2014/main" xmlns="" id="{D0F700C8-C519-4994-BEE1-FDE32F4AAEA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696996" y="3706463"/>
              <a:ext cx="76906" cy="132567"/>
            </a:xfrm>
            <a:custGeom>
              <a:avLst/>
              <a:gdLst/>
              <a:ahLst/>
              <a:cxnLst/>
              <a:rect l="0" t="0" r="0" b="0"/>
              <a:pathLst>
                <a:path w="76906" h="132567">
                  <a:moveTo>
                    <a:pt x="21554" y="20987"/>
                  </a:moveTo>
                  <a:lnTo>
                    <a:pt x="21554" y="20987"/>
                  </a:lnTo>
                  <a:lnTo>
                    <a:pt x="30281" y="11553"/>
                  </a:lnTo>
                  <a:lnTo>
                    <a:pt x="32488" y="6681"/>
                  </a:lnTo>
                  <a:lnTo>
                    <a:pt x="32371" y="5806"/>
                  </a:lnTo>
                  <a:lnTo>
                    <a:pt x="31587" y="5927"/>
                  </a:lnTo>
                  <a:lnTo>
                    <a:pt x="30360" y="6714"/>
                  </a:lnTo>
                  <a:lnTo>
                    <a:pt x="18519" y="21304"/>
                  </a:lnTo>
                  <a:lnTo>
                    <a:pt x="5694" y="56589"/>
                  </a:lnTo>
                  <a:lnTo>
                    <a:pt x="0" y="87118"/>
                  </a:lnTo>
                  <a:lnTo>
                    <a:pt x="920" y="107999"/>
                  </a:lnTo>
                  <a:lnTo>
                    <a:pt x="5564" y="121513"/>
                  </a:lnTo>
                  <a:lnTo>
                    <a:pt x="8776" y="126104"/>
                  </a:lnTo>
                  <a:lnTo>
                    <a:pt x="13035" y="129165"/>
                  </a:lnTo>
                  <a:lnTo>
                    <a:pt x="23412" y="132566"/>
                  </a:lnTo>
                  <a:lnTo>
                    <a:pt x="36961" y="130314"/>
                  </a:lnTo>
                  <a:lnTo>
                    <a:pt x="50979" y="123905"/>
                  </a:lnTo>
                  <a:lnTo>
                    <a:pt x="61914" y="114000"/>
                  </a:lnTo>
                  <a:lnTo>
                    <a:pt x="72632" y="89782"/>
                  </a:lnTo>
                  <a:lnTo>
                    <a:pt x="76905" y="60264"/>
                  </a:lnTo>
                  <a:lnTo>
                    <a:pt x="71428" y="29175"/>
                  </a:lnTo>
                  <a:lnTo>
                    <a:pt x="64652" y="15689"/>
                  </a:lnTo>
                  <a:lnTo>
                    <a:pt x="52175" y="1282"/>
                  </a:lnTo>
                  <a:lnTo>
                    <a:pt x="50434" y="89"/>
                  </a:lnTo>
                  <a:lnTo>
                    <a:pt x="49274" y="0"/>
                  </a:lnTo>
                  <a:lnTo>
                    <a:pt x="46954" y="1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652">
              <a:extLst>
                <a:ext uri="{FF2B5EF4-FFF2-40B4-BE49-F238E27FC236}">
                  <a16:creationId xmlns:a16="http://schemas.microsoft.com/office/drawing/2014/main" xmlns="" id="{DF9093E5-160E-4EDB-879B-34FD51F3751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509948" y="3697723"/>
              <a:ext cx="121387" cy="162695"/>
            </a:xfrm>
            <a:custGeom>
              <a:avLst/>
              <a:gdLst/>
              <a:ahLst/>
              <a:cxnLst/>
              <a:rect l="0" t="0" r="0" b="0"/>
              <a:pathLst>
                <a:path w="121387" h="162695">
                  <a:moveTo>
                    <a:pt x="30802" y="29727"/>
                  </a:moveTo>
                  <a:lnTo>
                    <a:pt x="30802" y="29727"/>
                  </a:lnTo>
                  <a:lnTo>
                    <a:pt x="27431" y="29727"/>
                  </a:lnTo>
                  <a:lnTo>
                    <a:pt x="26438" y="31138"/>
                  </a:lnTo>
                  <a:lnTo>
                    <a:pt x="19543" y="68009"/>
                  </a:lnTo>
                  <a:lnTo>
                    <a:pt x="15015" y="110196"/>
                  </a:lnTo>
                  <a:lnTo>
                    <a:pt x="5274" y="152411"/>
                  </a:lnTo>
                  <a:lnTo>
                    <a:pt x="1817" y="161159"/>
                  </a:lnTo>
                  <a:lnTo>
                    <a:pt x="895" y="162503"/>
                  </a:lnTo>
                  <a:lnTo>
                    <a:pt x="281" y="162694"/>
                  </a:lnTo>
                  <a:lnTo>
                    <a:pt x="0" y="141312"/>
                  </a:lnTo>
                  <a:lnTo>
                    <a:pt x="7888" y="94023"/>
                  </a:lnTo>
                  <a:lnTo>
                    <a:pt x="22602" y="50895"/>
                  </a:lnTo>
                  <a:lnTo>
                    <a:pt x="49487" y="8508"/>
                  </a:lnTo>
                  <a:lnTo>
                    <a:pt x="56664" y="3587"/>
                  </a:lnTo>
                  <a:lnTo>
                    <a:pt x="72165" y="0"/>
                  </a:lnTo>
                  <a:lnTo>
                    <a:pt x="86580" y="2639"/>
                  </a:lnTo>
                  <a:lnTo>
                    <a:pt x="93387" y="5318"/>
                  </a:lnTo>
                  <a:lnTo>
                    <a:pt x="104714" y="17703"/>
                  </a:lnTo>
                  <a:lnTo>
                    <a:pt x="117142" y="44509"/>
                  </a:lnTo>
                  <a:lnTo>
                    <a:pt x="121386" y="64519"/>
                  </a:lnTo>
                  <a:lnTo>
                    <a:pt x="118363" y="104228"/>
                  </a:lnTo>
                  <a:lnTo>
                    <a:pt x="112955" y="125179"/>
                  </a:lnTo>
                  <a:lnTo>
                    <a:pt x="110353" y="131417"/>
                  </a:lnTo>
                  <a:lnTo>
                    <a:pt x="110647" y="132092"/>
                  </a:lnTo>
                  <a:lnTo>
                    <a:pt x="113352" y="131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23">
            <a:extLst>
              <a:ext uri="{FF2B5EF4-FFF2-40B4-BE49-F238E27FC236}">
                <a16:creationId xmlns:a16="http://schemas.microsoft.com/office/drawing/2014/main" xmlns="" id="{831C81D2-65E8-4482-B4AA-D4BE6BC99789}"/>
              </a:ext>
            </a:extLst>
          </p:cNvPr>
          <p:cNvGrpSpPr/>
          <p:nvPr/>
        </p:nvGrpSpPr>
        <p:grpSpPr>
          <a:xfrm>
            <a:off x="9405651" y="3413382"/>
            <a:ext cx="682774" cy="402824"/>
            <a:chOff x="9405651" y="3413382"/>
            <a:chExt cx="682774" cy="402824"/>
          </a:xfrm>
        </p:grpSpPr>
        <p:sp>
          <p:nvSpPr>
            <p:cNvPr id="143" name="SMARTInkShape-653">
              <a:extLst>
                <a:ext uri="{FF2B5EF4-FFF2-40B4-BE49-F238E27FC236}">
                  <a16:creationId xmlns:a16="http://schemas.microsoft.com/office/drawing/2014/main" xmlns="" id="{E29DEA0B-5EA0-462A-B8F4-FAE458BAC4F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935264" y="3632200"/>
              <a:ext cx="153161" cy="119936"/>
            </a:xfrm>
            <a:custGeom>
              <a:avLst/>
              <a:gdLst/>
              <a:ahLst/>
              <a:cxnLst/>
              <a:rect l="0" t="0" r="0" b="0"/>
              <a:pathLst>
                <a:path w="153161" h="119936">
                  <a:moveTo>
                    <a:pt x="27886" y="19050"/>
                  </a:moveTo>
                  <a:lnTo>
                    <a:pt x="27886" y="19050"/>
                  </a:lnTo>
                  <a:lnTo>
                    <a:pt x="15676" y="34630"/>
                  </a:lnTo>
                  <a:lnTo>
                    <a:pt x="598" y="70103"/>
                  </a:lnTo>
                  <a:lnTo>
                    <a:pt x="0" y="78899"/>
                  </a:lnTo>
                  <a:lnTo>
                    <a:pt x="2088" y="85161"/>
                  </a:lnTo>
                  <a:lnTo>
                    <a:pt x="5366" y="90296"/>
                  </a:lnTo>
                  <a:lnTo>
                    <a:pt x="7228" y="91241"/>
                  </a:lnTo>
                  <a:lnTo>
                    <a:pt x="9176" y="91167"/>
                  </a:lnTo>
                  <a:lnTo>
                    <a:pt x="44060" y="76989"/>
                  </a:lnTo>
                  <a:lnTo>
                    <a:pt x="48716" y="76550"/>
                  </a:lnTo>
                  <a:lnTo>
                    <a:pt x="50239" y="77845"/>
                  </a:lnTo>
                  <a:lnTo>
                    <a:pt x="51932" y="83046"/>
                  </a:lnTo>
                  <a:lnTo>
                    <a:pt x="54989" y="96918"/>
                  </a:lnTo>
                  <a:lnTo>
                    <a:pt x="58982" y="104458"/>
                  </a:lnTo>
                  <a:lnTo>
                    <a:pt x="65460" y="112513"/>
                  </a:lnTo>
                  <a:lnTo>
                    <a:pt x="73042" y="117033"/>
                  </a:lnTo>
                  <a:lnTo>
                    <a:pt x="89409" y="119935"/>
                  </a:lnTo>
                  <a:lnTo>
                    <a:pt x="99680" y="116569"/>
                  </a:lnTo>
                  <a:lnTo>
                    <a:pt x="117362" y="104859"/>
                  </a:lnTo>
                  <a:lnTo>
                    <a:pt x="129036" y="92465"/>
                  </a:lnTo>
                  <a:lnTo>
                    <a:pt x="146147" y="57645"/>
                  </a:lnTo>
                  <a:lnTo>
                    <a:pt x="153160" y="26752"/>
                  </a:lnTo>
                  <a:lnTo>
                    <a:pt x="150356" y="15182"/>
                  </a:lnTo>
                  <a:lnTo>
                    <a:pt x="142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654">
              <a:extLst>
                <a:ext uri="{FF2B5EF4-FFF2-40B4-BE49-F238E27FC236}">
                  <a16:creationId xmlns:a16="http://schemas.microsoft.com/office/drawing/2014/main" xmlns="" id="{A8E829C2-5835-4E66-93D1-85A2CBFB58E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831288" y="3647879"/>
              <a:ext cx="49313" cy="114614"/>
            </a:xfrm>
            <a:custGeom>
              <a:avLst/>
              <a:gdLst/>
              <a:ahLst/>
              <a:cxnLst/>
              <a:rect l="0" t="0" r="0" b="0"/>
              <a:pathLst>
                <a:path w="49313" h="114614">
                  <a:moveTo>
                    <a:pt x="49312" y="3371"/>
                  </a:moveTo>
                  <a:lnTo>
                    <a:pt x="49312" y="3371"/>
                  </a:lnTo>
                  <a:lnTo>
                    <a:pt x="42570" y="0"/>
                  </a:lnTo>
                  <a:lnTo>
                    <a:pt x="35497" y="227"/>
                  </a:lnTo>
                  <a:lnTo>
                    <a:pt x="31636" y="1275"/>
                  </a:lnTo>
                  <a:lnTo>
                    <a:pt x="16088" y="16234"/>
                  </a:lnTo>
                  <a:lnTo>
                    <a:pt x="9851" y="30724"/>
                  </a:lnTo>
                  <a:lnTo>
                    <a:pt x="1154" y="75020"/>
                  </a:lnTo>
                  <a:lnTo>
                    <a:pt x="0" y="96567"/>
                  </a:lnTo>
                  <a:lnTo>
                    <a:pt x="2230" y="107351"/>
                  </a:lnTo>
                  <a:lnTo>
                    <a:pt x="4519" y="110791"/>
                  </a:lnTo>
                  <a:lnTo>
                    <a:pt x="7456" y="113084"/>
                  </a:lnTo>
                  <a:lnTo>
                    <a:pt x="10824" y="114613"/>
                  </a:lnTo>
                  <a:lnTo>
                    <a:pt x="18329" y="114430"/>
                  </a:lnTo>
                  <a:lnTo>
                    <a:pt x="22307" y="113394"/>
                  </a:lnTo>
                  <a:lnTo>
                    <a:pt x="30489" y="106598"/>
                  </a:lnTo>
                  <a:lnTo>
                    <a:pt x="34647" y="101822"/>
                  </a:lnTo>
                  <a:lnTo>
                    <a:pt x="39266" y="88990"/>
                  </a:lnTo>
                  <a:lnTo>
                    <a:pt x="41770" y="45847"/>
                  </a:lnTo>
                  <a:lnTo>
                    <a:pt x="36612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655">
              <a:extLst>
                <a:ext uri="{FF2B5EF4-FFF2-40B4-BE49-F238E27FC236}">
                  <a16:creationId xmlns:a16="http://schemas.microsoft.com/office/drawing/2014/main" xmlns="" id="{6A4EF261-BF9C-43C3-902B-20C2D89E1E7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772650" y="3461434"/>
              <a:ext cx="46989" cy="285067"/>
            </a:xfrm>
            <a:custGeom>
              <a:avLst/>
              <a:gdLst/>
              <a:ahLst/>
              <a:cxnLst/>
              <a:rect l="0" t="0" r="0" b="0"/>
              <a:pathLst>
                <a:path w="46989" h="285067">
                  <a:moveTo>
                    <a:pt x="6350" y="107266"/>
                  </a:moveTo>
                  <a:lnTo>
                    <a:pt x="6350" y="107266"/>
                  </a:lnTo>
                  <a:lnTo>
                    <a:pt x="19834" y="66814"/>
                  </a:lnTo>
                  <a:lnTo>
                    <a:pt x="34961" y="21432"/>
                  </a:lnTo>
                  <a:lnTo>
                    <a:pt x="41638" y="1400"/>
                  </a:lnTo>
                  <a:lnTo>
                    <a:pt x="43281" y="0"/>
                  </a:lnTo>
                  <a:lnTo>
                    <a:pt x="45082" y="477"/>
                  </a:lnTo>
                  <a:lnTo>
                    <a:pt x="46988" y="2207"/>
                  </a:lnTo>
                  <a:lnTo>
                    <a:pt x="46299" y="34980"/>
                  </a:lnTo>
                  <a:lnTo>
                    <a:pt x="43390" y="71140"/>
                  </a:lnTo>
                  <a:lnTo>
                    <a:pt x="39040" y="111671"/>
                  </a:lnTo>
                  <a:lnTo>
                    <a:pt x="32403" y="150851"/>
                  </a:lnTo>
                  <a:lnTo>
                    <a:pt x="24750" y="185669"/>
                  </a:lnTo>
                  <a:lnTo>
                    <a:pt x="12507" y="229274"/>
                  </a:lnTo>
                  <a:lnTo>
                    <a:pt x="1647" y="274269"/>
                  </a:lnTo>
                  <a:lnTo>
                    <a:pt x="0" y="285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656">
              <a:extLst>
                <a:ext uri="{FF2B5EF4-FFF2-40B4-BE49-F238E27FC236}">
                  <a16:creationId xmlns:a16="http://schemas.microsoft.com/office/drawing/2014/main" xmlns="" id="{B23D608B-5999-4342-AC10-EA89134290F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691409" y="3476098"/>
              <a:ext cx="43142" cy="295504"/>
            </a:xfrm>
            <a:custGeom>
              <a:avLst/>
              <a:gdLst/>
              <a:ahLst/>
              <a:cxnLst/>
              <a:rect l="0" t="0" r="0" b="0"/>
              <a:pathLst>
                <a:path w="43142" h="295504">
                  <a:moveTo>
                    <a:pt x="43141" y="16402"/>
                  </a:moveTo>
                  <a:lnTo>
                    <a:pt x="43141" y="16402"/>
                  </a:lnTo>
                  <a:lnTo>
                    <a:pt x="43141" y="0"/>
                  </a:lnTo>
                  <a:lnTo>
                    <a:pt x="36399" y="14991"/>
                  </a:lnTo>
                  <a:lnTo>
                    <a:pt x="28835" y="55260"/>
                  </a:lnTo>
                  <a:lnTo>
                    <a:pt x="26199" y="93174"/>
                  </a:lnTo>
                  <a:lnTo>
                    <a:pt x="23617" y="135895"/>
                  </a:lnTo>
                  <a:lnTo>
                    <a:pt x="17766" y="180752"/>
                  </a:lnTo>
                  <a:lnTo>
                    <a:pt x="12343" y="220915"/>
                  </a:lnTo>
                  <a:lnTo>
                    <a:pt x="5322" y="267733"/>
                  </a:lnTo>
                  <a:lnTo>
                    <a:pt x="0" y="295353"/>
                  </a:lnTo>
                  <a:lnTo>
                    <a:pt x="269" y="295503"/>
                  </a:lnTo>
                  <a:lnTo>
                    <a:pt x="5041" y="28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657">
              <a:extLst>
                <a:ext uri="{FF2B5EF4-FFF2-40B4-BE49-F238E27FC236}">
                  <a16:creationId xmlns:a16="http://schemas.microsoft.com/office/drawing/2014/main" xmlns="" id="{61E1C285-A55A-4540-837D-5FA571B0E17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405651" y="3413382"/>
              <a:ext cx="214600" cy="402824"/>
            </a:xfrm>
            <a:custGeom>
              <a:avLst/>
              <a:gdLst/>
              <a:ahLst/>
              <a:cxnLst/>
              <a:rect l="0" t="0" r="0" b="0"/>
              <a:pathLst>
                <a:path w="214600" h="402824">
                  <a:moveTo>
                    <a:pt x="163799" y="34668"/>
                  </a:moveTo>
                  <a:lnTo>
                    <a:pt x="163799" y="34668"/>
                  </a:lnTo>
                  <a:lnTo>
                    <a:pt x="151589" y="8153"/>
                  </a:lnTo>
                  <a:lnTo>
                    <a:pt x="147192" y="4291"/>
                  </a:lnTo>
                  <a:lnTo>
                    <a:pt x="136662" y="0"/>
                  </a:lnTo>
                  <a:lnTo>
                    <a:pt x="130891" y="973"/>
                  </a:lnTo>
                  <a:lnTo>
                    <a:pt x="118834" y="7698"/>
                  </a:lnTo>
                  <a:lnTo>
                    <a:pt x="93404" y="40239"/>
                  </a:lnTo>
                  <a:lnTo>
                    <a:pt x="77479" y="73598"/>
                  </a:lnTo>
                  <a:lnTo>
                    <a:pt x="64756" y="112648"/>
                  </a:lnTo>
                  <a:lnTo>
                    <a:pt x="56750" y="155874"/>
                  </a:lnTo>
                  <a:lnTo>
                    <a:pt x="50840" y="200956"/>
                  </a:lnTo>
                  <a:lnTo>
                    <a:pt x="46567" y="246862"/>
                  </a:lnTo>
                  <a:lnTo>
                    <a:pt x="44668" y="293136"/>
                  </a:lnTo>
                  <a:lnTo>
                    <a:pt x="43823" y="332046"/>
                  </a:lnTo>
                  <a:lnTo>
                    <a:pt x="39585" y="376074"/>
                  </a:lnTo>
                  <a:lnTo>
                    <a:pt x="31275" y="399468"/>
                  </a:lnTo>
                  <a:lnTo>
                    <a:pt x="28882" y="402751"/>
                  </a:lnTo>
                  <a:lnTo>
                    <a:pt x="27289" y="402823"/>
                  </a:lnTo>
                  <a:lnTo>
                    <a:pt x="26224" y="400755"/>
                  </a:lnTo>
                  <a:lnTo>
                    <a:pt x="22967" y="361232"/>
                  </a:lnTo>
                  <a:lnTo>
                    <a:pt x="12221" y="318994"/>
                  </a:lnTo>
                  <a:lnTo>
                    <a:pt x="0" y="285486"/>
                  </a:lnTo>
                  <a:lnTo>
                    <a:pt x="978" y="283725"/>
                  </a:lnTo>
                  <a:lnTo>
                    <a:pt x="5826" y="279886"/>
                  </a:lnTo>
                  <a:lnTo>
                    <a:pt x="23232" y="273758"/>
                  </a:lnTo>
                  <a:lnTo>
                    <a:pt x="70311" y="270435"/>
                  </a:lnTo>
                  <a:lnTo>
                    <a:pt x="114776" y="269860"/>
                  </a:lnTo>
                  <a:lnTo>
                    <a:pt x="151233" y="268984"/>
                  </a:lnTo>
                  <a:lnTo>
                    <a:pt x="195758" y="260789"/>
                  </a:lnTo>
                  <a:lnTo>
                    <a:pt x="199922" y="258087"/>
                  </a:lnTo>
                  <a:lnTo>
                    <a:pt x="202697" y="254875"/>
                  </a:lnTo>
                  <a:lnTo>
                    <a:pt x="204548" y="251323"/>
                  </a:lnTo>
                  <a:lnTo>
                    <a:pt x="204370" y="248249"/>
                  </a:lnTo>
                  <a:lnTo>
                    <a:pt x="202840" y="245494"/>
                  </a:lnTo>
                  <a:lnTo>
                    <a:pt x="200409" y="242952"/>
                  </a:lnTo>
                  <a:lnTo>
                    <a:pt x="192065" y="240128"/>
                  </a:lnTo>
                  <a:lnTo>
                    <a:pt x="186876" y="239374"/>
                  </a:lnTo>
                  <a:lnTo>
                    <a:pt x="175467" y="242300"/>
                  </a:lnTo>
                  <a:lnTo>
                    <a:pt x="163339" y="249715"/>
                  </a:lnTo>
                  <a:lnTo>
                    <a:pt x="146024" y="269757"/>
                  </a:lnTo>
                  <a:lnTo>
                    <a:pt x="138730" y="285438"/>
                  </a:lnTo>
                  <a:lnTo>
                    <a:pt x="137399" y="313503"/>
                  </a:lnTo>
                  <a:lnTo>
                    <a:pt x="143599" y="328163"/>
                  </a:lnTo>
                  <a:lnTo>
                    <a:pt x="148215" y="334048"/>
                  </a:lnTo>
                  <a:lnTo>
                    <a:pt x="158990" y="340587"/>
                  </a:lnTo>
                  <a:lnTo>
                    <a:pt x="170834" y="342788"/>
                  </a:lnTo>
                  <a:lnTo>
                    <a:pt x="183154" y="341414"/>
                  </a:lnTo>
                  <a:lnTo>
                    <a:pt x="187991" y="338648"/>
                  </a:lnTo>
                  <a:lnTo>
                    <a:pt x="195247" y="329931"/>
                  </a:lnTo>
                  <a:lnTo>
                    <a:pt x="198943" y="319002"/>
                  </a:lnTo>
                  <a:lnTo>
                    <a:pt x="199928" y="313124"/>
                  </a:lnTo>
                  <a:lnTo>
                    <a:pt x="197261" y="300948"/>
                  </a:lnTo>
                  <a:lnTo>
                    <a:pt x="186603" y="279702"/>
                  </a:lnTo>
                  <a:lnTo>
                    <a:pt x="186763" y="277046"/>
                  </a:lnTo>
                  <a:lnTo>
                    <a:pt x="188822" y="272214"/>
                  </a:lnTo>
                  <a:lnTo>
                    <a:pt x="192089" y="267714"/>
                  </a:lnTo>
                  <a:lnTo>
                    <a:pt x="214599" y="25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24">
            <a:extLst>
              <a:ext uri="{FF2B5EF4-FFF2-40B4-BE49-F238E27FC236}">
                <a16:creationId xmlns:a16="http://schemas.microsoft.com/office/drawing/2014/main" xmlns="" id="{A07E67DB-44E3-4FD8-8A10-BB4F694EC8EE}"/>
              </a:ext>
            </a:extLst>
          </p:cNvPr>
          <p:cNvGrpSpPr/>
          <p:nvPr/>
        </p:nvGrpSpPr>
        <p:grpSpPr>
          <a:xfrm>
            <a:off x="10553700" y="3467100"/>
            <a:ext cx="285751" cy="336551"/>
            <a:chOff x="10553700" y="3467100"/>
            <a:chExt cx="285751" cy="336551"/>
          </a:xfrm>
        </p:grpSpPr>
        <p:sp>
          <p:nvSpPr>
            <p:cNvPr id="149" name="SMARTInkShape-658">
              <a:extLst>
                <a:ext uri="{FF2B5EF4-FFF2-40B4-BE49-F238E27FC236}">
                  <a16:creationId xmlns:a16="http://schemas.microsoft.com/office/drawing/2014/main" xmlns="" id="{A9D6481F-C1B8-45CD-B87F-6D262F54B16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833100" y="3778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2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659">
              <a:extLst>
                <a:ext uri="{FF2B5EF4-FFF2-40B4-BE49-F238E27FC236}">
                  <a16:creationId xmlns:a16="http://schemas.microsoft.com/office/drawing/2014/main" xmlns="" id="{53137C36-7CDC-42E2-AFB4-B5E9C76B070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82805" y="3496002"/>
              <a:ext cx="140666" cy="307649"/>
            </a:xfrm>
            <a:custGeom>
              <a:avLst/>
              <a:gdLst/>
              <a:ahLst/>
              <a:cxnLst/>
              <a:rect l="0" t="0" r="0" b="0"/>
              <a:pathLst>
                <a:path w="140666" h="307649">
                  <a:moveTo>
                    <a:pt x="131245" y="15548"/>
                  </a:moveTo>
                  <a:lnTo>
                    <a:pt x="131245" y="15548"/>
                  </a:lnTo>
                  <a:lnTo>
                    <a:pt x="134616" y="8806"/>
                  </a:lnTo>
                  <a:lnTo>
                    <a:pt x="136314" y="6820"/>
                  </a:lnTo>
                  <a:lnTo>
                    <a:pt x="140083" y="4613"/>
                  </a:lnTo>
                  <a:lnTo>
                    <a:pt x="140665" y="3319"/>
                  </a:lnTo>
                  <a:lnTo>
                    <a:pt x="140347" y="1751"/>
                  </a:lnTo>
                  <a:lnTo>
                    <a:pt x="139430" y="0"/>
                  </a:lnTo>
                  <a:lnTo>
                    <a:pt x="137407" y="244"/>
                  </a:lnTo>
                  <a:lnTo>
                    <a:pt x="90112" y="33185"/>
                  </a:lnTo>
                  <a:lnTo>
                    <a:pt x="48575" y="74951"/>
                  </a:lnTo>
                  <a:lnTo>
                    <a:pt x="12827" y="120842"/>
                  </a:lnTo>
                  <a:lnTo>
                    <a:pt x="2632" y="147327"/>
                  </a:lnTo>
                  <a:lnTo>
                    <a:pt x="0" y="167014"/>
                  </a:lnTo>
                  <a:lnTo>
                    <a:pt x="5260" y="194561"/>
                  </a:lnTo>
                  <a:lnTo>
                    <a:pt x="19942" y="237679"/>
                  </a:lnTo>
                  <a:lnTo>
                    <a:pt x="26146" y="279799"/>
                  </a:lnTo>
                  <a:lnTo>
                    <a:pt x="20487" y="298698"/>
                  </a:lnTo>
                  <a:lnTo>
                    <a:pt x="16638" y="303670"/>
                  </a:lnTo>
                  <a:lnTo>
                    <a:pt x="10595" y="307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660">
              <a:extLst>
                <a:ext uri="{FF2B5EF4-FFF2-40B4-BE49-F238E27FC236}">
                  <a16:creationId xmlns:a16="http://schemas.microsoft.com/office/drawing/2014/main" xmlns="" id="{AB46F784-574A-436B-A3C2-4FE9E468B96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553700" y="34671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5417" y="49284"/>
                  </a:lnTo>
                  <a:lnTo>
                    <a:pt x="54569" y="90332"/>
                  </a:lnTo>
                  <a:lnTo>
                    <a:pt x="86254" y="130011"/>
                  </a:lnTo>
                  <a:lnTo>
                    <a:pt x="113515" y="158466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25">
            <a:extLst>
              <a:ext uri="{FF2B5EF4-FFF2-40B4-BE49-F238E27FC236}">
                <a16:creationId xmlns:a16="http://schemas.microsoft.com/office/drawing/2014/main" xmlns="" id="{E1BD67FE-503A-48D5-AEF2-34D8261207B5}"/>
              </a:ext>
            </a:extLst>
          </p:cNvPr>
          <p:cNvGrpSpPr/>
          <p:nvPr/>
        </p:nvGrpSpPr>
        <p:grpSpPr>
          <a:xfrm>
            <a:off x="2038350" y="4644321"/>
            <a:ext cx="2552701" cy="759530"/>
            <a:chOff x="2038350" y="4644321"/>
            <a:chExt cx="2552701" cy="759530"/>
          </a:xfrm>
        </p:grpSpPr>
        <p:sp>
          <p:nvSpPr>
            <p:cNvPr id="153" name="SMARTInkShape-661">
              <a:extLst>
                <a:ext uri="{FF2B5EF4-FFF2-40B4-BE49-F238E27FC236}">
                  <a16:creationId xmlns:a16="http://schemas.microsoft.com/office/drawing/2014/main" xmlns="" id="{5DD7459B-4016-433B-A94E-C9C910B6939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38350" y="5086350"/>
              <a:ext cx="2092268" cy="317501"/>
            </a:xfrm>
            <a:custGeom>
              <a:avLst/>
              <a:gdLst/>
              <a:ahLst/>
              <a:cxnLst/>
              <a:rect l="0" t="0" r="0" b="0"/>
              <a:pathLst>
                <a:path w="2092268" h="317501">
                  <a:moveTo>
                    <a:pt x="0" y="317500"/>
                  </a:moveTo>
                  <a:lnTo>
                    <a:pt x="0" y="317500"/>
                  </a:lnTo>
                  <a:lnTo>
                    <a:pt x="37037" y="299922"/>
                  </a:lnTo>
                  <a:lnTo>
                    <a:pt x="72905" y="286404"/>
                  </a:lnTo>
                  <a:lnTo>
                    <a:pt x="97287" y="279836"/>
                  </a:lnTo>
                  <a:lnTo>
                    <a:pt x="124125" y="273341"/>
                  </a:lnTo>
                  <a:lnTo>
                    <a:pt x="156833" y="266893"/>
                  </a:lnTo>
                  <a:lnTo>
                    <a:pt x="193455" y="260479"/>
                  </a:lnTo>
                  <a:lnTo>
                    <a:pt x="232687" y="254086"/>
                  </a:lnTo>
                  <a:lnTo>
                    <a:pt x="280713" y="247002"/>
                  </a:lnTo>
                  <a:lnTo>
                    <a:pt x="334603" y="239457"/>
                  </a:lnTo>
                  <a:lnTo>
                    <a:pt x="392402" y="231604"/>
                  </a:lnTo>
                  <a:lnTo>
                    <a:pt x="459863" y="223547"/>
                  </a:lnTo>
                  <a:lnTo>
                    <a:pt x="533764" y="215354"/>
                  </a:lnTo>
                  <a:lnTo>
                    <a:pt x="611959" y="207069"/>
                  </a:lnTo>
                  <a:lnTo>
                    <a:pt x="693723" y="198724"/>
                  </a:lnTo>
                  <a:lnTo>
                    <a:pt x="777865" y="190338"/>
                  </a:lnTo>
                  <a:lnTo>
                    <a:pt x="863593" y="181925"/>
                  </a:lnTo>
                  <a:lnTo>
                    <a:pt x="951790" y="172789"/>
                  </a:lnTo>
                  <a:lnTo>
                    <a:pt x="1041632" y="163171"/>
                  </a:lnTo>
                  <a:lnTo>
                    <a:pt x="1132571" y="153231"/>
                  </a:lnTo>
                  <a:lnTo>
                    <a:pt x="1224947" y="142370"/>
                  </a:lnTo>
                  <a:lnTo>
                    <a:pt x="1318281" y="130897"/>
                  </a:lnTo>
                  <a:lnTo>
                    <a:pt x="1412254" y="119015"/>
                  </a:lnTo>
                  <a:lnTo>
                    <a:pt x="1498891" y="107565"/>
                  </a:lnTo>
                  <a:lnTo>
                    <a:pt x="1580639" y="96405"/>
                  </a:lnTo>
                  <a:lnTo>
                    <a:pt x="1659126" y="85436"/>
                  </a:lnTo>
                  <a:lnTo>
                    <a:pt x="1727678" y="75302"/>
                  </a:lnTo>
                  <a:lnTo>
                    <a:pt x="1789608" y="65723"/>
                  </a:lnTo>
                  <a:lnTo>
                    <a:pt x="1847122" y="56515"/>
                  </a:lnTo>
                  <a:lnTo>
                    <a:pt x="1896048" y="48260"/>
                  </a:lnTo>
                  <a:lnTo>
                    <a:pt x="1939249" y="40641"/>
                  </a:lnTo>
                  <a:lnTo>
                    <a:pt x="1978633" y="33444"/>
                  </a:lnTo>
                  <a:lnTo>
                    <a:pt x="2009827" y="27940"/>
                  </a:lnTo>
                  <a:lnTo>
                    <a:pt x="2035563" y="23565"/>
                  </a:lnTo>
                  <a:lnTo>
                    <a:pt x="2082209" y="14038"/>
                  </a:lnTo>
                  <a:lnTo>
                    <a:pt x="2088756" y="11475"/>
                  </a:lnTo>
                  <a:lnTo>
                    <a:pt x="2091710" y="9061"/>
                  </a:lnTo>
                  <a:lnTo>
                    <a:pt x="2092267" y="6746"/>
                  </a:lnTo>
                  <a:lnTo>
                    <a:pt x="2089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662">
              <a:extLst>
                <a:ext uri="{FF2B5EF4-FFF2-40B4-BE49-F238E27FC236}">
                  <a16:creationId xmlns:a16="http://schemas.microsoft.com/office/drawing/2014/main" xmlns="" id="{7F206EF0-60AD-4B0B-91C2-829EAB95834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40250" y="4914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2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663">
              <a:extLst>
                <a:ext uri="{FF2B5EF4-FFF2-40B4-BE49-F238E27FC236}">
                  <a16:creationId xmlns:a16="http://schemas.microsoft.com/office/drawing/2014/main" xmlns="" id="{B35824E8-F074-441C-92CF-A362C603AE9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578350" y="4806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233" y="546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664">
              <a:extLst>
                <a:ext uri="{FF2B5EF4-FFF2-40B4-BE49-F238E27FC236}">
                  <a16:creationId xmlns:a16="http://schemas.microsoft.com/office/drawing/2014/main" xmlns="" id="{A1F9DAC0-52D7-4CBC-9CD3-6AED05007B3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60850" y="4752349"/>
              <a:ext cx="114301" cy="209224"/>
            </a:xfrm>
            <a:custGeom>
              <a:avLst/>
              <a:gdLst/>
              <a:ahLst/>
              <a:cxnLst/>
              <a:rect l="0" t="0" r="0" b="0"/>
              <a:pathLst>
                <a:path w="114301" h="209224">
                  <a:moveTo>
                    <a:pt x="114300" y="29201"/>
                  </a:moveTo>
                  <a:lnTo>
                    <a:pt x="114300" y="29201"/>
                  </a:lnTo>
                  <a:lnTo>
                    <a:pt x="91696" y="10360"/>
                  </a:lnTo>
                  <a:lnTo>
                    <a:pt x="77442" y="3188"/>
                  </a:lnTo>
                  <a:lnTo>
                    <a:pt x="64052" y="0"/>
                  </a:lnTo>
                  <a:lnTo>
                    <a:pt x="57518" y="1267"/>
                  </a:lnTo>
                  <a:lnTo>
                    <a:pt x="44614" y="8319"/>
                  </a:lnTo>
                  <a:lnTo>
                    <a:pt x="40326" y="14574"/>
                  </a:lnTo>
                  <a:lnTo>
                    <a:pt x="35561" y="30932"/>
                  </a:lnTo>
                  <a:lnTo>
                    <a:pt x="37207" y="48079"/>
                  </a:lnTo>
                  <a:lnTo>
                    <a:pt x="47949" y="73600"/>
                  </a:lnTo>
                  <a:lnTo>
                    <a:pt x="66522" y="111613"/>
                  </a:lnTo>
                  <a:lnTo>
                    <a:pt x="72313" y="135620"/>
                  </a:lnTo>
                  <a:lnTo>
                    <a:pt x="69482" y="160608"/>
                  </a:lnTo>
                  <a:lnTo>
                    <a:pt x="63572" y="177445"/>
                  </a:lnTo>
                  <a:lnTo>
                    <a:pt x="50597" y="192454"/>
                  </a:lnTo>
                  <a:lnTo>
                    <a:pt x="29102" y="207159"/>
                  </a:lnTo>
                  <a:lnTo>
                    <a:pt x="23635" y="209223"/>
                  </a:lnTo>
                  <a:lnTo>
                    <a:pt x="18578" y="209188"/>
                  </a:lnTo>
                  <a:lnTo>
                    <a:pt x="9198" y="205386"/>
                  </a:lnTo>
                  <a:lnTo>
                    <a:pt x="6131" y="200985"/>
                  </a:lnTo>
                  <a:lnTo>
                    <a:pt x="0" y="17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665">
              <a:extLst>
                <a:ext uri="{FF2B5EF4-FFF2-40B4-BE49-F238E27FC236}">
                  <a16:creationId xmlns:a16="http://schemas.microsoft.com/office/drawing/2014/main" xmlns="" id="{1189C3B6-E0F1-44EA-B497-4823B3C3A48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089746" y="4790620"/>
              <a:ext cx="114111" cy="148335"/>
            </a:xfrm>
            <a:custGeom>
              <a:avLst/>
              <a:gdLst/>
              <a:ahLst/>
              <a:cxnLst/>
              <a:rect l="0" t="0" r="0" b="0"/>
              <a:pathLst>
                <a:path w="114111" h="148335">
                  <a:moveTo>
                    <a:pt x="18704" y="22680"/>
                  </a:moveTo>
                  <a:lnTo>
                    <a:pt x="18704" y="22680"/>
                  </a:lnTo>
                  <a:lnTo>
                    <a:pt x="16822" y="65057"/>
                  </a:lnTo>
                  <a:lnTo>
                    <a:pt x="13237" y="109053"/>
                  </a:lnTo>
                  <a:lnTo>
                    <a:pt x="9244" y="134350"/>
                  </a:lnTo>
                  <a:lnTo>
                    <a:pt x="5563" y="142866"/>
                  </a:lnTo>
                  <a:lnTo>
                    <a:pt x="821" y="148334"/>
                  </a:lnTo>
                  <a:lnTo>
                    <a:pt x="0" y="132426"/>
                  </a:lnTo>
                  <a:lnTo>
                    <a:pt x="10567" y="88965"/>
                  </a:lnTo>
                  <a:lnTo>
                    <a:pt x="26406" y="46475"/>
                  </a:lnTo>
                  <a:lnTo>
                    <a:pt x="38355" y="24554"/>
                  </a:lnTo>
                  <a:lnTo>
                    <a:pt x="52602" y="11048"/>
                  </a:lnTo>
                  <a:lnTo>
                    <a:pt x="68342" y="3399"/>
                  </a:lnTo>
                  <a:lnTo>
                    <a:pt x="84745" y="0"/>
                  </a:lnTo>
                  <a:lnTo>
                    <a:pt x="91659" y="1210"/>
                  </a:lnTo>
                  <a:lnTo>
                    <a:pt x="103105" y="8199"/>
                  </a:lnTo>
                  <a:lnTo>
                    <a:pt x="111013" y="24005"/>
                  </a:lnTo>
                  <a:lnTo>
                    <a:pt x="114110" y="34146"/>
                  </a:lnTo>
                  <a:lnTo>
                    <a:pt x="113788" y="54823"/>
                  </a:lnTo>
                  <a:lnTo>
                    <a:pt x="105455" y="96841"/>
                  </a:lnTo>
                  <a:lnTo>
                    <a:pt x="101254" y="117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666">
              <a:extLst>
                <a:ext uri="{FF2B5EF4-FFF2-40B4-BE49-F238E27FC236}">
                  <a16:creationId xmlns:a16="http://schemas.microsoft.com/office/drawing/2014/main" xmlns="" id="{88E3C6D6-D3E1-4684-A961-7593A9AE060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919258" y="4800862"/>
              <a:ext cx="107375" cy="168258"/>
            </a:xfrm>
            <a:custGeom>
              <a:avLst/>
              <a:gdLst/>
              <a:ahLst/>
              <a:cxnLst/>
              <a:rect l="0" t="0" r="0" b="0"/>
              <a:pathLst>
                <a:path w="107375" h="168258">
                  <a:moveTo>
                    <a:pt x="68542" y="6088"/>
                  </a:moveTo>
                  <a:lnTo>
                    <a:pt x="68542" y="6088"/>
                  </a:lnTo>
                  <a:lnTo>
                    <a:pt x="63075" y="621"/>
                  </a:lnTo>
                  <a:lnTo>
                    <a:pt x="59082" y="0"/>
                  </a:lnTo>
                  <a:lnTo>
                    <a:pt x="46689" y="6557"/>
                  </a:lnTo>
                  <a:lnTo>
                    <a:pt x="29611" y="27550"/>
                  </a:lnTo>
                  <a:lnTo>
                    <a:pt x="14517" y="62855"/>
                  </a:lnTo>
                  <a:lnTo>
                    <a:pt x="1107" y="104596"/>
                  </a:lnTo>
                  <a:lnTo>
                    <a:pt x="0" y="129832"/>
                  </a:lnTo>
                  <a:lnTo>
                    <a:pt x="4918" y="149985"/>
                  </a:lnTo>
                  <a:lnTo>
                    <a:pt x="14159" y="161294"/>
                  </a:lnTo>
                  <a:lnTo>
                    <a:pt x="27203" y="166791"/>
                  </a:lnTo>
                  <a:lnTo>
                    <a:pt x="34632" y="168257"/>
                  </a:lnTo>
                  <a:lnTo>
                    <a:pt x="65315" y="160206"/>
                  </a:lnTo>
                  <a:lnTo>
                    <a:pt x="83336" y="146317"/>
                  </a:lnTo>
                  <a:lnTo>
                    <a:pt x="96989" y="129090"/>
                  </a:lnTo>
                  <a:lnTo>
                    <a:pt x="105409" y="112026"/>
                  </a:lnTo>
                  <a:lnTo>
                    <a:pt x="107374" y="79810"/>
                  </a:lnTo>
                  <a:lnTo>
                    <a:pt x="101323" y="61431"/>
                  </a:lnTo>
                  <a:lnTo>
                    <a:pt x="92284" y="48324"/>
                  </a:lnTo>
                  <a:lnTo>
                    <a:pt x="83562" y="42498"/>
                  </a:lnTo>
                  <a:lnTo>
                    <a:pt x="79966" y="41651"/>
                  </a:lnTo>
                  <a:lnTo>
                    <a:pt x="76864" y="41790"/>
                  </a:lnTo>
                  <a:lnTo>
                    <a:pt x="68542" y="44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667">
              <a:extLst>
                <a:ext uri="{FF2B5EF4-FFF2-40B4-BE49-F238E27FC236}">
                  <a16:creationId xmlns:a16="http://schemas.microsoft.com/office/drawing/2014/main" xmlns="" id="{0D53DA46-6FCE-41EB-8F5C-24AD24353D0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35400" y="47371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14233"/>
                  </a:lnTo>
                  <a:lnTo>
                    <a:pt x="5467" y="4217"/>
                  </a:lnTo>
                  <a:lnTo>
                    <a:pt x="6467" y="2811"/>
                  </a:lnTo>
                  <a:lnTo>
                    <a:pt x="7839" y="1874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668">
              <a:extLst>
                <a:ext uri="{FF2B5EF4-FFF2-40B4-BE49-F238E27FC236}">
                  <a16:creationId xmlns:a16="http://schemas.microsoft.com/office/drawing/2014/main" xmlns="" id="{01CE815A-5F40-4BA2-9763-0CBDC8346F6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10000" y="4845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1411" y="34768"/>
                  </a:lnTo>
                  <a:lnTo>
                    <a:pt x="10935" y="78156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669">
              <a:extLst>
                <a:ext uri="{FF2B5EF4-FFF2-40B4-BE49-F238E27FC236}">
                  <a16:creationId xmlns:a16="http://schemas.microsoft.com/office/drawing/2014/main" xmlns="" id="{FE3A2BA1-CD41-4F94-9A88-F9926A1C4F0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630232" y="4826000"/>
              <a:ext cx="141669" cy="29059"/>
            </a:xfrm>
            <a:custGeom>
              <a:avLst/>
              <a:gdLst/>
              <a:ahLst/>
              <a:cxnLst/>
              <a:rect l="0" t="0" r="0" b="0"/>
              <a:pathLst>
                <a:path w="141669" h="29059">
                  <a:moveTo>
                    <a:pt x="21018" y="25400"/>
                  </a:moveTo>
                  <a:lnTo>
                    <a:pt x="21018" y="25400"/>
                  </a:lnTo>
                  <a:lnTo>
                    <a:pt x="10905" y="28771"/>
                  </a:lnTo>
                  <a:lnTo>
                    <a:pt x="7220" y="29058"/>
                  </a:lnTo>
                  <a:lnTo>
                    <a:pt x="1245" y="27496"/>
                  </a:lnTo>
                  <a:lnTo>
                    <a:pt x="75" y="26797"/>
                  </a:lnTo>
                  <a:lnTo>
                    <a:pt x="0" y="26332"/>
                  </a:lnTo>
                  <a:lnTo>
                    <a:pt x="43948" y="13245"/>
                  </a:lnTo>
                  <a:lnTo>
                    <a:pt x="79318" y="8393"/>
                  </a:lnTo>
                  <a:lnTo>
                    <a:pt x="124962" y="2389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670">
              <a:extLst>
                <a:ext uri="{FF2B5EF4-FFF2-40B4-BE49-F238E27FC236}">
                  <a16:creationId xmlns:a16="http://schemas.microsoft.com/office/drawing/2014/main" xmlns="" id="{65DFD021-2C95-4AF8-8823-E17D884746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683000" y="4644321"/>
              <a:ext cx="31751" cy="318205"/>
            </a:xfrm>
            <a:custGeom>
              <a:avLst/>
              <a:gdLst/>
              <a:ahLst/>
              <a:cxnLst/>
              <a:rect l="0" t="0" r="0" b="0"/>
              <a:pathLst>
                <a:path w="31751" h="318205">
                  <a:moveTo>
                    <a:pt x="6350" y="16579"/>
                  </a:moveTo>
                  <a:lnTo>
                    <a:pt x="6350" y="16579"/>
                  </a:lnTo>
                  <a:lnTo>
                    <a:pt x="883" y="177"/>
                  </a:lnTo>
                  <a:lnTo>
                    <a:pt x="588" y="0"/>
                  </a:lnTo>
                  <a:lnTo>
                    <a:pt x="261" y="1684"/>
                  </a:lnTo>
                  <a:lnTo>
                    <a:pt x="34" y="45653"/>
                  </a:lnTo>
                  <a:lnTo>
                    <a:pt x="15" y="78890"/>
                  </a:lnTo>
                  <a:lnTo>
                    <a:pt x="7" y="117180"/>
                  </a:lnTo>
                  <a:lnTo>
                    <a:pt x="3" y="161479"/>
                  </a:lnTo>
                  <a:lnTo>
                    <a:pt x="1" y="206568"/>
                  </a:lnTo>
                  <a:lnTo>
                    <a:pt x="1" y="245422"/>
                  </a:lnTo>
                  <a:lnTo>
                    <a:pt x="0" y="288917"/>
                  </a:lnTo>
                  <a:lnTo>
                    <a:pt x="3371" y="310663"/>
                  </a:lnTo>
                  <a:lnTo>
                    <a:pt x="6907" y="316616"/>
                  </a:lnTo>
                  <a:lnTo>
                    <a:pt x="8838" y="318204"/>
                  </a:lnTo>
                  <a:lnTo>
                    <a:pt x="12242" y="316440"/>
                  </a:lnTo>
                  <a:lnTo>
                    <a:pt x="31750" y="295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671">
              <a:extLst>
                <a:ext uri="{FF2B5EF4-FFF2-40B4-BE49-F238E27FC236}">
                  <a16:creationId xmlns:a16="http://schemas.microsoft.com/office/drawing/2014/main" xmlns="" id="{3CEE98B1-3F56-44CA-AF79-2EE11C3FAE5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97250" y="4847359"/>
              <a:ext cx="151464" cy="349748"/>
            </a:xfrm>
            <a:custGeom>
              <a:avLst/>
              <a:gdLst/>
              <a:ahLst/>
              <a:cxnLst/>
              <a:rect l="0" t="0" r="0" b="0"/>
              <a:pathLst>
                <a:path w="151464" h="349748">
                  <a:moveTo>
                    <a:pt x="0" y="42141"/>
                  </a:moveTo>
                  <a:lnTo>
                    <a:pt x="0" y="42141"/>
                  </a:lnTo>
                  <a:lnTo>
                    <a:pt x="3371" y="45512"/>
                  </a:lnTo>
                  <a:lnTo>
                    <a:pt x="19773" y="88280"/>
                  </a:lnTo>
                  <a:lnTo>
                    <a:pt x="27132" y="119091"/>
                  </a:lnTo>
                  <a:lnTo>
                    <a:pt x="32755" y="156304"/>
                  </a:lnTo>
                  <a:lnTo>
                    <a:pt x="37606" y="196362"/>
                  </a:lnTo>
                  <a:lnTo>
                    <a:pt x="40703" y="236978"/>
                  </a:lnTo>
                  <a:lnTo>
                    <a:pt x="39727" y="276196"/>
                  </a:lnTo>
                  <a:lnTo>
                    <a:pt x="35211" y="320492"/>
                  </a:lnTo>
                  <a:lnTo>
                    <a:pt x="31728" y="349034"/>
                  </a:lnTo>
                  <a:lnTo>
                    <a:pt x="30324" y="349747"/>
                  </a:lnTo>
                  <a:lnTo>
                    <a:pt x="28683" y="348812"/>
                  </a:lnTo>
                  <a:lnTo>
                    <a:pt x="20979" y="314071"/>
                  </a:lnTo>
                  <a:lnTo>
                    <a:pt x="16850" y="280591"/>
                  </a:lnTo>
                  <a:lnTo>
                    <a:pt x="14544" y="236548"/>
                  </a:lnTo>
                  <a:lnTo>
                    <a:pt x="13929" y="211962"/>
                  </a:lnTo>
                  <a:lnTo>
                    <a:pt x="13520" y="186399"/>
                  </a:lnTo>
                  <a:lnTo>
                    <a:pt x="13246" y="160185"/>
                  </a:lnTo>
                  <a:lnTo>
                    <a:pt x="13064" y="133537"/>
                  </a:lnTo>
                  <a:lnTo>
                    <a:pt x="16624" y="88877"/>
                  </a:lnTo>
                  <a:lnTo>
                    <a:pt x="23616" y="52329"/>
                  </a:lnTo>
                  <a:lnTo>
                    <a:pt x="33779" y="24326"/>
                  </a:lnTo>
                  <a:lnTo>
                    <a:pt x="47234" y="7647"/>
                  </a:lnTo>
                  <a:lnTo>
                    <a:pt x="54772" y="2212"/>
                  </a:lnTo>
                  <a:lnTo>
                    <a:pt x="64031" y="0"/>
                  </a:lnTo>
                  <a:lnTo>
                    <a:pt x="85608" y="1304"/>
                  </a:lnTo>
                  <a:lnTo>
                    <a:pt x="121556" y="20085"/>
                  </a:lnTo>
                  <a:lnTo>
                    <a:pt x="138926" y="40100"/>
                  </a:lnTo>
                  <a:lnTo>
                    <a:pt x="149234" y="62401"/>
                  </a:lnTo>
                  <a:lnTo>
                    <a:pt x="151463" y="84071"/>
                  </a:lnTo>
                  <a:lnTo>
                    <a:pt x="144457" y="105462"/>
                  </a:lnTo>
                  <a:lnTo>
                    <a:pt x="138638" y="116105"/>
                  </a:lnTo>
                  <a:lnTo>
                    <a:pt x="117120" y="133575"/>
                  </a:lnTo>
                  <a:lnTo>
                    <a:pt x="77036" y="151548"/>
                  </a:lnTo>
                  <a:lnTo>
                    <a:pt x="45874" y="157578"/>
                  </a:lnTo>
                  <a:lnTo>
                    <a:pt x="39048" y="157199"/>
                  </a:lnTo>
                  <a:lnTo>
                    <a:pt x="34499" y="155535"/>
                  </a:lnTo>
                  <a:lnTo>
                    <a:pt x="31466" y="153015"/>
                  </a:lnTo>
                  <a:lnTo>
                    <a:pt x="25400" y="143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672">
              <a:extLst>
                <a:ext uri="{FF2B5EF4-FFF2-40B4-BE49-F238E27FC236}">
                  <a16:creationId xmlns:a16="http://schemas.microsoft.com/office/drawing/2014/main" xmlns="" id="{070832CC-C7EC-4911-AAE0-D30469AAF64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98800" y="4856518"/>
              <a:ext cx="165604" cy="140933"/>
            </a:xfrm>
            <a:custGeom>
              <a:avLst/>
              <a:gdLst/>
              <a:ahLst/>
              <a:cxnLst/>
              <a:rect l="0" t="0" r="0" b="0"/>
              <a:pathLst>
                <a:path w="165604" h="140933">
                  <a:moveTo>
                    <a:pt x="0" y="20282"/>
                  </a:moveTo>
                  <a:lnTo>
                    <a:pt x="0" y="20282"/>
                  </a:lnTo>
                  <a:lnTo>
                    <a:pt x="0" y="14815"/>
                  </a:lnTo>
                  <a:lnTo>
                    <a:pt x="3371" y="20935"/>
                  </a:lnTo>
                  <a:lnTo>
                    <a:pt x="12830" y="68227"/>
                  </a:lnTo>
                  <a:lnTo>
                    <a:pt x="18527" y="109742"/>
                  </a:lnTo>
                  <a:lnTo>
                    <a:pt x="22344" y="131455"/>
                  </a:lnTo>
                  <a:lnTo>
                    <a:pt x="21045" y="140868"/>
                  </a:lnTo>
                  <a:lnTo>
                    <a:pt x="21792" y="140184"/>
                  </a:lnTo>
                  <a:lnTo>
                    <a:pt x="22994" y="138317"/>
                  </a:lnTo>
                  <a:lnTo>
                    <a:pt x="31931" y="92815"/>
                  </a:lnTo>
                  <a:lnTo>
                    <a:pt x="42657" y="47780"/>
                  </a:lnTo>
                  <a:lnTo>
                    <a:pt x="49768" y="33444"/>
                  </a:lnTo>
                  <a:lnTo>
                    <a:pt x="52934" y="29762"/>
                  </a:lnTo>
                  <a:lnTo>
                    <a:pt x="55751" y="28013"/>
                  </a:lnTo>
                  <a:lnTo>
                    <a:pt x="58334" y="27553"/>
                  </a:lnTo>
                  <a:lnTo>
                    <a:pt x="60761" y="30068"/>
                  </a:lnTo>
                  <a:lnTo>
                    <a:pt x="65340" y="40388"/>
                  </a:lnTo>
                  <a:lnTo>
                    <a:pt x="69733" y="86397"/>
                  </a:lnTo>
                  <a:lnTo>
                    <a:pt x="70477" y="86230"/>
                  </a:lnTo>
                  <a:lnTo>
                    <a:pt x="73186" y="82283"/>
                  </a:lnTo>
                  <a:lnTo>
                    <a:pt x="88144" y="39134"/>
                  </a:lnTo>
                  <a:lnTo>
                    <a:pt x="103258" y="15754"/>
                  </a:lnTo>
                  <a:lnTo>
                    <a:pt x="115037" y="5805"/>
                  </a:lnTo>
                  <a:lnTo>
                    <a:pt x="121141" y="2164"/>
                  </a:lnTo>
                  <a:lnTo>
                    <a:pt x="133568" y="0"/>
                  </a:lnTo>
                  <a:lnTo>
                    <a:pt x="139845" y="411"/>
                  </a:lnTo>
                  <a:lnTo>
                    <a:pt x="150583" y="6511"/>
                  </a:lnTo>
                  <a:lnTo>
                    <a:pt x="155422" y="11101"/>
                  </a:lnTo>
                  <a:lnTo>
                    <a:pt x="165603" y="34416"/>
                  </a:lnTo>
                  <a:lnTo>
                    <a:pt x="165088" y="55491"/>
                  </a:lnTo>
                  <a:lnTo>
                    <a:pt x="156631" y="100145"/>
                  </a:lnTo>
                  <a:lnTo>
                    <a:pt x="152400" y="140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673">
              <a:extLst>
                <a:ext uri="{FF2B5EF4-FFF2-40B4-BE49-F238E27FC236}">
                  <a16:creationId xmlns:a16="http://schemas.microsoft.com/office/drawing/2014/main" xmlns="" id="{1AFF88BE-4DC3-4B9B-A355-F0BB8473F59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844830" y="4877944"/>
              <a:ext cx="203171" cy="188588"/>
            </a:xfrm>
            <a:custGeom>
              <a:avLst/>
              <a:gdLst/>
              <a:ahLst/>
              <a:cxnLst/>
              <a:rect l="0" t="0" r="0" b="0"/>
              <a:pathLst>
                <a:path w="203171" h="188588">
                  <a:moveTo>
                    <a:pt x="12670" y="11556"/>
                  </a:moveTo>
                  <a:lnTo>
                    <a:pt x="12670" y="11556"/>
                  </a:lnTo>
                  <a:lnTo>
                    <a:pt x="1114" y="0"/>
                  </a:lnTo>
                  <a:lnTo>
                    <a:pt x="733" y="324"/>
                  </a:lnTo>
                  <a:lnTo>
                    <a:pt x="309" y="2566"/>
                  </a:lnTo>
                  <a:lnTo>
                    <a:pt x="0" y="47069"/>
                  </a:lnTo>
                  <a:lnTo>
                    <a:pt x="3350" y="85892"/>
                  </a:lnTo>
                  <a:lnTo>
                    <a:pt x="8811" y="125303"/>
                  </a:lnTo>
                  <a:lnTo>
                    <a:pt x="18388" y="169361"/>
                  </a:lnTo>
                  <a:lnTo>
                    <a:pt x="27912" y="183056"/>
                  </a:lnTo>
                  <a:lnTo>
                    <a:pt x="33414" y="186567"/>
                  </a:lnTo>
                  <a:lnTo>
                    <a:pt x="45173" y="188587"/>
                  </a:lnTo>
                  <a:lnTo>
                    <a:pt x="51272" y="186021"/>
                  </a:lnTo>
                  <a:lnTo>
                    <a:pt x="63693" y="175644"/>
                  </a:lnTo>
                  <a:lnTo>
                    <a:pt x="88209" y="130778"/>
                  </a:lnTo>
                  <a:lnTo>
                    <a:pt x="102158" y="88117"/>
                  </a:lnTo>
                  <a:lnTo>
                    <a:pt x="111073" y="43570"/>
                  </a:lnTo>
                  <a:lnTo>
                    <a:pt x="120406" y="11530"/>
                  </a:lnTo>
                  <a:lnTo>
                    <a:pt x="124053" y="5194"/>
                  </a:lnTo>
                  <a:lnTo>
                    <a:pt x="125025" y="4492"/>
                  </a:lnTo>
                  <a:lnTo>
                    <a:pt x="125674" y="4730"/>
                  </a:lnTo>
                  <a:lnTo>
                    <a:pt x="130562" y="41563"/>
                  </a:lnTo>
                  <a:lnTo>
                    <a:pt x="141242" y="88666"/>
                  </a:lnTo>
                  <a:lnTo>
                    <a:pt x="154718" y="122754"/>
                  </a:lnTo>
                  <a:lnTo>
                    <a:pt x="172116" y="145084"/>
                  </a:lnTo>
                  <a:lnTo>
                    <a:pt x="178234" y="147847"/>
                  </a:lnTo>
                  <a:lnTo>
                    <a:pt x="184429" y="148277"/>
                  </a:lnTo>
                  <a:lnTo>
                    <a:pt x="20317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674">
              <a:extLst>
                <a:ext uri="{FF2B5EF4-FFF2-40B4-BE49-F238E27FC236}">
                  <a16:creationId xmlns:a16="http://schemas.microsoft.com/office/drawing/2014/main" xmlns="" id="{639F183F-5593-4EF6-8820-481A1AE5274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606783" y="4849267"/>
              <a:ext cx="82056" cy="230925"/>
            </a:xfrm>
            <a:custGeom>
              <a:avLst/>
              <a:gdLst/>
              <a:ahLst/>
              <a:cxnLst/>
              <a:rect l="0" t="0" r="0" b="0"/>
              <a:pathLst>
                <a:path w="82056" h="230925">
                  <a:moveTo>
                    <a:pt x="60217" y="27533"/>
                  </a:moveTo>
                  <a:lnTo>
                    <a:pt x="60217" y="27533"/>
                  </a:lnTo>
                  <a:lnTo>
                    <a:pt x="55853" y="17394"/>
                  </a:lnTo>
                  <a:lnTo>
                    <a:pt x="53750" y="6576"/>
                  </a:lnTo>
                  <a:lnTo>
                    <a:pt x="50757" y="1050"/>
                  </a:lnTo>
                  <a:lnTo>
                    <a:pt x="47560" y="0"/>
                  </a:lnTo>
                  <a:lnTo>
                    <a:pt x="38364" y="714"/>
                  </a:lnTo>
                  <a:lnTo>
                    <a:pt x="21286" y="11826"/>
                  </a:lnTo>
                  <a:lnTo>
                    <a:pt x="6192" y="28524"/>
                  </a:lnTo>
                  <a:lnTo>
                    <a:pt x="928" y="44437"/>
                  </a:lnTo>
                  <a:lnTo>
                    <a:pt x="0" y="61856"/>
                  </a:lnTo>
                  <a:lnTo>
                    <a:pt x="4291" y="76654"/>
                  </a:lnTo>
                  <a:lnTo>
                    <a:pt x="24319" y="108470"/>
                  </a:lnTo>
                  <a:lnTo>
                    <a:pt x="61746" y="155152"/>
                  </a:lnTo>
                  <a:lnTo>
                    <a:pt x="80274" y="187947"/>
                  </a:lnTo>
                  <a:lnTo>
                    <a:pt x="82055" y="193742"/>
                  </a:lnTo>
                  <a:lnTo>
                    <a:pt x="80271" y="205826"/>
                  </a:lnTo>
                  <a:lnTo>
                    <a:pt x="77820" y="212012"/>
                  </a:lnTo>
                  <a:lnTo>
                    <a:pt x="65689" y="222648"/>
                  </a:lnTo>
                  <a:lnTo>
                    <a:pt x="57515" y="227460"/>
                  </a:lnTo>
                  <a:lnTo>
                    <a:pt x="39025" y="230924"/>
                  </a:lnTo>
                  <a:lnTo>
                    <a:pt x="9417" y="23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75">
              <a:extLst>
                <a:ext uri="{FF2B5EF4-FFF2-40B4-BE49-F238E27FC236}">
                  <a16:creationId xmlns:a16="http://schemas.microsoft.com/office/drawing/2014/main" xmlns="" id="{BB6F4A45-3564-4233-8859-9B046DB6D3A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400927" y="4857750"/>
              <a:ext cx="120024" cy="218413"/>
            </a:xfrm>
            <a:custGeom>
              <a:avLst/>
              <a:gdLst/>
              <a:ahLst/>
              <a:cxnLst/>
              <a:rect l="0" t="0" r="0" b="0"/>
              <a:pathLst>
                <a:path w="120024" h="218413">
                  <a:moveTo>
                    <a:pt x="120023" y="0"/>
                  </a:moveTo>
                  <a:lnTo>
                    <a:pt x="120023" y="0"/>
                  </a:lnTo>
                  <a:lnTo>
                    <a:pt x="74520" y="1881"/>
                  </a:lnTo>
                  <a:lnTo>
                    <a:pt x="41498" y="12209"/>
                  </a:lnTo>
                  <a:lnTo>
                    <a:pt x="28444" y="21654"/>
                  </a:lnTo>
                  <a:lnTo>
                    <a:pt x="5194" y="44964"/>
                  </a:lnTo>
                  <a:lnTo>
                    <a:pt x="1842" y="51143"/>
                  </a:lnTo>
                  <a:lnTo>
                    <a:pt x="0" y="63652"/>
                  </a:lnTo>
                  <a:lnTo>
                    <a:pt x="3415" y="76267"/>
                  </a:lnTo>
                  <a:lnTo>
                    <a:pt x="6301" y="82595"/>
                  </a:lnTo>
                  <a:lnTo>
                    <a:pt x="17033" y="93388"/>
                  </a:lnTo>
                  <a:lnTo>
                    <a:pt x="60129" y="116877"/>
                  </a:lnTo>
                  <a:lnTo>
                    <a:pt x="105010" y="146389"/>
                  </a:lnTo>
                  <a:lnTo>
                    <a:pt x="113351" y="160782"/>
                  </a:lnTo>
                  <a:lnTo>
                    <a:pt x="115575" y="168571"/>
                  </a:lnTo>
                  <a:lnTo>
                    <a:pt x="114941" y="175881"/>
                  </a:lnTo>
                  <a:lnTo>
                    <a:pt x="108592" y="189647"/>
                  </a:lnTo>
                  <a:lnTo>
                    <a:pt x="89747" y="209297"/>
                  </a:lnTo>
                  <a:lnTo>
                    <a:pt x="76228" y="216493"/>
                  </a:lnTo>
                  <a:lnTo>
                    <a:pt x="69660" y="218412"/>
                  </a:lnTo>
                  <a:lnTo>
                    <a:pt x="63870" y="218280"/>
                  </a:lnTo>
                  <a:lnTo>
                    <a:pt x="4382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76">
              <a:extLst>
                <a:ext uri="{FF2B5EF4-FFF2-40B4-BE49-F238E27FC236}">
                  <a16:creationId xmlns:a16="http://schemas.microsoft.com/office/drawing/2014/main" xmlns="" id="{FF14F66D-7F16-4910-89BF-9EAB41032A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52650" y="49530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0385" y="13981"/>
                  </a:lnTo>
                  <a:lnTo>
                    <a:pt x="81424" y="821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677">
              <a:extLst>
                <a:ext uri="{FF2B5EF4-FFF2-40B4-BE49-F238E27FC236}">
                  <a16:creationId xmlns:a16="http://schemas.microsoft.com/office/drawing/2014/main" xmlns="" id="{E6B9AA3E-D1B1-44A2-9494-CFE30C96EF0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57400" y="4694279"/>
              <a:ext cx="241301" cy="436522"/>
            </a:xfrm>
            <a:custGeom>
              <a:avLst/>
              <a:gdLst/>
              <a:ahLst/>
              <a:cxnLst/>
              <a:rect l="0" t="0" r="0" b="0"/>
              <a:pathLst>
                <a:path w="241301" h="436522">
                  <a:moveTo>
                    <a:pt x="0" y="436521"/>
                  </a:moveTo>
                  <a:lnTo>
                    <a:pt x="0" y="436521"/>
                  </a:lnTo>
                  <a:lnTo>
                    <a:pt x="3371" y="433150"/>
                  </a:lnTo>
                  <a:lnTo>
                    <a:pt x="9721" y="397289"/>
                  </a:lnTo>
                  <a:lnTo>
                    <a:pt x="20049" y="352460"/>
                  </a:lnTo>
                  <a:lnTo>
                    <a:pt x="28666" y="313083"/>
                  </a:lnTo>
                  <a:lnTo>
                    <a:pt x="39552" y="267359"/>
                  </a:lnTo>
                  <a:lnTo>
                    <a:pt x="45418" y="242608"/>
                  </a:lnTo>
                  <a:lnTo>
                    <a:pt x="51445" y="216934"/>
                  </a:lnTo>
                  <a:lnTo>
                    <a:pt x="57580" y="190646"/>
                  </a:lnTo>
                  <a:lnTo>
                    <a:pt x="63787" y="164655"/>
                  </a:lnTo>
                  <a:lnTo>
                    <a:pt x="70041" y="138860"/>
                  </a:lnTo>
                  <a:lnTo>
                    <a:pt x="76327" y="113197"/>
                  </a:lnTo>
                  <a:lnTo>
                    <a:pt x="88957" y="71512"/>
                  </a:lnTo>
                  <a:lnTo>
                    <a:pt x="106085" y="27803"/>
                  </a:lnTo>
                  <a:lnTo>
                    <a:pt x="117773" y="813"/>
                  </a:lnTo>
                  <a:lnTo>
                    <a:pt x="119437" y="0"/>
                  </a:lnTo>
                  <a:lnTo>
                    <a:pt x="121253" y="1573"/>
                  </a:lnTo>
                  <a:lnTo>
                    <a:pt x="123168" y="4739"/>
                  </a:lnTo>
                  <a:lnTo>
                    <a:pt x="132607" y="39534"/>
                  </a:lnTo>
                  <a:lnTo>
                    <a:pt x="142192" y="79930"/>
                  </a:lnTo>
                  <a:lnTo>
                    <a:pt x="147711" y="103544"/>
                  </a:lnTo>
                  <a:lnTo>
                    <a:pt x="153507" y="129870"/>
                  </a:lnTo>
                  <a:lnTo>
                    <a:pt x="159488" y="158004"/>
                  </a:lnTo>
                  <a:lnTo>
                    <a:pt x="165592" y="187343"/>
                  </a:lnTo>
                  <a:lnTo>
                    <a:pt x="172483" y="216780"/>
                  </a:lnTo>
                  <a:lnTo>
                    <a:pt x="179900" y="246282"/>
                  </a:lnTo>
                  <a:lnTo>
                    <a:pt x="187667" y="275828"/>
                  </a:lnTo>
                  <a:lnTo>
                    <a:pt x="194961" y="301171"/>
                  </a:lnTo>
                  <a:lnTo>
                    <a:pt x="208711" y="344380"/>
                  </a:lnTo>
                  <a:lnTo>
                    <a:pt x="219995" y="378636"/>
                  </a:lnTo>
                  <a:lnTo>
                    <a:pt x="237344" y="425188"/>
                  </a:lnTo>
                  <a:lnTo>
                    <a:pt x="238663" y="426143"/>
                  </a:lnTo>
                  <a:lnTo>
                    <a:pt x="241300" y="4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126">
            <a:extLst>
              <a:ext uri="{FF2B5EF4-FFF2-40B4-BE49-F238E27FC236}">
                <a16:creationId xmlns:a16="http://schemas.microsoft.com/office/drawing/2014/main" xmlns="" id="{4002F1E3-26AE-43AC-B9E3-87A8890CF85C}"/>
              </a:ext>
            </a:extLst>
          </p:cNvPr>
          <p:cNvGrpSpPr/>
          <p:nvPr/>
        </p:nvGrpSpPr>
        <p:grpSpPr>
          <a:xfrm>
            <a:off x="4985125" y="4563830"/>
            <a:ext cx="944554" cy="476487"/>
            <a:chOff x="4985125" y="4563830"/>
            <a:chExt cx="944554" cy="476487"/>
          </a:xfrm>
        </p:grpSpPr>
        <p:sp>
          <p:nvSpPr>
            <p:cNvPr id="171" name="SMARTInkShape-678">
              <a:extLst>
                <a:ext uri="{FF2B5EF4-FFF2-40B4-BE49-F238E27FC236}">
                  <a16:creationId xmlns:a16="http://schemas.microsoft.com/office/drawing/2014/main" xmlns="" id="{BEC907A8-1FF5-4144-BE31-F511EFAA65A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68543" y="4991100"/>
              <a:ext cx="47738" cy="49217"/>
            </a:xfrm>
            <a:custGeom>
              <a:avLst/>
              <a:gdLst/>
              <a:ahLst/>
              <a:cxnLst/>
              <a:rect l="0" t="0" r="0" b="0"/>
              <a:pathLst>
                <a:path w="47738" h="49217">
                  <a:moveTo>
                    <a:pt x="11557" y="12700"/>
                  </a:moveTo>
                  <a:lnTo>
                    <a:pt x="11557" y="12700"/>
                  </a:lnTo>
                  <a:lnTo>
                    <a:pt x="6488" y="18475"/>
                  </a:lnTo>
                  <a:lnTo>
                    <a:pt x="1431" y="28601"/>
                  </a:lnTo>
                  <a:lnTo>
                    <a:pt x="0" y="36465"/>
                  </a:lnTo>
                  <a:lnTo>
                    <a:pt x="1246" y="42783"/>
                  </a:lnTo>
                  <a:lnTo>
                    <a:pt x="2567" y="45455"/>
                  </a:lnTo>
                  <a:lnTo>
                    <a:pt x="5564" y="47237"/>
                  </a:lnTo>
                  <a:lnTo>
                    <a:pt x="14538" y="49216"/>
                  </a:lnTo>
                  <a:lnTo>
                    <a:pt x="31490" y="46960"/>
                  </a:lnTo>
                  <a:lnTo>
                    <a:pt x="39936" y="41802"/>
                  </a:lnTo>
                  <a:lnTo>
                    <a:pt x="43177" y="38451"/>
                  </a:lnTo>
                  <a:lnTo>
                    <a:pt x="46778" y="29084"/>
                  </a:lnTo>
                  <a:lnTo>
                    <a:pt x="47737" y="23622"/>
                  </a:lnTo>
                  <a:lnTo>
                    <a:pt x="46260" y="18570"/>
                  </a:lnTo>
                  <a:lnTo>
                    <a:pt x="30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79">
              <a:extLst>
                <a:ext uri="{FF2B5EF4-FFF2-40B4-BE49-F238E27FC236}">
                  <a16:creationId xmlns:a16="http://schemas.microsoft.com/office/drawing/2014/main" xmlns="" id="{8DE34DCF-F284-494D-B7F7-042C17BBDB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54700" y="4563830"/>
              <a:ext cx="74979" cy="344721"/>
            </a:xfrm>
            <a:custGeom>
              <a:avLst/>
              <a:gdLst/>
              <a:ahLst/>
              <a:cxnLst/>
              <a:rect l="0" t="0" r="0" b="0"/>
              <a:pathLst>
                <a:path w="74979" h="344721">
                  <a:moveTo>
                    <a:pt x="57150" y="8170"/>
                  </a:moveTo>
                  <a:lnTo>
                    <a:pt x="57150" y="8170"/>
                  </a:lnTo>
                  <a:lnTo>
                    <a:pt x="60521" y="1428"/>
                  </a:lnTo>
                  <a:lnTo>
                    <a:pt x="62219" y="147"/>
                  </a:lnTo>
                  <a:lnTo>
                    <a:pt x="64057" y="0"/>
                  </a:lnTo>
                  <a:lnTo>
                    <a:pt x="65989" y="606"/>
                  </a:lnTo>
                  <a:lnTo>
                    <a:pt x="72077" y="18315"/>
                  </a:lnTo>
                  <a:lnTo>
                    <a:pt x="74978" y="62760"/>
                  </a:lnTo>
                  <a:lnTo>
                    <a:pt x="71894" y="104399"/>
                  </a:lnTo>
                  <a:lnTo>
                    <a:pt x="65819" y="150422"/>
                  </a:lnTo>
                  <a:lnTo>
                    <a:pt x="58417" y="196746"/>
                  </a:lnTo>
                  <a:lnTo>
                    <a:pt x="46659" y="239443"/>
                  </a:lnTo>
                  <a:lnTo>
                    <a:pt x="32027" y="278174"/>
                  </a:lnTo>
                  <a:lnTo>
                    <a:pt x="10743" y="322808"/>
                  </a:lnTo>
                  <a:lnTo>
                    <a:pt x="0" y="34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80">
              <a:extLst>
                <a:ext uri="{FF2B5EF4-FFF2-40B4-BE49-F238E27FC236}">
                  <a16:creationId xmlns:a16="http://schemas.microsoft.com/office/drawing/2014/main" xmlns="" id="{8CC78E4D-5013-4F6D-A741-BC2EE17E5C3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01844" y="4767801"/>
              <a:ext cx="113157" cy="166208"/>
            </a:xfrm>
            <a:custGeom>
              <a:avLst/>
              <a:gdLst/>
              <a:ahLst/>
              <a:cxnLst/>
              <a:rect l="0" t="0" r="0" b="0"/>
              <a:pathLst>
                <a:path w="113157" h="166208">
                  <a:moveTo>
                    <a:pt x="11556" y="20099"/>
                  </a:moveTo>
                  <a:lnTo>
                    <a:pt x="11556" y="20099"/>
                  </a:lnTo>
                  <a:lnTo>
                    <a:pt x="1430" y="46125"/>
                  </a:lnTo>
                  <a:lnTo>
                    <a:pt x="0" y="55420"/>
                  </a:lnTo>
                  <a:lnTo>
                    <a:pt x="2566" y="68586"/>
                  </a:lnTo>
                  <a:lnTo>
                    <a:pt x="4857" y="71474"/>
                  </a:lnTo>
                  <a:lnTo>
                    <a:pt x="11166" y="74682"/>
                  </a:lnTo>
                  <a:lnTo>
                    <a:pt x="18673" y="74227"/>
                  </a:lnTo>
                  <a:lnTo>
                    <a:pt x="22651" y="73117"/>
                  </a:lnTo>
                  <a:lnTo>
                    <a:pt x="50281" y="50469"/>
                  </a:lnTo>
                  <a:lnTo>
                    <a:pt x="61222" y="38535"/>
                  </a:lnTo>
                  <a:lnTo>
                    <a:pt x="76466" y="10689"/>
                  </a:lnTo>
                  <a:lnTo>
                    <a:pt x="76701" y="6770"/>
                  </a:lnTo>
                  <a:lnTo>
                    <a:pt x="75447" y="3452"/>
                  </a:lnTo>
                  <a:lnTo>
                    <a:pt x="73200" y="534"/>
                  </a:lnTo>
                  <a:lnTo>
                    <a:pt x="69585" y="0"/>
                  </a:lnTo>
                  <a:lnTo>
                    <a:pt x="59924" y="3169"/>
                  </a:lnTo>
                  <a:lnTo>
                    <a:pt x="39214" y="23001"/>
                  </a:lnTo>
                  <a:lnTo>
                    <a:pt x="13414" y="65671"/>
                  </a:lnTo>
                  <a:lnTo>
                    <a:pt x="1941" y="108803"/>
                  </a:lnTo>
                  <a:lnTo>
                    <a:pt x="1651" y="138809"/>
                  </a:lnTo>
                  <a:lnTo>
                    <a:pt x="6034" y="159930"/>
                  </a:lnTo>
                  <a:lnTo>
                    <a:pt x="7874" y="164120"/>
                  </a:lnTo>
                  <a:lnTo>
                    <a:pt x="14040" y="166207"/>
                  </a:lnTo>
                  <a:lnTo>
                    <a:pt x="47727" y="165069"/>
                  </a:lnTo>
                  <a:lnTo>
                    <a:pt x="90947" y="157519"/>
                  </a:lnTo>
                  <a:lnTo>
                    <a:pt x="113156" y="153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81">
              <a:extLst>
                <a:ext uri="{FF2B5EF4-FFF2-40B4-BE49-F238E27FC236}">
                  <a16:creationId xmlns:a16="http://schemas.microsoft.com/office/drawing/2014/main" xmlns="" id="{5977DB38-90FA-43A9-8100-D119483F1C4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49811" y="4793866"/>
              <a:ext cx="103026" cy="152763"/>
            </a:xfrm>
            <a:custGeom>
              <a:avLst/>
              <a:gdLst/>
              <a:ahLst/>
              <a:cxnLst/>
              <a:rect l="0" t="0" r="0" b="0"/>
              <a:pathLst>
                <a:path w="103026" h="152763">
                  <a:moveTo>
                    <a:pt x="30239" y="19434"/>
                  </a:moveTo>
                  <a:lnTo>
                    <a:pt x="30239" y="19434"/>
                  </a:lnTo>
                  <a:lnTo>
                    <a:pt x="33897" y="39712"/>
                  </a:lnTo>
                  <a:lnTo>
                    <a:pt x="27489" y="82512"/>
                  </a:lnTo>
                  <a:lnTo>
                    <a:pt x="18825" y="122075"/>
                  </a:lnTo>
                  <a:lnTo>
                    <a:pt x="3589" y="151693"/>
                  </a:lnTo>
                  <a:lnTo>
                    <a:pt x="1889" y="152762"/>
                  </a:lnTo>
                  <a:lnTo>
                    <a:pt x="756" y="152064"/>
                  </a:lnTo>
                  <a:lnTo>
                    <a:pt x="0" y="150187"/>
                  </a:lnTo>
                  <a:lnTo>
                    <a:pt x="5596" y="110509"/>
                  </a:lnTo>
                  <a:lnTo>
                    <a:pt x="15176" y="71584"/>
                  </a:lnTo>
                  <a:lnTo>
                    <a:pt x="26367" y="43317"/>
                  </a:lnTo>
                  <a:lnTo>
                    <a:pt x="47828" y="13653"/>
                  </a:lnTo>
                  <a:lnTo>
                    <a:pt x="61340" y="3224"/>
                  </a:lnTo>
                  <a:lnTo>
                    <a:pt x="76282" y="0"/>
                  </a:lnTo>
                  <a:lnTo>
                    <a:pt x="84218" y="128"/>
                  </a:lnTo>
                  <a:lnTo>
                    <a:pt x="90214" y="2330"/>
                  </a:lnTo>
                  <a:lnTo>
                    <a:pt x="98757" y="10421"/>
                  </a:lnTo>
                  <a:lnTo>
                    <a:pt x="103025" y="26717"/>
                  </a:lnTo>
                  <a:lnTo>
                    <a:pt x="102394" y="68302"/>
                  </a:lnTo>
                  <a:lnTo>
                    <a:pt x="86747" y="109782"/>
                  </a:lnTo>
                  <a:lnTo>
                    <a:pt x="74689" y="14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82">
              <a:extLst>
                <a:ext uri="{FF2B5EF4-FFF2-40B4-BE49-F238E27FC236}">
                  <a16:creationId xmlns:a16="http://schemas.microsoft.com/office/drawing/2014/main" xmlns="" id="{F6B23484-E9FF-4849-B01E-4FEA8833D58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93690" y="4796655"/>
              <a:ext cx="116511" cy="148333"/>
            </a:xfrm>
            <a:custGeom>
              <a:avLst/>
              <a:gdLst/>
              <a:ahLst/>
              <a:cxnLst/>
              <a:rect l="0" t="0" r="0" b="0"/>
              <a:pathLst>
                <a:path w="116511" h="148333">
                  <a:moveTo>
                    <a:pt x="116510" y="29345"/>
                  </a:moveTo>
                  <a:lnTo>
                    <a:pt x="116510" y="29345"/>
                  </a:lnTo>
                  <a:lnTo>
                    <a:pt x="93366" y="6201"/>
                  </a:lnTo>
                  <a:lnTo>
                    <a:pt x="82940" y="1420"/>
                  </a:lnTo>
                  <a:lnTo>
                    <a:pt x="70546" y="0"/>
                  </a:lnTo>
                  <a:lnTo>
                    <a:pt x="55629" y="1721"/>
                  </a:lnTo>
                  <a:lnTo>
                    <a:pt x="39593" y="10483"/>
                  </a:lnTo>
                  <a:lnTo>
                    <a:pt x="23763" y="24489"/>
                  </a:lnTo>
                  <a:lnTo>
                    <a:pt x="9673" y="42474"/>
                  </a:lnTo>
                  <a:lnTo>
                    <a:pt x="1999" y="65989"/>
                  </a:lnTo>
                  <a:lnTo>
                    <a:pt x="0" y="91492"/>
                  </a:lnTo>
                  <a:lnTo>
                    <a:pt x="3815" y="114586"/>
                  </a:lnTo>
                  <a:lnTo>
                    <a:pt x="15858" y="132846"/>
                  </a:lnTo>
                  <a:lnTo>
                    <a:pt x="24009" y="140680"/>
                  </a:lnTo>
                  <a:lnTo>
                    <a:pt x="32970" y="145196"/>
                  </a:lnTo>
                  <a:lnTo>
                    <a:pt x="52335" y="148332"/>
                  </a:lnTo>
                  <a:lnTo>
                    <a:pt x="72701" y="143611"/>
                  </a:lnTo>
                  <a:lnTo>
                    <a:pt x="91394" y="133753"/>
                  </a:lnTo>
                  <a:lnTo>
                    <a:pt x="104407" y="119963"/>
                  </a:lnTo>
                  <a:lnTo>
                    <a:pt x="111131" y="100664"/>
                  </a:lnTo>
                  <a:lnTo>
                    <a:pt x="112924" y="89591"/>
                  </a:lnTo>
                  <a:lnTo>
                    <a:pt x="109271" y="67881"/>
                  </a:lnTo>
                  <a:lnTo>
                    <a:pt x="89582" y="26136"/>
                  </a:lnTo>
                  <a:lnTo>
                    <a:pt x="78410" y="10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83">
              <a:extLst>
                <a:ext uri="{FF2B5EF4-FFF2-40B4-BE49-F238E27FC236}">
                  <a16:creationId xmlns:a16="http://schemas.microsoft.com/office/drawing/2014/main" xmlns="" id="{FEFE6410-B756-46C1-A083-5D1989AB2CA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85125" y="4641850"/>
              <a:ext cx="244513" cy="350374"/>
            </a:xfrm>
            <a:custGeom>
              <a:avLst/>
              <a:gdLst/>
              <a:ahLst/>
              <a:cxnLst/>
              <a:rect l="0" t="0" r="0" b="0"/>
              <a:pathLst>
                <a:path w="244513" h="350374">
                  <a:moveTo>
                    <a:pt x="31375" y="133350"/>
                  </a:moveTo>
                  <a:lnTo>
                    <a:pt x="31375" y="133350"/>
                  </a:lnTo>
                  <a:lnTo>
                    <a:pt x="28004" y="129979"/>
                  </a:lnTo>
                  <a:lnTo>
                    <a:pt x="27011" y="130397"/>
                  </a:lnTo>
                  <a:lnTo>
                    <a:pt x="25908" y="134625"/>
                  </a:lnTo>
                  <a:lnTo>
                    <a:pt x="25905" y="174890"/>
                  </a:lnTo>
                  <a:lnTo>
                    <a:pt x="29440" y="221702"/>
                  </a:lnTo>
                  <a:lnTo>
                    <a:pt x="30515" y="259636"/>
                  </a:lnTo>
                  <a:lnTo>
                    <a:pt x="24379" y="307175"/>
                  </a:lnTo>
                  <a:lnTo>
                    <a:pt x="14732" y="343840"/>
                  </a:lnTo>
                  <a:lnTo>
                    <a:pt x="10338" y="350373"/>
                  </a:lnTo>
                  <a:lnTo>
                    <a:pt x="8178" y="348588"/>
                  </a:lnTo>
                  <a:lnTo>
                    <a:pt x="3896" y="337196"/>
                  </a:lnTo>
                  <a:lnTo>
                    <a:pt x="891" y="300837"/>
                  </a:lnTo>
                  <a:lnTo>
                    <a:pt x="187" y="262822"/>
                  </a:lnTo>
                  <a:lnTo>
                    <a:pt x="0" y="240831"/>
                  </a:lnTo>
                  <a:lnTo>
                    <a:pt x="580" y="214882"/>
                  </a:lnTo>
                  <a:lnTo>
                    <a:pt x="1673" y="186294"/>
                  </a:lnTo>
                  <a:lnTo>
                    <a:pt x="3107" y="155946"/>
                  </a:lnTo>
                  <a:lnTo>
                    <a:pt x="5474" y="130069"/>
                  </a:lnTo>
                  <a:lnTo>
                    <a:pt x="11867" y="86266"/>
                  </a:lnTo>
                  <a:lnTo>
                    <a:pt x="26771" y="46727"/>
                  </a:lnTo>
                  <a:lnTo>
                    <a:pt x="32539" y="40323"/>
                  </a:lnTo>
                  <a:lnTo>
                    <a:pt x="38501" y="36760"/>
                  </a:lnTo>
                  <a:lnTo>
                    <a:pt x="44592" y="35090"/>
                  </a:lnTo>
                  <a:lnTo>
                    <a:pt x="51476" y="37505"/>
                  </a:lnTo>
                  <a:lnTo>
                    <a:pt x="66649" y="49594"/>
                  </a:lnTo>
                  <a:lnTo>
                    <a:pt x="94430" y="89718"/>
                  </a:lnTo>
                  <a:lnTo>
                    <a:pt x="114668" y="129480"/>
                  </a:lnTo>
                  <a:lnTo>
                    <a:pt x="134011" y="173963"/>
                  </a:lnTo>
                  <a:lnTo>
                    <a:pt x="149663" y="217252"/>
                  </a:lnTo>
                  <a:lnTo>
                    <a:pt x="159912" y="252484"/>
                  </a:lnTo>
                  <a:lnTo>
                    <a:pt x="171530" y="292357"/>
                  </a:lnTo>
                  <a:lnTo>
                    <a:pt x="179039" y="309147"/>
                  </a:lnTo>
                  <a:lnTo>
                    <a:pt x="182028" y="312637"/>
                  </a:lnTo>
                  <a:lnTo>
                    <a:pt x="184727" y="314258"/>
                  </a:lnTo>
                  <a:lnTo>
                    <a:pt x="187938" y="313222"/>
                  </a:lnTo>
                  <a:lnTo>
                    <a:pt x="195267" y="306426"/>
                  </a:lnTo>
                  <a:lnTo>
                    <a:pt x="212177" y="262422"/>
                  </a:lnTo>
                  <a:lnTo>
                    <a:pt x="223209" y="227169"/>
                  </a:lnTo>
                  <a:lnTo>
                    <a:pt x="233286" y="186101"/>
                  </a:lnTo>
                  <a:lnTo>
                    <a:pt x="241058" y="141978"/>
                  </a:lnTo>
                  <a:lnTo>
                    <a:pt x="244512" y="96498"/>
                  </a:lnTo>
                  <a:lnTo>
                    <a:pt x="244165" y="59821"/>
                  </a:lnTo>
                  <a:lnTo>
                    <a:pt x="238194" y="15266"/>
                  </a:lnTo>
                  <a:lnTo>
                    <a:pt x="234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4867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SMARTInkShape-Group200">
            <a:extLst>
              <a:ext uri="{FF2B5EF4-FFF2-40B4-BE49-F238E27FC236}">
                <a16:creationId xmlns:a16="http://schemas.microsoft.com/office/drawing/2014/main" xmlns="" id="{5BD82AF7-6FBC-4840-B738-9FE5A4142C12}"/>
              </a:ext>
            </a:extLst>
          </p:cNvPr>
          <p:cNvGrpSpPr/>
          <p:nvPr/>
        </p:nvGrpSpPr>
        <p:grpSpPr>
          <a:xfrm>
            <a:off x="1358900" y="707542"/>
            <a:ext cx="173512" cy="341492"/>
            <a:chOff x="1358900" y="707542"/>
            <a:chExt cx="173512" cy="341492"/>
          </a:xfrm>
        </p:grpSpPr>
        <p:sp>
          <p:nvSpPr>
            <p:cNvPr id="304" name="SMARTInkShape-950">
              <a:extLst>
                <a:ext uri="{FF2B5EF4-FFF2-40B4-BE49-F238E27FC236}">
                  <a16:creationId xmlns:a16="http://schemas.microsoft.com/office/drawing/2014/main" xmlns="" id="{9764D6F2-50F8-4717-AC87-467E7431EAE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358900" y="707542"/>
              <a:ext cx="56014" cy="341492"/>
            </a:xfrm>
            <a:custGeom>
              <a:avLst/>
              <a:gdLst/>
              <a:ahLst/>
              <a:cxnLst/>
              <a:rect l="0" t="0" r="0" b="0"/>
              <a:pathLst>
                <a:path w="56014" h="341492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6907" y="45003"/>
                  </a:lnTo>
                  <a:lnTo>
                    <a:pt x="16628" y="80114"/>
                  </a:lnTo>
                  <a:lnTo>
                    <a:pt x="25735" y="111016"/>
                  </a:lnTo>
                  <a:lnTo>
                    <a:pt x="32134" y="145917"/>
                  </a:lnTo>
                  <a:lnTo>
                    <a:pt x="37330" y="184477"/>
                  </a:lnTo>
                  <a:lnTo>
                    <a:pt x="42697" y="223016"/>
                  </a:lnTo>
                  <a:lnTo>
                    <a:pt x="49786" y="256608"/>
                  </a:lnTo>
                  <a:lnTo>
                    <a:pt x="54968" y="299915"/>
                  </a:lnTo>
                  <a:lnTo>
                    <a:pt x="56013" y="331491"/>
                  </a:lnTo>
                  <a:lnTo>
                    <a:pt x="53587" y="339391"/>
                  </a:lnTo>
                  <a:lnTo>
                    <a:pt x="52658" y="341075"/>
                  </a:lnTo>
                  <a:lnTo>
                    <a:pt x="52039" y="341491"/>
                  </a:lnTo>
                  <a:lnTo>
                    <a:pt x="51626" y="341063"/>
                  </a:lnTo>
                  <a:lnTo>
                    <a:pt x="50800" y="3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951">
              <a:extLst>
                <a:ext uri="{FF2B5EF4-FFF2-40B4-BE49-F238E27FC236}">
                  <a16:creationId xmlns:a16="http://schemas.microsoft.com/office/drawing/2014/main" xmlns="" id="{561683D7-F9A3-4B36-BCF1-3336DD6C8E2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492874" y="940944"/>
              <a:ext cx="39538" cy="62249"/>
            </a:xfrm>
            <a:custGeom>
              <a:avLst/>
              <a:gdLst/>
              <a:ahLst/>
              <a:cxnLst/>
              <a:rect l="0" t="0" r="0" b="0"/>
              <a:pathLst>
                <a:path w="39538" h="62249">
                  <a:moveTo>
                    <a:pt x="24776" y="11556"/>
                  </a:moveTo>
                  <a:lnTo>
                    <a:pt x="24776" y="11556"/>
                  </a:lnTo>
                  <a:lnTo>
                    <a:pt x="24776" y="8185"/>
                  </a:lnTo>
                  <a:lnTo>
                    <a:pt x="22894" y="4648"/>
                  </a:lnTo>
                  <a:lnTo>
                    <a:pt x="21405" y="2718"/>
                  </a:lnTo>
                  <a:lnTo>
                    <a:pt x="17868" y="572"/>
                  </a:lnTo>
                  <a:lnTo>
                    <a:pt x="15937" y="0"/>
                  </a:lnTo>
                  <a:lnTo>
                    <a:pt x="10029" y="3127"/>
                  </a:lnTo>
                  <a:lnTo>
                    <a:pt x="6478" y="5937"/>
                  </a:lnTo>
                  <a:lnTo>
                    <a:pt x="2533" y="14703"/>
                  </a:lnTo>
                  <a:lnTo>
                    <a:pt x="0" y="40949"/>
                  </a:lnTo>
                  <a:lnTo>
                    <a:pt x="3416" y="53077"/>
                  </a:lnTo>
                  <a:lnTo>
                    <a:pt x="6303" y="58287"/>
                  </a:lnTo>
                  <a:lnTo>
                    <a:pt x="9638" y="61054"/>
                  </a:lnTo>
                  <a:lnTo>
                    <a:pt x="13273" y="62194"/>
                  </a:lnTo>
                  <a:lnTo>
                    <a:pt x="17107" y="62248"/>
                  </a:lnTo>
                  <a:lnTo>
                    <a:pt x="25131" y="58545"/>
                  </a:lnTo>
                  <a:lnTo>
                    <a:pt x="29246" y="55582"/>
                  </a:lnTo>
                  <a:lnTo>
                    <a:pt x="35700" y="46645"/>
                  </a:lnTo>
                  <a:lnTo>
                    <a:pt x="38408" y="41299"/>
                  </a:lnTo>
                  <a:lnTo>
                    <a:pt x="39537" y="29714"/>
                  </a:lnTo>
                  <a:lnTo>
                    <a:pt x="36205" y="13173"/>
                  </a:lnTo>
                  <a:lnTo>
                    <a:pt x="34512" y="8401"/>
                  </a:lnTo>
                  <a:lnTo>
                    <a:pt x="31267" y="5219"/>
                  </a:lnTo>
                  <a:lnTo>
                    <a:pt x="22016" y="1684"/>
                  </a:lnTo>
                  <a:lnTo>
                    <a:pt x="17997" y="2153"/>
                  </a:lnTo>
                  <a:lnTo>
                    <a:pt x="14612" y="3876"/>
                  </a:lnTo>
                  <a:lnTo>
                    <a:pt x="5726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201">
            <a:extLst>
              <a:ext uri="{FF2B5EF4-FFF2-40B4-BE49-F238E27FC236}">
                <a16:creationId xmlns:a16="http://schemas.microsoft.com/office/drawing/2014/main" xmlns="" id="{8912C820-61A0-4CC3-956B-1935613CB2B2}"/>
              </a:ext>
            </a:extLst>
          </p:cNvPr>
          <p:cNvGrpSpPr/>
          <p:nvPr/>
        </p:nvGrpSpPr>
        <p:grpSpPr>
          <a:xfrm>
            <a:off x="2044700" y="628039"/>
            <a:ext cx="882651" cy="349627"/>
            <a:chOff x="2044700" y="628039"/>
            <a:chExt cx="882651" cy="349627"/>
          </a:xfrm>
        </p:grpSpPr>
        <p:sp>
          <p:nvSpPr>
            <p:cNvPr id="307" name="SMARTInkShape-952">
              <a:extLst>
                <a:ext uri="{FF2B5EF4-FFF2-40B4-BE49-F238E27FC236}">
                  <a16:creationId xmlns:a16="http://schemas.microsoft.com/office/drawing/2014/main" xmlns="" id="{9B8FAA9E-FD93-42A2-BDD2-63C2C82E484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044700" y="628039"/>
              <a:ext cx="146950" cy="349627"/>
            </a:xfrm>
            <a:custGeom>
              <a:avLst/>
              <a:gdLst/>
              <a:ahLst/>
              <a:cxnLst/>
              <a:rect l="0" t="0" r="0" b="0"/>
              <a:pathLst>
                <a:path w="146950" h="349627">
                  <a:moveTo>
                    <a:pt x="0" y="83161"/>
                  </a:moveTo>
                  <a:lnTo>
                    <a:pt x="0" y="83161"/>
                  </a:lnTo>
                  <a:lnTo>
                    <a:pt x="3371" y="86532"/>
                  </a:lnTo>
                  <a:lnTo>
                    <a:pt x="12865" y="127419"/>
                  </a:lnTo>
                  <a:lnTo>
                    <a:pt x="19099" y="171298"/>
                  </a:lnTo>
                  <a:lnTo>
                    <a:pt x="23305" y="206294"/>
                  </a:lnTo>
                  <a:lnTo>
                    <a:pt x="27526" y="243015"/>
                  </a:lnTo>
                  <a:lnTo>
                    <a:pt x="29873" y="278620"/>
                  </a:lnTo>
                  <a:lnTo>
                    <a:pt x="31194" y="322873"/>
                  </a:lnTo>
                  <a:lnTo>
                    <a:pt x="30797" y="341394"/>
                  </a:lnTo>
                  <a:lnTo>
                    <a:pt x="28269" y="349626"/>
                  </a:lnTo>
                  <a:lnTo>
                    <a:pt x="27313" y="348999"/>
                  </a:lnTo>
                  <a:lnTo>
                    <a:pt x="22281" y="306796"/>
                  </a:lnTo>
                  <a:lnTo>
                    <a:pt x="20486" y="273100"/>
                  </a:lnTo>
                  <a:lnTo>
                    <a:pt x="18983" y="231784"/>
                  </a:lnTo>
                  <a:lnTo>
                    <a:pt x="17594" y="206937"/>
                  </a:lnTo>
                  <a:lnTo>
                    <a:pt x="15963" y="180495"/>
                  </a:lnTo>
                  <a:lnTo>
                    <a:pt x="15580" y="155106"/>
                  </a:lnTo>
                  <a:lnTo>
                    <a:pt x="16031" y="130419"/>
                  </a:lnTo>
                  <a:lnTo>
                    <a:pt x="19119" y="85114"/>
                  </a:lnTo>
                  <a:lnTo>
                    <a:pt x="25196" y="48516"/>
                  </a:lnTo>
                  <a:lnTo>
                    <a:pt x="36550" y="13629"/>
                  </a:lnTo>
                  <a:lnTo>
                    <a:pt x="41300" y="7173"/>
                  </a:lnTo>
                  <a:lnTo>
                    <a:pt x="52222" y="0"/>
                  </a:lnTo>
                  <a:lnTo>
                    <a:pt x="59509" y="203"/>
                  </a:lnTo>
                  <a:lnTo>
                    <a:pt x="77013" y="6074"/>
                  </a:lnTo>
                  <a:lnTo>
                    <a:pt x="94671" y="25146"/>
                  </a:lnTo>
                  <a:lnTo>
                    <a:pt x="120478" y="71381"/>
                  </a:lnTo>
                  <a:lnTo>
                    <a:pt x="135390" y="109675"/>
                  </a:lnTo>
                  <a:lnTo>
                    <a:pt x="144370" y="150214"/>
                  </a:lnTo>
                  <a:lnTo>
                    <a:pt x="146949" y="189868"/>
                  </a:lnTo>
                  <a:lnTo>
                    <a:pt x="143627" y="227247"/>
                  </a:lnTo>
                  <a:lnTo>
                    <a:pt x="125890" y="273942"/>
                  </a:lnTo>
                  <a:lnTo>
                    <a:pt x="102761" y="305180"/>
                  </a:lnTo>
                  <a:lnTo>
                    <a:pt x="78033" y="323295"/>
                  </a:lnTo>
                  <a:lnTo>
                    <a:pt x="61258" y="330528"/>
                  </a:lnTo>
                  <a:lnTo>
                    <a:pt x="46275" y="332331"/>
                  </a:lnTo>
                  <a:lnTo>
                    <a:pt x="39317" y="331825"/>
                  </a:lnTo>
                  <a:lnTo>
                    <a:pt x="34678" y="330076"/>
                  </a:lnTo>
                  <a:lnTo>
                    <a:pt x="31585" y="327499"/>
                  </a:lnTo>
                  <a:lnTo>
                    <a:pt x="29523" y="324369"/>
                  </a:lnTo>
                  <a:lnTo>
                    <a:pt x="30971" y="319461"/>
                  </a:lnTo>
                  <a:lnTo>
                    <a:pt x="50800" y="29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953">
              <a:extLst>
                <a:ext uri="{FF2B5EF4-FFF2-40B4-BE49-F238E27FC236}">
                  <a16:creationId xmlns:a16="http://schemas.microsoft.com/office/drawing/2014/main" xmlns="" id="{93BC3DA8-8E5A-4E49-9D54-56658A67E98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259534" y="777567"/>
              <a:ext cx="109017" cy="142973"/>
            </a:xfrm>
            <a:custGeom>
              <a:avLst/>
              <a:gdLst/>
              <a:ahLst/>
              <a:cxnLst/>
              <a:rect l="0" t="0" r="0" b="0"/>
              <a:pathLst>
                <a:path w="109017" h="142973">
                  <a:moveTo>
                    <a:pt x="13766" y="79683"/>
                  </a:moveTo>
                  <a:lnTo>
                    <a:pt x="13766" y="79683"/>
                  </a:lnTo>
                  <a:lnTo>
                    <a:pt x="2831" y="85150"/>
                  </a:lnTo>
                  <a:lnTo>
                    <a:pt x="2948" y="85445"/>
                  </a:lnTo>
                  <a:lnTo>
                    <a:pt x="4960" y="85771"/>
                  </a:lnTo>
                  <a:lnTo>
                    <a:pt x="16801" y="82585"/>
                  </a:lnTo>
                  <a:lnTo>
                    <a:pt x="30344" y="73801"/>
                  </a:lnTo>
                  <a:lnTo>
                    <a:pt x="61535" y="41067"/>
                  </a:lnTo>
                  <a:lnTo>
                    <a:pt x="66747" y="28653"/>
                  </a:lnTo>
                  <a:lnTo>
                    <a:pt x="68137" y="22380"/>
                  </a:lnTo>
                  <a:lnTo>
                    <a:pt x="67652" y="16787"/>
                  </a:lnTo>
                  <a:lnTo>
                    <a:pt x="63350" y="6809"/>
                  </a:lnTo>
                  <a:lnTo>
                    <a:pt x="60228" y="3584"/>
                  </a:lnTo>
                  <a:lnTo>
                    <a:pt x="52995" y="0"/>
                  </a:lnTo>
                  <a:lnTo>
                    <a:pt x="41314" y="2170"/>
                  </a:lnTo>
                  <a:lnTo>
                    <a:pt x="34248" y="4724"/>
                  </a:lnTo>
                  <a:lnTo>
                    <a:pt x="20752" y="18851"/>
                  </a:lnTo>
                  <a:lnTo>
                    <a:pt x="9110" y="39241"/>
                  </a:lnTo>
                  <a:lnTo>
                    <a:pt x="0" y="73815"/>
                  </a:lnTo>
                  <a:lnTo>
                    <a:pt x="122" y="95890"/>
                  </a:lnTo>
                  <a:lnTo>
                    <a:pt x="8172" y="113697"/>
                  </a:lnTo>
                  <a:lnTo>
                    <a:pt x="21863" y="127961"/>
                  </a:lnTo>
                  <a:lnTo>
                    <a:pt x="39707" y="139005"/>
                  </a:lnTo>
                  <a:lnTo>
                    <a:pt x="57516" y="142972"/>
                  </a:lnTo>
                  <a:lnTo>
                    <a:pt x="74838" y="141678"/>
                  </a:lnTo>
                  <a:lnTo>
                    <a:pt x="109016" y="130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954">
              <a:extLst>
                <a:ext uri="{FF2B5EF4-FFF2-40B4-BE49-F238E27FC236}">
                  <a16:creationId xmlns:a16="http://schemas.microsoft.com/office/drawing/2014/main" xmlns="" id="{D6F2FC6F-DFBB-4A40-9D35-FF9C39C9D75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381250" y="787400"/>
              <a:ext cx="107951" cy="130295"/>
            </a:xfrm>
            <a:custGeom>
              <a:avLst/>
              <a:gdLst/>
              <a:ahLst/>
              <a:cxnLst/>
              <a:rect l="0" t="0" r="0" b="0"/>
              <a:pathLst>
                <a:path w="107951" h="130295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3371" y="883"/>
                  </a:lnTo>
                  <a:lnTo>
                    <a:pt x="15580" y="3633"/>
                  </a:lnTo>
                  <a:lnTo>
                    <a:pt x="38669" y="21022"/>
                  </a:lnTo>
                  <a:lnTo>
                    <a:pt x="61731" y="46721"/>
                  </a:lnTo>
                  <a:lnTo>
                    <a:pt x="69769" y="63098"/>
                  </a:lnTo>
                  <a:lnTo>
                    <a:pt x="73589" y="90741"/>
                  </a:lnTo>
                  <a:lnTo>
                    <a:pt x="71982" y="105946"/>
                  </a:lnTo>
                  <a:lnTo>
                    <a:pt x="67034" y="117878"/>
                  </a:lnTo>
                  <a:lnTo>
                    <a:pt x="63740" y="123035"/>
                  </a:lnTo>
                  <a:lnTo>
                    <a:pt x="56316" y="128766"/>
                  </a:lnTo>
                  <a:lnTo>
                    <a:pt x="52361" y="130294"/>
                  </a:lnTo>
                  <a:lnTo>
                    <a:pt x="49018" y="129196"/>
                  </a:lnTo>
                  <a:lnTo>
                    <a:pt x="43423" y="122331"/>
                  </a:lnTo>
                  <a:lnTo>
                    <a:pt x="39677" y="103196"/>
                  </a:lnTo>
                  <a:lnTo>
                    <a:pt x="41938" y="76281"/>
                  </a:lnTo>
                  <a:lnTo>
                    <a:pt x="50860" y="58127"/>
                  </a:lnTo>
                  <a:lnTo>
                    <a:pt x="82558" y="2072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955">
              <a:extLst>
                <a:ext uri="{FF2B5EF4-FFF2-40B4-BE49-F238E27FC236}">
                  <a16:creationId xmlns:a16="http://schemas.microsoft.com/office/drawing/2014/main" xmlns="" id="{5D8A2276-3BCB-455F-B647-7417C161C56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533650" y="7620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984" y="51737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956">
              <a:extLst>
                <a:ext uri="{FF2B5EF4-FFF2-40B4-BE49-F238E27FC236}">
                  <a16:creationId xmlns:a16="http://schemas.microsoft.com/office/drawing/2014/main" xmlns="" id="{8BC4F801-BC10-4DD2-8603-D83B197786F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552700" y="673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957">
              <a:extLst>
                <a:ext uri="{FF2B5EF4-FFF2-40B4-BE49-F238E27FC236}">
                  <a16:creationId xmlns:a16="http://schemas.microsoft.com/office/drawing/2014/main" xmlns="" id="{2BB65D4B-0279-457C-80FA-1A7C91D5C34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641600" y="698500"/>
              <a:ext cx="114301" cy="181212"/>
            </a:xfrm>
            <a:custGeom>
              <a:avLst/>
              <a:gdLst/>
              <a:ahLst/>
              <a:cxnLst/>
              <a:rect l="0" t="0" r="0" b="0"/>
              <a:pathLst>
                <a:path w="114301" h="181212">
                  <a:moveTo>
                    <a:pt x="0" y="38100"/>
                  </a:moveTo>
                  <a:lnTo>
                    <a:pt x="0" y="38100"/>
                  </a:lnTo>
                  <a:lnTo>
                    <a:pt x="3371" y="44842"/>
                  </a:lnTo>
                  <a:lnTo>
                    <a:pt x="9459" y="89001"/>
                  </a:lnTo>
                  <a:lnTo>
                    <a:pt x="12765" y="133919"/>
                  </a:lnTo>
                  <a:lnTo>
                    <a:pt x="21454" y="178066"/>
                  </a:lnTo>
                  <a:lnTo>
                    <a:pt x="23475" y="180800"/>
                  </a:lnTo>
                  <a:lnTo>
                    <a:pt x="25528" y="181211"/>
                  </a:lnTo>
                  <a:lnTo>
                    <a:pt x="27602" y="180074"/>
                  </a:lnTo>
                  <a:lnTo>
                    <a:pt x="37263" y="168361"/>
                  </a:lnTo>
                  <a:lnTo>
                    <a:pt x="58239" y="124456"/>
                  </a:lnTo>
                  <a:lnTo>
                    <a:pt x="76523" y="79131"/>
                  </a:lnTo>
                  <a:lnTo>
                    <a:pt x="94640" y="369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958">
              <a:extLst>
                <a:ext uri="{FF2B5EF4-FFF2-40B4-BE49-F238E27FC236}">
                  <a16:creationId xmlns:a16="http://schemas.microsoft.com/office/drawing/2014/main" xmlns="" id="{8FF45FD4-180C-4552-B0D1-E944984A0E9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748179" y="708773"/>
              <a:ext cx="179172" cy="124207"/>
            </a:xfrm>
            <a:custGeom>
              <a:avLst/>
              <a:gdLst/>
              <a:ahLst/>
              <a:cxnLst/>
              <a:rect l="0" t="0" r="0" b="0"/>
              <a:pathLst>
                <a:path w="179172" h="124207">
                  <a:moveTo>
                    <a:pt x="14071" y="53227"/>
                  </a:moveTo>
                  <a:lnTo>
                    <a:pt x="14071" y="53227"/>
                  </a:lnTo>
                  <a:lnTo>
                    <a:pt x="24210" y="52521"/>
                  </a:lnTo>
                  <a:lnTo>
                    <a:pt x="41683" y="44438"/>
                  </a:lnTo>
                  <a:lnTo>
                    <a:pt x="70101" y="25389"/>
                  </a:lnTo>
                  <a:lnTo>
                    <a:pt x="79513" y="13621"/>
                  </a:lnTo>
                  <a:lnTo>
                    <a:pt x="81962" y="7872"/>
                  </a:lnTo>
                  <a:lnTo>
                    <a:pt x="80498" y="5352"/>
                  </a:lnTo>
                  <a:lnTo>
                    <a:pt x="73227" y="669"/>
                  </a:lnTo>
                  <a:lnTo>
                    <a:pt x="62941" y="0"/>
                  </a:lnTo>
                  <a:lnTo>
                    <a:pt x="57234" y="809"/>
                  </a:lnTo>
                  <a:lnTo>
                    <a:pt x="35719" y="15431"/>
                  </a:lnTo>
                  <a:lnTo>
                    <a:pt x="14841" y="41009"/>
                  </a:lnTo>
                  <a:lnTo>
                    <a:pt x="1991" y="67559"/>
                  </a:lnTo>
                  <a:lnTo>
                    <a:pt x="0" y="84762"/>
                  </a:lnTo>
                  <a:lnTo>
                    <a:pt x="457" y="93300"/>
                  </a:lnTo>
                  <a:lnTo>
                    <a:pt x="6609" y="106550"/>
                  </a:lnTo>
                  <a:lnTo>
                    <a:pt x="11213" y="112059"/>
                  </a:lnTo>
                  <a:lnTo>
                    <a:pt x="23854" y="120062"/>
                  </a:lnTo>
                  <a:lnTo>
                    <a:pt x="31177" y="123183"/>
                  </a:lnTo>
                  <a:lnTo>
                    <a:pt x="68450" y="124206"/>
                  </a:lnTo>
                  <a:lnTo>
                    <a:pt x="115242" y="120041"/>
                  </a:lnTo>
                  <a:lnTo>
                    <a:pt x="154741" y="117709"/>
                  </a:lnTo>
                  <a:lnTo>
                    <a:pt x="179171" y="116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202">
            <a:extLst>
              <a:ext uri="{FF2B5EF4-FFF2-40B4-BE49-F238E27FC236}">
                <a16:creationId xmlns:a16="http://schemas.microsoft.com/office/drawing/2014/main" xmlns="" id="{09D2BDF8-B3CE-4544-86DD-8FF6344669D7}"/>
              </a:ext>
            </a:extLst>
          </p:cNvPr>
          <p:cNvGrpSpPr/>
          <p:nvPr/>
        </p:nvGrpSpPr>
        <p:grpSpPr>
          <a:xfrm>
            <a:off x="3562350" y="571500"/>
            <a:ext cx="901701" cy="287409"/>
            <a:chOff x="3562350" y="571500"/>
            <a:chExt cx="901701" cy="287409"/>
          </a:xfrm>
        </p:grpSpPr>
        <p:sp>
          <p:nvSpPr>
            <p:cNvPr id="315" name="SMARTInkShape-959">
              <a:extLst>
                <a:ext uri="{FF2B5EF4-FFF2-40B4-BE49-F238E27FC236}">
                  <a16:creationId xmlns:a16="http://schemas.microsoft.com/office/drawing/2014/main" xmlns="" id="{5FB70D18-5344-4F78-A906-C8DDCFAD5C2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316180" y="723900"/>
              <a:ext cx="147871" cy="12701"/>
            </a:xfrm>
            <a:custGeom>
              <a:avLst/>
              <a:gdLst/>
              <a:ahLst/>
              <a:cxnLst/>
              <a:rect l="0" t="0" r="0" b="0"/>
              <a:pathLst>
                <a:path w="147871" h="12701">
                  <a:moveTo>
                    <a:pt x="8170" y="12700"/>
                  </a:moveTo>
                  <a:lnTo>
                    <a:pt x="8170" y="12700"/>
                  </a:lnTo>
                  <a:lnTo>
                    <a:pt x="0" y="12700"/>
                  </a:lnTo>
                  <a:lnTo>
                    <a:pt x="606" y="12700"/>
                  </a:lnTo>
                  <a:lnTo>
                    <a:pt x="39616" y="3862"/>
                  </a:lnTo>
                  <a:lnTo>
                    <a:pt x="81301" y="1144"/>
                  </a:lnTo>
                  <a:lnTo>
                    <a:pt x="121561" y="339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960">
              <a:extLst>
                <a:ext uri="{FF2B5EF4-FFF2-40B4-BE49-F238E27FC236}">
                  <a16:creationId xmlns:a16="http://schemas.microsoft.com/office/drawing/2014/main" xmlns="" id="{EFBEF79E-425D-4FF9-B025-B3EDEBDD81F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330700" y="571500"/>
              <a:ext cx="133351" cy="50801"/>
            </a:xfrm>
            <a:custGeom>
              <a:avLst/>
              <a:gdLst/>
              <a:ahLst/>
              <a:cxnLst/>
              <a:rect l="0" t="0" r="0" b="0"/>
              <a:pathLst>
                <a:path w="133351" h="50801">
                  <a:moveTo>
                    <a:pt x="0" y="50800"/>
                  </a:moveTo>
                  <a:lnTo>
                    <a:pt x="0" y="50800"/>
                  </a:lnTo>
                  <a:lnTo>
                    <a:pt x="0" y="33123"/>
                  </a:lnTo>
                  <a:lnTo>
                    <a:pt x="2117" y="29138"/>
                  </a:lnTo>
                  <a:lnTo>
                    <a:pt x="10113" y="20946"/>
                  </a:lnTo>
                  <a:lnTo>
                    <a:pt x="36628" y="11772"/>
                  </a:lnTo>
                  <a:lnTo>
                    <a:pt x="74666" y="4586"/>
                  </a:lnTo>
                  <a:lnTo>
                    <a:pt x="118099" y="90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961">
              <a:extLst>
                <a:ext uri="{FF2B5EF4-FFF2-40B4-BE49-F238E27FC236}">
                  <a16:creationId xmlns:a16="http://schemas.microsoft.com/office/drawing/2014/main" xmlns="" id="{158AD56C-C7DA-4FA4-B2E0-1F854B252FB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267200" y="629533"/>
              <a:ext cx="69851" cy="193708"/>
            </a:xfrm>
            <a:custGeom>
              <a:avLst/>
              <a:gdLst/>
              <a:ahLst/>
              <a:cxnLst/>
              <a:rect l="0" t="0" r="0" b="0"/>
              <a:pathLst>
                <a:path w="69851" h="193708">
                  <a:moveTo>
                    <a:pt x="69850" y="5467"/>
                  </a:moveTo>
                  <a:lnTo>
                    <a:pt x="69850" y="5467"/>
                  </a:lnTo>
                  <a:lnTo>
                    <a:pt x="69850" y="2096"/>
                  </a:lnTo>
                  <a:lnTo>
                    <a:pt x="69144" y="1103"/>
                  </a:lnTo>
                  <a:lnTo>
                    <a:pt x="67968" y="441"/>
                  </a:lnTo>
                  <a:lnTo>
                    <a:pt x="66479" y="0"/>
                  </a:lnTo>
                  <a:lnTo>
                    <a:pt x="65486" y="1822"/>
                  </a:lnTo>
                  <a:lnTo>
                    <a:pt x="63761" y="39193"/>
                  </a:lnTo>
                  <a:lnTo>
                    <a:pt x="46722" y="82645"/>
                  </a:lnTo>
                  <a:lnTo>
                    <a:pt x="29444" y="127896"/>
                  </a:lnTo>
                  <a:lnTo>
                    <a:pt x="15387" y="169213"/>
                  </a:lnTo>
                  <a:lnTo>
                    <a:pt x="5657" y="191411"/>
                  </a:lnTo>
                  <a:lnTo>
                    <a:pt x="3771" y="193635"/>
                  </a:lnTo>
                  <a:lnTo>
                    <a:pt x="2514" y="193707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962">
              <a:extLst>
                <a:ext uri="{FF2B5EF4-FFF2-40B4-BE49-F238E27FC236}">
                  <a16:creationId xmlns:a16="http://schemas.microsoft.com/office/drawing/2014/main" xmlns="" id="{AEA193E7-7004-4CFD-9D0D-A2AC2C406F4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064114" y="604226"/>
              <a:ext cx="101343" cy="204900"/>
            </a:xfrm>
            <a:custGeom>
              <a:avLst/>
              <a:gdLst/>
              <a:ahLst/>
              <a:cxnLst/>
              <a:rect l="0" t="0" r="0" b="0"/>
              <a:pathLst>
                <a:path w="101343" h="204900">
                  <a:moveTo>
                    <a:pt x="25286" y="68874"/>
                  </a:moveTo>
                  <a:lnTo>
                    <a:pt x="25286" y="68874"/>
                  </a:lnTo>
                  <a:lnTo>
                    <a:pt x="18544" y="72245"/>
                  </a:lnTo>
                  <a:lnTo>
                    <a:pt x="13352" y="79544"/>
                  </a:lnTo>
                  <a:lnTo>
                    <a:pt x="4271" y="108219"/>
                  </a:lnTo>
                  <a:lnTo>
                    <a:pt x="752" y="152219"/>
                  </a:lnTo>
                  <a:lnTo>
                    <a:pt x="0" y="196170"/>
                  </a:lnTo>
                  <a:lnTo>
                    <a:pt x="668" y="200305"/>
                  </a:lnTo>
                  <a:lnTo>
                    <a:pt x="1818" y="203061"/>
                  </a:lnTo>
                  <a:lnTo>
                    <a:pt x="3291" y="204899"/>
                  </a:lnTo>
                  <a:lnTo>
                    <a:pt x="4978" y="204713"/>
                  </a:lnTo>
                  <a:lnTo>
                    <a:pt x="8734" y="200743"/>
                  </a:lnTo>
                  <a:lnTo>
                    <a:pt x="24012" y="153189"/>
                  </a:lnTo>
                  <a:lnTo>
                    <a:pt x="31259" y="106321"/>
                  </a:lnTo>
                  <a:lnTo>
                    <a:pt x="37818" y="69289"/>
                  </a:lnTo>
                  <a:lnTo>
                    <a:pt x="50141" y="34016"/>
                  </a:lnTo>
                  <a:lnTo>
                    <a:pt x="62833" y="6021"/>
                  </a:lnTo>
                  <a:lnTo>
                    <a:pt x="65839" y="2278"/>
                  </a:lnTo>
                  <a:lnTo>
                    <a:pt x="68549" y="487"/>
                  </a:lnTo>
                  <a:lnTo>
                    <a:pt x="71062" y="0"/>
                  </a:lnTo>
                  <a:lnTo>
                    <a:pt x="74147" y="2497"/>
                  </a:lnTo>
                  <a:lnTo>
                    <a:pt x="96692" y="37834"/>
                  </a:lnTo>
                  <a:lnTo>
                    <a:pt x="101002" y="61193"/>
                  </a:lnTo>
                  <a:lnTo>
                    <a:pt x="101342" y="98348"/>
                  </a:lnTo>
                  <a:lnTo>
                    <a:pt x="97680" y="131700"/>
                  </a:lnTo>
                  <a:lnTo>
                    <a:pt x="83801" y="167832"/>
                  </a:lnTo>
                  <a:lnTo>
                    <a:pt x="70107" y="178237"/>
                  </a:lnTo>
                  <a:lnTo>
                    <a:pt x="42685" y="187294"/>
                  </a:lnTo>
                  <a:lnTo>
                    <a:pt x="38296" y="186627"/>
                  </a:lnTo>
                  <a:lnTo>
                    <a:pt x="34665" y="184770"/>
                  </a:lnTo>
                  <a:lnTo>
                    <a:pt x="25286" y="176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963">
              <a:extLst>
                <a:ext uri="{FF2B5EF4-FFF2-40B4-BE49-F238E27FC236}">
                  <a16:creationId xmlns:a16="http://schemas.microsoft.com/office/drawing/2014/main" xmlns="" id="{CAFA397A-54D3-42BE-81D8-4CD187473254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896614" y="619896"/>
              <a:ext cx="91187" cy="192905"/>
            </a:xfrm>
            <a:custGeom>
              <a:avLst/>
              <a:gdLst/>
              <a:ahLst/>
              <a:cxnLst/>
              <a:rect l="0" t="0" r="0" b="0"/>
              <a:pathLst>
                <a:path w="91187" h="192905">
                  <a:moveTo>
                    <a:pt x="91186" y="27804"/>
                  </a:moveTo>
                  <a:lnTo>
                    <a:pt x="91186" y="27804"/>
                  </a:lnTo>
                  <a:lnTo>
                    <a:pt x="91186" y="17691"/>
                  </a:lnTo>
                  <a:lnTo>
                    <a:pt x="89775" y="14006"/>
                  </a:lnTo>
                  <a:lnTo>
                    <a:pt x="84444" y="8031"/>
                  </a:lnTo>
                  <a:lnTo>
                    <a:pt x="73509" y="700"/>
                  </a:lnTo>
                  <a:lnTo>
                    <a:pt x="61692" y="0"/>
                  </a:lnTo>
                  <a:lnTo>
                    <a:pt x="54590" y="802"/>
                  </a:lnTo>
                  <a:lnTo>
                    <a:pt x="39173" y="9218"/>
                  </a:lnTo>
                  <a:lnTo>
                    <a:pt x="23619" y="23777"/>
                  </a:lnTo>
                  <a:lnTo>
                    <a:pt x="9651" y="44359"/>
                  </a:lnTo>
                  <a:lnTo>
                    <a:pt x="0" y="79746"/>
                  </a:lnTo>
                  <a:lnTo>
                    <a:pt x="511" y="120413"/>
                  </a:lnTo>
                  <a:lnTo>
                    <a:pt x="11873" y="157001"/>
                  </a:lnTo>
                  <a:lnTo>
                    <a:pt x="26538" y="175536"/>
                  </a:lnTo>
                  <a:lnTo>
                    <a:pt x="35387" y="183442"/>
                  </a:lnTo>
                  <a:lnTo>
                    <a:pt x="56509" y="190345"/>
                  </a:lnTo>
                  <a:lnTo>
                    <a:pt x="91186" y="192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964">
              <a:extLst>
                <a:ext uri="{FF2B5EF4-FFF2-40B4-BE49-F238E27FC236}">
                  <a16:creationId xmlns:a16="http://schemas.microsoft.com/office/drawing/2014/main" xmlns="" id="{062358C2-B705-4FAE-A865-03B8CA84318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562350" y="722663"/>
              <a:ext cx="177801" cy="136246"/>
            </a:xfrm>
            <a:custGeom>
              <a:avLst/>
              <a:gdLst/>
              <a:ahLst/>
              <a:cxnLst/>
              <a:rect l="0" t="0" r="0" b="0"/>
              <a:pathLst>
                <a:path w="177801" h="136246">
                  <a:moveTo>
                    <a:pt x="0" y="64737"/>
                  </a:moveTo>
                  <a:lnTo>
                    <a:pt x="0" y="64737"/>
                  </a:lnTo>
                  <a:lnTo>
                    <a:pt x="45618" y="61366"/>
                  </a:lnTo>
                  <a:lnTo>
                    <a:pt x="71685" y="52528"/>
                  </a:lnTo>
                  <a:lnTo>
                    <a:pt x="93912" y="37601"/>
                  </a:lnTo>
                  <a:lnTo>
                    <a:pt x="107162" y="23144"/>
                  </a:lnTo>
                  <a:lnTo>
                    <a:pt x="108835" y="18664"/>
                  </a:lnTo>
                  <a:lnTo>
                    <a:pt x="108814" y="9923"/>
                  </a:lnTo>
                  <a:lnTo>
                    <a:pt x="106409" y="6322"/>
                  </a:lnTo>
                  <a:lnTo>
                    <a:pt x="98093" y="440"/>
                  </a:lnTo>
                  <a:lnTo>
                    <a:pt x="92206" y="0"/>
                  </a:lnTo>
                  <a:lnTo>
                    <a:pt x="78140" y="3274"/>
                  </a:lnTo>
                  <a:lnTo>
                    <a:pt x="45408" y="27719"/>
                  </a:lnTo>
                  <a:lnTo>
                    <a:pt x="18785" y="55728"/>
                  </a:lnTo>
                  <a:lnTo>
                    <a:pt x="8819" y="76020"/>
                  </a:lnTo>
                  <a:lnTo>
                    <a:pt x="5801" y="94917"/>
                  </a:lnTo>
                  <a:lnTo>
                    <a:pt x="5984" y="103907"/>
                  </a:lnTo>
                  <a:lnTo>
                    <a:pt x="11832" y="117659"/>
                  </a:lnTo>
                  <a:lnTo>
                    <a:pt x="16354" y="123301"/>
                  </a:lnTo>
                  <a:lnTo>
                    <a:pt x="36431" y="131453"/>
                  </a:lnTo>
                  <a:lnTo>
                    <a:pt x="79468" y="136245"/>
                  </a:lnTo>
                  <a:lnTo>
                    <a:pt x="111520" y="133913"/>
                  </a:lnTo>
                  <a:lnTo>
                    <a:pt x="155653" y="126077"/>
                  </a:lnTo>
                  <a:lnTo>
                    <a:pt x="177800" y="121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203">
            <a:extLst>
              <a:ext uri="{FF2B5EF4-FFF2-40B4-BE49-F238E27FC236}">
                <a16:creationId xmlns:a16="http://schemas.microsoft.com/office/drawing/2014/main" xmlns="" id="{9D049D7E-AD51-4DCD-A89B-F452038C67D0}"/>
              </a:ext>
            </a:extLst>
          </p:cNvPr>
          <p:cNvGrpSpPr/>
          <p:nvPr/>
        </p:nvGrpSpPr>
        <p:grpSpPr>
          <a:xfrm>
            <a:off x="4984750" y="525844"/>
            <a:ext cx="659734" cy="336996"/>
            <a:chOff x="4984750" y="525844"/>
            <a:chExt cx="659734" cy="336996"/>
          </a:xfrm>
        </p:grpSpPr>
        <p:sp>
          <p:nvSpPr>
            <p:cNvPr id="322" name="SMARTInkShape-965">
              <a:extLst>
                <a:ext uri="{FF2B5EF4-FFF2-40B4-BE49-F238E27FC236}">
                  <a16:creationId xmlns:a16="http://schemas.microsoft.com/office/drawing/2014/main" xmlns="" id="{1CBDDADB-8715-43D8-9167-4A373BA0D2C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493065" y="525844"/>
              <a:ext cx="151419" cy="288853"/>
            </a:xfrm>
            <a:custGeom>
              <a:avLst/>
              <a:gdLst/>
              <a:ahLst/>
              <a:cxnLst/>
              <a:rect l="0" t="0" r="0" b="0"/>
              <a:pathLst>
                <a:path w="151419" h="288853">
                  <a:moveTo>
                    <a:pt x="82235" y="191706"/>
                  </a:moveTo>
                  <a:lnTo>
                    <a:pt x="82235" y="191706"/>
                  </a:lnTo>
                  <a:lnTo>
                    <a:pt x="82235" y="181593"/>
                  </a:lnTo>
                  <a:lnTo>
                    <a:pt x="80824" y="177909"/>
                  </a:lnTo>
                  <a:lnTo>
                    <a:pt x="75493" y="171933"/>
                  </a:lnTo>
                  <a:lnTo>
                    <a:pt x="62775" y="168807"/>
                  </a:lnTo>
                  <a:lnTo>
                    <a:pt x="54445" y="167973"/>
                  </a:lnTo>
                  <a:lnTo>
                    <a:pt x="39545" y="172691"/>
                  </a:lnTo>
                  <a:lnTo>
                    <a:pt x="26573" y="182550"/>
                  </a:lnTo>
                  <a:lnTo>
                    <a:pt x="6747" y="213756"/>
                  </a:lnTo>
                  <a:lnTo>
                    <a:pt x="0" y="233256"/>
                  </a:lnTo>
                  <a:lnTo>
                    <a:pt x="171" y="262657"/>
                  </a:lnTo>
                  <a:lnTo>
                    <a:pt x="2958" y="278273"/>
                  </a:lnTo>
                  <a:lnTo>
                    <a:pt x="6100" y="283284"/>
                  </a:lnTo>
                  <a:lnTo>
                    <a:pt x="10312" y="286625"/>
                  </a:lnTo>
                  <a:lnTo>
                    <a:pt x="15236" y="288852"/>
                  </a:lnTo>
                  <a:lnTo>
                    <a:pt x="21341" y="288220"/>
                  </a:lnTo>
                  <a:lnTo>
                    <a:pt x="35651" y="281873"/>
                  </a:lnTo>
                  <a:lnTo>
                    <a:pt x="59573" y="259658"/>
                  </a:lnTo>
                  <a:lnTo>
                    <a:pt x="81165" y="223991"/>
                  </a:lnTo>
                  <a:lnTo>
                    <a:pt x="94459" y="190768"/>
                  </a:lnTo>
                  <a:lnTo>
                    <a:pt x="110246" y="150367"/>
                  </a:lnTo>
                  <a:lnTo>
                    <a:pt x="121369" y="126752"/>
                  </a:lnTo>
                  <a:lnTo>
                    <a:pt x="141962" y="79582"/>
                  </a:lnTo>
                  <a:lnTo>
                    <a:pt x="151114" y="39803"/>
                  </a:lnTo>
                  <a:lnTo>
                    <a:pt x="151418" y="14597"/>
                  </a:lnTo>
                  <a:lnTo>
                    <a:pt x="149524" y="5900"/>
                  </a:lnTo>
                  <a:lnTo>
                    <a:pt x="146144" y="1513"/>
                  </a:lnTo>
                  <a:lnTo>
                    <a:pt x="141774" y="0"/>
                  </a:lnTo>
                  <a:lnTo>
                    <a:pt x="136744" y="402"/>
                  </a:lnTo>
                  <a:lnTo>
                    <a:pt x="134097" y="4198"/>
                  </a:lnTo>
                  <a:lnTo>
                    <a:pt x="127391" y="32039"/>
                  </a:lnTo>
                  <a:lnTo>
                    <a:pt x="106068" y="72295"/>
                  </a:lnTo>
                  <a:lnTo>
                    <a:pt x="94707" y="115116"/>
                  </a:lnTo>
                  <a:lnTo>
                    <a:pt x="91306" y="156255"/>
                  </a:lnTo>
                  <a:lnTo>
                    <a:pt x="89795" y="193354"/>
                  </a:lnTo>
                  <a:lnTo>
                    <a:pt x="92314" y="232489"/>
                  </a:lnTo>
                  <a:lnTo>
                    <a:pt x="97533" y="246991"/>
                  </a:lnTo>
                  <a:lnTo>
                    <a:pt x="107635" y="26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966">
              <a:extLst>
                <a:ext uri="{FF2B5EF4-FFF2-40B4-BE49-F238E27FC236}">
                  <a16:creationId xmlns:a16="http://schemas.microsoft.com/office/drawing/2014/main" xmlns="" id="{D09756A8-3EB3-4063-A472-E9403F121E6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353050" y="681955"/>
              <a:ext cx="95251" cy="118146"/>
            </a:xfrm>
            <a:custGeom>
              <a:avLst/>
              <a:gdLst/>
              <a:ahLst/>
              <a:cxnLst/>
              <a:rect l="0" t="0" r="0" b="0"/>
              <a:pathLst>
                <a:path w="95251" h="118146">
                  <a:moveTo>
                    <a:pt x="0" y="67345"/>
                  </a:moveTo>
                  <a:lnTo>
                    <a:pt x="0" y="67345"/>
                  </a:lnTo>
                  <a:lnTo>
                    <a:pt x="3371" y="67345"/>
                  </a:lnTo>
                  <a:lnTo>
                    <a:pt x="37271" y="51444"/>
                  </a:lnTo>
                  <a:lnTo>
                    <a:pt x="66370" y="31219"/>
                  </a:lnTo>
                  <a:lnTo>
                    <a:pt x="68941" y="27033"/>
                  </a:lnTo>
                  <a:lnTo>
                    <a:pt x="69950" y="22831"/>
                  </a:lnTo>
                  <a:lnTo>
                    <a:pt x="69189" y="14400"/>
                  </a:lnTo>
                  <a:lnTo>
                    <a:pt x="66499" y="5949"/>
                  </a:lnTo>
                  <a:lnTo>
                    <a:pt x="63382" y="3131"/>
                  </a:lnTo>
                  <a:lnTo>
                    <a:pt x="54275" y="0"/>
                  </a:lnTo>
                  <a:lnTo>
                    <a:pt x="43172" y="2371"/>
                  </a:lnTo>
                  <a:lnTo>
                    <a:pt x="37249" y="4979"/>
                  </a:lnTo>
                  <a:lnTo>
                    <a:pt x="28784" y="15403"/>
                  </a:lnTo>
                  <a:lnTo>
                    <a:pt x="11604" y="57578"/>
                  </a:lnTo>
                  <a:lnTo>
                    <a:pt x="8685" y="75234"/>
                  </a:lnTo>
                  <a:lnTo>
                    <a:pt x="11150" y="90607"/>
                  </a:lnTo>
                  <a:lnTo>
                    <a:pt x="13783" y="97669"/>
                  </a:lnTo>
                  <a:lnTo>
                    <a:pt x="19066" y="103083"/>
                  </a:lnTo>
                  <a:lnTo>
                    <a:pt x="34344" y="110981"/>
                  </a:lnTo>
                  <a:lnTo>
                    <a:pt x="78098" y="116730"/>
                  </a:lnTo>
                  <a:lnTo>
                    <a:pt x="95250" y="11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967">
              <a:extLst>
                <a:ext uri="{FF2B5EF4-FFF2-40B4-BE49-F238E27FC236}">
                  <a16:creationId xmlns:a16="http://schemas.microsoft.com/office/drawing/2014/main" xmlns="" id="{4A997F69-639F-41A6-AAD0-6910842A0170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83200" y="676079"/>
              <a:ext cx="44451" cy="135271"/>
            </a:xfrm>
            <a:custGeom>
              <a:avLst/>
              <a:gdLst/>
              <a:ahLst/>
              <a:cxnLst/>
              <a:rect l="0" t="0" r="0" b="0"/>
              <a:pathLst>
                <a:path w="44451" h="135271">
                  <a:moveTo>
                    <a:pt x="44450" y="3371"/>
                  </a:moveTo>
                  <a:lnTo>
                    <a:pt x="44450" y="3371"/>
                  </a:lnTo>
                  <a:lnTo>
                    <a:pt x="34337" y="0"/>
                  </a:lnTo>
                  <a:lnTo>
                    <a:pt x="25609" y="227"/>
                  </a:lnTo>
                  <a:lnTo>
                    <a:pt x="17026" y="3385"/>
                  </a:lnTo>
                  <a:lnTo>
                    <a:pt x="8508" y="9492"/>
                  </a:lnTo>
                  <a:lnTo>
                    <a:pt x="3781" y="18791"/>
                  </a:lnTo>
                  <a:lnTo>
                    <a:pt x="2386" y="29980"/>
                  </a:lnTo>
                  <a:lnTo>
                    <a:pt x="4118" y="42008"/>
                  </a:lnTo>
                  <a:lnTo>
                    <a:pt x="23517" y="85247"/>
                  </a:lnTo>
                  <a:lnTo>
                    <a:pt x="30678" y="95264"/>
                  </a:lnTo>
                  <a:lnTo>
                    <a:pt x="32446" y="100616"/>
                  </a:lnTo>
                  <a:lnTo>
                    <a:pt x="32530" y="112208"/>
                  </a:lnTo>
                  <a:lnTo>
                    <a:pt x="30215" y="120652"/>
                  </a:lnTo>
                  <a:lnTo>
                    <a:pt x="28610" y="123892"/>
                  </a:lnTo>
                  <a:lnTo>
                    <a:pt x="23064" y="129373"/>
                  </a:lnTo>
                  <a:lnTo>
                    <a:pt x="16601" y="133455"/>
                  </a:lnTo>
                  <a:lnTo>
                    <a:pt x="11376" y="135270"/>
                  </a:lnTo>
                  <a:lnTo>
                    <a:pt x="8996" y="135048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968">
              <a:extLst>
                <a:ext uri="{FF2B5EF4-FFF2-40B4-BE49-F238E27FC236}">
                  <a16:creationId xmlns:a16="http://schemas.microsoft.com/office/drawing/2014/main" xmlns="" id="{08F2D7F6-FC3E-44F0-AEE4-2E840F8D07F0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121801" y="713489"/>
              <a:ext cx="116950" cy="99312"/>
            </a:xfrm>
            <a:custGeom>
              <a:avLst/>
              <a:gdLst/>
              <a:ahLst/>
              <a:cxnLst/>
              <a:rect l="0" t="0" r="0" b="0"/>
              <a:pathLst>
                <a:path w="116950" h="99312">
                  <a:moveTo>
                    <a:pt x="66149" y="48511"/>
                  </a:moveTo>
                  <a:lnTo>
                    <a:pt x="66149" y="48511"/>
                  </a:lnTo>
                  <a:lnTo>
                    <a:pt x="66149" y="45140"/>
                  </a:lnTo>
                  <a:lnTo>
                    <a:pt x="64267" y="41603"/>
                  </a:lnTo>
                  <a:lnTo>
                    <a:pt x="62778" y="39673"/>
                  </a:lnTo>
                  <a:lnTo>
                    <a:pt x="60387" y="22776"/>
                  </a:lnTo>
                  <a:lnTo>
                    <a:pt x="59268" y="12977"/>
                  </a:lnTo>
                  <a:lnTo>
                    <a:pt x="56505" y="5437"/>
                  </a:lnTo>
                  <a:lnTo>
                    <a:pt x="54075" y="2862"/>
                  </a:lnTo>
                  <a:lnTo>
                    <a:pt x="47613" y="0"/>
                  </a:lnTo>
                  <a:lnTo>
                    <a:pt x="43208" y="1354"/>
                  </a:lnTo>
                  <a:lnTo>
                    <a:pt x="32670" y="8502"/>
                  </a:lnTo>
                  <a:lnTo>
                    <a:pt x="11466" y="31169"/>
                  </a:lnTo>
                  <a:lnTo>
                    <a:pt x="3040" y="48329"/>
                  </a:lnTo>
                  <a:lnTo>
                    <a:pt x="0" y="64658"/>
                  </a:lnTo>
                  <a:lnTo>
                    <a:pt x="1001" y="78971"/>
                  </a:lnTo>
                  <a:lnTo>
                    <a:pt x="3668" y="83634"/>
                  </a:lnTo>
                  <a:lnTo>
                    <a:pt x="7561" y="86743"/>
                  </a:lnTo>
                  <a:lnTo>
                    <a:pt x="12274" y="88816"/>
                  </a:lnTo>
                  <a:lnTo>
                    <a:pt x="21273" y="89237"/>
                  </a:lnTo>
                  <a:lnTo>
                    <a:pt x="25648" y="88362"/>
                  </a:lnTo>
                  <a:lnTo>
                    <a:pt x="41919" y="77017"/>
                  </a:lnTo>
                  <a:lnTo>
                    <a:pt x="73025" y="42807"/>
                  </a:lnTo>
                  <a:lnTo>
                    <a:pt x="74967" y="41886"/>
                  </a:lnTo>
                  <a:lnTo>
                    <a:pt x="76261" y="41978"/>
                  </a:lnTo>
                  <a:lnTo>
                    <a:pt x="79580" y="47724"/>
                  </a:lnTo>
                  <a:lnTo>
                    <a:pt x="82702" y="57333"/>
                  </a:lnTo>
                  <a:lnTo>
                    <a:pt x="84089" y="68660"/>
                  </a:lnTo>
                  <a:lnTo>
                    <a:pt x="90351" y="80749"/>
                  </a:lnTo>
                  <a:lnTo>
                    <a:pt x="99483" y="91061"/>
                  </a:lnTo>
                  <a:lnTo>
                    <a:pt x="116949" y="99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969">
              <a:extLst>
                <a:ext uri="{FF2B5EF4-FFF2-40B4-BE49-F238E27FC236}">
                  <a16:creationId xmlns:a16="http://schemas.microsoft.com/office/drawing/2014/main" xmlns="" id="{5769DF3C-4818-417E-8CF6-BE016A51FAA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984750" y="577850"/>
              <a:ext cx="118892" cy="284990"/>
            </a:xfrm>
            <a:custGeom>
              <a:avLst/>
              <a:gdLst/>
              <a:ahLst/>
              <a:cxnLst/>
              <a:rect l="0" t="0" r="0" b="0"/>
              <a:pathLst>
                <a:path w="118892" h="284990">
                  <a:moveTo>
                    <a:pt x="0" y="0"/>
                  </a:moveTo>
                  <a:lnTo>
                    <a:pt x="0" y="0"/>
                  </a:lnTo>
                  <a:lnTo>
                    <a:pt x="5026" y="46140"/>
                  </a:lnTo>
                  <a:lnTo>
                    <a:pt x="5762" y="77657"/>
                  </a:lnTo>
                  <a:lnTo>
                    <a:pt x="6088" y="117534"/>
                  </a:lnTo>
                  <a:lnTo>
                    <a:pt x="6234" y="159247"/>
                  </a:lnTo>
                  <a:lnTo>
                    <a:pt x="5593" y="199187"/>
                  </a:lnTo>
                  <a:lnTo>
                    <a:pt x="2676" y="246618"/>
                  </a:lnTo>
                  <a:lnTo>
                    <a:pt x="5727" y="283550"/>
                  </a:lnTo>
                  <a:lnTo>
                    <a:pt x="5229" y="284989"/>
                  </a:lnTo>
                  <a:lnTo>
                    <a:pt x="4191" y="284537"/>
                  </a:lnTo>
                  <a:lnTo>
                    <a:pt x="2794" y="282825"/>
                  </a:lnTo>
                  <a:lnTo>
                    <a:pt x="7276" y="239669"/>
                  </a:lnTo>
                  <a:lnTo>
                    <a:pt x="13112" y="211647"/>
                  </a:lnTo>
                  <a:lnTo>
                    <a:pt x="37972" y="164809"/>
                  </a:lnTo>
                  <a:lnTo>
                    <a:pt x="51448" y="150154"/>
                  </a:lnTo>
                  <a:lnTo>
                    <a:pt x="66846" y="141289"/>
                  </a:lnTo>
                  <a:lnTo>
                    <a:pt x="74197" y="140054"/>
                  </a:lnTo>
                  <a:lnTo>
                    <a:pt x="88009" y="142444"/>
                  </a:lnTo>
                  <a:lnTo>
                    <a:pt x="99323" y="150092"/>
                  </a:lnTo>
                  <a:lnTo>
                    <a:pt x="104315" y="155095"/>
                  </a:lnTo>
                  <a:lnTo>
                    <a:pt x="114712" y="178990"/>
                  </a:lnTo>
                  <a:lnTo>
                    <a:pt x="118891" y="205042"/>
                  </a:lnTo>
                  <a:lnTo>
                    <a:pt x="114224" y="220246"/>
                  </a:lnTo>
                  <a:lnTo>
                    <a:pt x="104388" y="233354"/>
                  </a:lnTo>
                  <a:lnTo>
                    <a:pt x="90609" y="243883"/>
                  </a:lnTo>
                  <a:lnTo>
                    <a:pt x="63614" y="254373"/>
                  </a:lnTo>
                  <a:lnTo>
                    <a:pt x="41678" y="253931"/>
                  </a:lnTo>
                  <a:lnTo>
                    <a:pt x="14936" y="247629"/>
                  </a:lnTo>
                  <a:lnTo>
                    <a:pt x="9957" y="245520"/>
                  </a:lnTo>
                  <a:lnTo>
                    <a:pt x="8755" y="243407"/>
                  </a:lnTo>
                  <a:lnTo>
                    <a:pt x="10070" y="241294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204">
            <a:extLst>
              <a:ext uri="{FF2B5EF4-FFF2-40B4-BE49-F238E27FC236}">
                <a16:creationId xmlns:a16="http://schemas.microsoft.com/office/drawing/2014/main" xmlns="" id="{8F989D0E-9D83-466D-B550-48288485845B}"/>
              </a:ext>
            </a:extLst>
          </p:cNvPr>
          <p:cNvGrpSpPr/>
          <p:nvPr/>
        </p:nvGrpSpPr>
        <p:grpSpPr>
          <a:xfrm>
            <a:off x="6023559" y="680712"/>
            <a:ext cx="286673" cy="144789"/>
            <a:chOff x="6023559" y="680712"/>
            <a:chExt cx="286673" cy="144789"/>
          </a:xfrm>
        </p:grpSpPr>
        <p:sp>
          <p:nvSpPr>
            <p:cNvPr id="328" name="SMARTInkShape-970">
              <a:extLst>
                <a:ext uri="{FF2B5EF4-FFF2-40B4-BE49-F238E27FC236}">
                  <a16:creationId xmlns:a16="http://schemas.microsoft.com/office/drawing/2014/main" xmlns="" id="{58933531-A3C4-42FA-9628-350F7E0757B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192033" y="680712"/>
              <a:ext cx="118199" cy="144789"/>
            </a:xfrm>
            <a:custGeom>
              <a:avLst/>
              <a:gdLst/>
              <a:ahLst/>
              <a:cxnLst/>
              <a:rect l="0" t="0" r="0" b="0"/>
              <a:pathLst>
                <a:path w="118199" h="144789">
                  <a:moveTo>
                    <a:pt x="18267" y="24138"/>
                  </a:moveTo>
                  <a:lnTo>
                    <a:pt x="18267" y="24138"/>
                  </a:lnTo>
                  <a:lnTo>
                    <a:pt x="14896" y="27509"/>
                  </a:lnTo>
                  <a:lnTo>
                    <a:pt x="4068" y="67877"/>
                  </a:lnTo>
                  <a:lnTo>
                    <a:pt x="1860" y="102248"/>
                  </a:lnTo>
                  <a:lnTo>
                    <a:pt x="391" y="106361"/>
                  </a:lnTo>
                  <a:lnTo>
                    <a:pt x="0" y="106470"/>
                  </a:lnTo>
                  <a:lnTo>
                    <a:pt x="4346" y="90963"/>
                  </a:lnTo>
                  <a:lnTo>
                    <a:pt x="4753" y="85621"/>
                  </a:lnTo>
                  <a:lnTo>
                    <a:pt x="29327" y="38663"/>
                  </a:lnTo>
                  <a:lnTo>
                    <a:pt x="50946" y="6703"/>
                  </a:lnTo>
                  <a:lnTo>
                    <a:pt x="56987" y="2637"/>
                  </a:lnTo>
                  <a:lnTo>
                    <a:pt x="69342" y="0"/>
                  </a:lnTo>
                  <a:lnTo>
                    <a:pt x="81889" y="4943"/>
                  </a:lnTo>
                  <a:lnTo>
                    <a:pt x="94521" y="15607"/>
                  </a:lnTo>
                  <a:lnTo>
                    <a:pt x="107190" y="32106"/>
                  </a:lnTo>
                  <a:lnTo>
                    <a:pt x="114234" y="54961"/>
                  </a:lnTo>
                  <a:lnTo>
                    <a:pt x="118198" y="91832"/>
                  </a:lnTo>
                  <a:lnTo>
                    <a:pt x="117714" y="112785"/>
                  </a:lnTo>
                  <a:lnTo>
                    <a:pt x="107167" y="144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971">
              <a:extLst>
                <a:ext uri="{FF2B5EF4-FFF2-40B4-BE49-F238E27FC236}">
                  <a16:creationId xmlns:a16="http://schemas.microsoft.com/office/drawing/2014/main" xmlns="" id="{8F746BD5-113F-45E0-A1A6-42E6DD613AF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023559" y="694381"/>
              <a:ext cx="120705" cy="130918"/>
            </a:xfrm>
            <a:custGeom>
              <a:avLst/>
              <a:gdLst/>
              <a:ahLst/>
              <a:cxnLst/>
              <a:rect l="0" t="0" r="0" b="0"/>
              <a:pathLst>
                <a:path w="120705" h="130918">
                  <a:moveTo>
                    <a:pt x="104191" y="23169"/>
                  </a:moveTo>
                  <a:lnTo>
                    <a:pt x="104191" y="23169"/>
                  </a:lnTo>
                  <a:lnTo>
                    <a:pt x="83143" y="5492"/>
                  </a:lnTo>
                  <a:lnTo>
                    <a:pt x="71553" y="1202"/>
                  </a:lnTo>
                  <a:lnTo>
                    <a:pt x="59346" y="0"/>
                  </a:lnTo>
                  <a:lnTo>
                    <a:pt x="46865" y="1818"/>
                  </a:lnTo>
                  <a:lnTo>
                    <a:pt x="34262" y="10622"/>
                  </a:lnTo>
                  <a:lnTo>
                    <a:pt x="15268" y="35209"/>
                  </a:lnTo>
                  <a:lnTo>
                    <a:pt x="4697" y="57448"/>
                  </a:lnTo>
                  <a:lnTo>
                    <a:pt x="0" y="81443"/>
                  </a:lnTo>
                  <a:lnTo>
                    <a:pt x="1569" y="91652"/>
                  </a:lnTo>
                  <a:lnTo>
                    <a:pt x="10838" y="108639"/>
                  </a:lnTo>
                  <a:lnTo>
                    <a:pt x="26247" y="121363"/>
                  </a:lnTo>
                  <a:lnTo>
                    <a:pt x="35294" y="126732"/>
                  </a:lnTo>
                  <a:lnTo>
                    <a:pt x="56636" y="130815"/>
                  </a:lnTo>
                  <a:lnTo>
                    <a:pt x="68254" y="130917"/>
                  </a:lnTo>
                  <a:lnTo>
                    <a:pt x="88690" y="123503"/>
                  </a:lnTo>
                  <a:lnTo>
                    <a:pt x="105768" y="110095"/>
                  </a:lnTo>
                  <a:lnTo>
                    <a:pt x="118061" y="92377"/>
                  </a:lnTo>
                  <a:lnTo>
                    <a:pt x="120704" y="70861"/>
                  </a:lnTo>
                  <a:lnTo>
                    <a:pt x="115764" y="47893"/>
                  </a:lnTo>
                  <a:lnTo>
                    <a:pt x="104161" y="25926"/>
                  </a:lnTo>
                  <a:lnTo>
                    <a:pt x="89595" y="11930"/>
                  </a:lnTo>
                  <a:lnTo>
                    <a:pt x="81761" y="7209"/>
                  </a:lnTo>
                  <a:lnTo>
                    <a:pt x="74421" y="5474"/>
                  </a:lnTo>
                  <a:lnTo>
                    <a:pt x="60621" y="7308"/>
                  </a:lnTo>
                  <a:lnTo>
                    <a:pt x="55389" y="10478"/>
                  </a:lnTo>
                  <a:lnTo>
                    <a:pt x="40691" y="29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1" name="SMARTInkShape-972">
            <a:extLst>
              <a:ext uri="{FF2B5EF4-FFF2-40B4-BE49-F238E27FC236}">
                <a16:creationId xmlns:a16="http://schemas.microsoft.com/office/drawing/2014/main" xmlns="" id="{7F59F9E5-BB54-4785-BB5B-205668E39FE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05600" y="543067"/>
            <a:ext cx="159798" cy="302804"/>
          </a:xfrm>
          <a:custGeom>
            <a:avLst/>
            <a:gdLst/>
            <a:ahLst/>
            <a:cxnLst/>
            <a:rect l="0" t="0" r="0" b="0"/>
            <a:pathLst>
              <a:path w="159798" h="302804">
                <a:moveTo>
                  <a:pt x="31750" y="72883"/>
                </a:moveTo>
                <a:lnTo>
                  <a:pt x="31750" y="72883"/>
                </a:lnTo>
                <a:lnTo>
                  <a:pt x="36819" y="78658"/>
                </a:lnTo>
                <a:lnTo>
                  <a:pt x="40588" y="85092"/>
                </a:lnTo>
                <a:lnTo>
                  <a:pt x="43687" y="127480"/>
                </a:lnTo>
                <a:lnTo>
                  <a:pt x="44111" y="159943"/>
                </a:lnTo>
                <a:lnTo>
                  <a:pt x="42418" y="193656"/>
                </a:lnTo>
                <a:lnTo>
                  <a:pt x="37498" y="238725"/>
                </a:lnTo>
                <a:lnTo>
                  <a:pt x="29514" y="278817"/>
                </a:lnTo>
                <a:lnTo>
                  <a:pt x="27438" y="283550"/>
                </a:lnTo>
                <a:lnTo>
                  <a:pt x="25347" y="286000"/>
                </a:lnTo>
                <a:lnTo>
                  <a:pt x="23247" y="286927"/>
                </a:lnTo>
                <a:lnTo>
                  <a:pt x="21848" y="284018"/>
                </a:lnTo>
                <a:lnTo>
                  <a:pt x="19417" y="237687"/>
                </a:lnTo>
                <a:lnTo>
                  <a:pt x="24857" y="204925"/>
                </a:lnTo>
                <a:lnTo>
                  <a:pt x="33626" y="164730"/>
                </a:lnTo>
                <a:lnTo>
                  <a:pt x="37940" y="141170"/>
                </a:lnTo>
                <a:lnTo>
                  <a:pt x="42225" y="116291"/>
                </a:lnTo>
                <a:lnTo>
                  <a:pt x="54515" y="71714"/>
                </a:lnTo>
                <a:lnTo>
                  <a:pt x="68679" y="34969"/>
                </a:lnTo>
                <a:lnTo>
                  <a:pt x="82029" y="11582"/>
                </a:lnTo>
                <a:lnTo>
                  <a:pt x="87847" y="5205"/>
                </a:lnTo>
                <a:lnTo>
                  <a:pt x="93136" y="1659"/>
                </a:lnTo>
                <a:lnTo>
                  <a:pt x="98075" y="0"/>
                </a:lnTo>
                <a:lnTo>
                  <a:pt x="103483" y="1717"/>
                </a:lnTo>
                <a:lnTo>
                  <a:pt x="115137" y="11150"/>
                </a:lnTo>
                <a:lnTo>
                  <a:pt x="133598" y="42440"/>
                </a:lnTo>
                <a:lnTo>
                  <a:pt x="149103" y="89733"/>
                </a:lnTo>
                <a:lnTo>
                  <a:pt x="156342" y="129291"/>
                </a:lnTo>
                <a:lnTo>
                  <a:pt x="159797" y="170625"/>
                </a:lnTo>
                <a:lnTo>
                  <a:pt x="156628" y="207811"/>
                </a:lnTo>
                <a:lnTo>
                  <a:pt x="141108" y="241271"/>
                </a:lnTo>
                <a:lnTo>
                  <a:pt x="117748" y="269783"/>
                </a:lnTo>
                <a:lnTo>
                  <a:pt x="90904" y="289511"/>
                </a:lnTo>
                <a:lnTo>
                  <a:pt x="62509" y="299690"/>
                </a:lnTo>
                <a:lnTo>
                  <a:pt x="36248" y="302803"/>
                </a:lnTo>
                <a:lnTo>
                  <a:pt x="17521" y="299482"/>
                </a:lnTo>
                <a:lnTo>
                  <a:pt x="11681" y="295210"/>
                </a:lnTo>
                <a:lnTo>
                  <a:pt x="7787" y="289540"/>
                </a:lnTo>
                <a:lnTo>
                  <a:pt x="0" y="2697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206">
            <a:extLst>
              <a:ext uri="{FF2B5EF4-FFF2-40B4-BE49-F238E27FC236}">
                <a16:creationId xmlns:a16="http://schemas.microsoft.com/office/drawing/2014/main" xmlns="" id="{22EA1E0C-DFBD-45D7-BA65-E543F448CB4B}"/>
              </a:ext>
            </a:extLst>
          </p:cNvPr>
          <p:cNvGrpSpPr/>
          <p:nvPr/>
        </p:nvGrpSpPr>
        <p:grpSpPr>
          <a:xfrm>
            <a:off x="7099300" y="742950"/>
            <a:ext cx="38101" cy="107951"/>
            <a:chOff x="7099300" y="742950"/>
            <a:chExt cx="38101" cy="107951"/>
          </a:xfrm>
        </p:grpSpPr>
        <p:sp>
          <p:nvSpPr>
            <p:cNvPr id="332" name="SMARTInkShape-973">
              <a:extLst>
                <a:ext uri="{FF2B5EF4-FFF2-40B4-BE49-F238E27FC236}">
                  <a16:creationId xmlns:a16="http://schemas.microsoft.com/office/drawing/2014/main" xmlns="" id="{B8D218E2-5229-4634-BD6B-69574964A03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118348" y="838200"/>
              <a:ext cx="19053" cy="12701"/>
            </a:xfrm>
            <a:custGeom>
              <a:avLst/>
              <a:gdLst/>
              <a:ahLst/>
              <a:cxnLst/>
              <a:rect l="0" t="0" r="0" b="0"/>
              <a:pathLst>
                <a:path w="19053" h="12701">
                  <a:moveTo>
                    <a:pt x="2" y="12700"/>
                  </a:moveTo>
                  <a:lnTo>
                    <a:pt x="2" y="12700"/>
                  </a:lnTo>
                  <a:lnTo>
                    <a:pt x="0" y="9329"/>
                  </a:lnTo>
                  <a:lnTo>
                    <a:pt x="5647" y="5792"/>
                  </a:lnTo>
                  <a:lnTo>
                    <a:pt x="19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974">
              <a:extLst>
                <a:ext uri="{FF2B5EF4-FFF2-40B4-BE49-F238E27FC236}">
                  <a16:creationId xmlns:a16="http://schemas.microsoft.com/office/drawing/2014/main" xmlns="" id="{C6CD16F2-65A0-44FD-9885-CC99A66F346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099300" y="7429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1411"/>
                  </a:lnTo>
                  <a:lnTo>
                    <a:pt x="5762" y="10845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207">
            <a:extLst>
              <a:ext uri="{FF2B5EF4-FFF2-40B4-BE49-F238E27FC236}">
                <a16:creationId xmlns:a16="http://schemas.microsoft.com/office/drawing/2014/main" xmlns="" id="{701C213E-6334-4C71-BB42-29FAB629BF9B}"/>
              </a:ext>
            </a:extLst>
          </p:cNvPr>
          <p:cNvGrpSpPr/>
          <p:nvPr/>
        </p:nvGrpSpPr>
        <p:grpSpPr>
          <a:xfrm>
            <a:off x="8058150" y="295303"/>
            <a:ext cx="273051" cy="860398"/>
            <a:chOff x="8058150" y="295303"/>
            <a:chExt cx="273051" cy="860398"/>
          </a:xfrm>
        </p:grpSpPr>
        <p:sp>
          <p:nvSpPr>
            <p:cNvPr id="335" name="SMARTInkShape-975">
              <a:extLst>
                <a:ext uri="{FF2B5EF4-FFF2-40B4-BE49-F238E27FC236}">
                  <a16:creationId xmlns:a16="http://schemas.microsoft.com/office/drawing/2014/main" xmlns="" id="{71BB2CB5-02EF-4A83-93BB-76649A396BA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10550" y="982304"/>
              <a:ext cx="111376" cy="167047"/>
            </a:xfrm>
            <a:custGeom>
              <a:avLst/>
              <a:gdLst/>
              <a:ahLst/>
              <a:cxnLst/>
              <a:rect l="0" t="0" r="0" b="0"/>
              <a:pathLst>
                <a:path w="111376" h="167047">
                  <a:moveTo>
                    <a:pt x="31750" y="84496"/>
                  </a:moveTo>
                  <a:lnTo>
                    <a:pt x="31750" y="84496"/>
                  </a:lnTo>
                  <a:lnTo>
                    <a:pt x="26282" y="43675"/>
                  </a:lnTo>
                  <a:lnTo>
                    <a:pt x="25477" y="14474"/>
                  </a:lnTo>
                  <a:lnTo>
                    <a:pt x="27568" y="11709"/>
                  </a:lnTo>
                  <a:lnTo>
                    <a:pt x="48551" y="0"/>
                  </a:lnTo>
                  <a:lnTo>
                    <a:pt x="60854" y="1316"/>
                  </a:lnTo>
                  <a:lnTo>
                    <a:pt x="75023" y="7311"/>
                  </a:lnTo>
                  <a:lnTo>
                    <a:pt x="88378" y="17030"/>
                  </a:lnTo>
                  <a:lnTo>
                    <a:pt x="104424" y="41144"/>
                  </a:lnTo>
                  <a:lnTo>
                    <a:pt x="111375" y="70632"/>
                  </a:lnTo>
                  <a:lnTo>
                    <a:pt x="110062" y="98341"/>
                  </a:lnTo>
                  <a:lnTo>
                    <a:pt x="101834" y="124425"/>
                  </a:lnTo>
                  <a:lnTo>
                    <a:pt x="87088" y="146656"/>
                  </a:lnTo>
                  <a:lnTo>
                    <a:pt x="73513" y="156338"/>
                  </a:lnTo>
                  <a:lnTo>
                    <a:pt x="58072" y="162287"/>
                  </a:lnTo>
                  <a:lnTo>
                    <a:pt x="11184" y="166628"/>
                  </a:lnTo>
                  <a:lnTo>
                    <a:pt x="0" y="16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976">
              <a:extLst>
                <a:ext uri="{FF2B5EF4-FFF2-40B4-BE49-F238E27FC236}">
                  <a16:creationId xmlns:a16="http://schemas.microsoft.com/office/drawing/2014/main" xmlns="" id="{49A59115-5483-45BA-929F-268DDA7BE4D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230482" y="1022350"/>
              <a:ext cx="5469" cy="133351"/>
            </a:xfrm>
            <a:custGeom>
              <a:avLst/>
              <a:gdLst/>
              <a:ahLst/>
              <a:cxnLst/>
              <a:rect l="0" t="0" r="0" b="0"/>
              <a:pathLst>
                <a:path w="5469" h="133351">
                  <a:moveTo>
                    <a:pt x="5468" y="0"/>
                  </a:moveTo>
                  <a:lnTo>
                    <a:pt x="5468" y="0"/>
                  </a:lnTo>
                  <a:lnTo>
                    <a:pt x="5468" y="42632"/>
                  </a:lnTo>
                  <a:lnTo>
                    <a:pt x="3586" y="83027"/>
                  </a:lnTo>
                  <a:lnTo>
                    <a:pt x="0" y="114865"/>
                  </a:lnTo>
                  <a:lnTo>
                    <a:pt x="1391" y="123488"/>
                  </a:lnTo>
                  <a:lnTo>
                    <a:pt x="546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977">
              <a:extLst>
                <a:ext uri="{FF2B5EF4-FFF2-40B4-BE49-F238E27FC236}">
                  <a16:creationId xmlns:a16="http://schemas.microsoft.com/office/drawing/2014/main" xmlns="" id="{F71273EB-FA2E-4148-8847-3EC418A73BEF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109996" y="295303"/>
              <a:ext cx="208505" cy="177789"/>
            </a:xfrm>
            <a:custGeom>
              <a:avLst/>
              <a:gdLst/>
              <a:ahLst/>
              <a:cxnLst/>
              <a:rect l="0" t="0" r="0" b="0"/>
              <a:pathLst>
                <a:path w="208505" h="177789">
                  <a:moveTo>
                    <a:pt x="81504" y="53947"/>
                  </a:moveTo>
                  <a:lnTo>
                    <a:pt x="81504" y="53947"/>
                  </a:lnTo>
                  <a:lnTo>
                    <a:pt x="78133" y="50576"/>
                  </a:lnTo>
                  <a:lnTo>
                    <a:pt x="74596" y="48921"/>
                  </a:lnTo>
                  <a:lnTo>
                    <a:pt x="72665" y="48480"/>
                  </a:lnTo>
                  <a:lnTo>
                    <a:pt x="71378" y="48891"/>
                  </a:lnTo>
                  <a:lnTo>
                    <a:pt x="70520" y="49871"/>
                  </a:lnTo>
                  <a:lnTo>
                    <a:pt x="51377" y="83101"/>
                  </a:lnTo>
                  <a:lnTo>
                    <a:pt x="33066" y="114091"/>
                  </a:lnTo>
                  <a:lnTo>
                    <a:pt x="16822" y="144439"/>
                  </a:lnTo>
                  <a:lnTo>
                    <a:pt x="4248" y="164956"/>
                  </a:lnTo>
                  <a:lnTo>
                    <a:pt x="0" y="177788"/>
                  </a:lnTo>
                  <a:lnTo>
                    <a:pt x="357" y="177430"/>
                  </a:lnTo>
                  <a:lnTo>
                    <a:pt x="27556" y="137515"/>
                  </a:lnTo>
                  <a:lnTo>
                    <a:pt x="58853" y="90994"/>
                  </a:lnTo>
                  <a:lnTo>
                    <a:pt x="80436" y="53635"/>
                  </a:lnTo>
                  <a:lnTo>
                    <a:pt x="112769" y="7606"/>
                  </a:lnTo>
                  <a:lnTo>
                    <a:pt x="117579" y="0"/>
                  </a:lnTo>
                  <a:lnTo>
                    <a:pt x="117548" y="343"/>
                  </a:lnTo>
                  <a:lnTo>
                    <a:pt x="115632" y="4488"/>
                  </a:lnTo>
                  <a:lnTo>
                    <a:pt x="118074" y="14797"/>
                  </a:lnTo>
                  <a:lnTo>
                    <a:pt x="132808" y="57598"/>
                  </a:lnTo>
                  <a:lnTo>
                    <a:pt x="160599" y="96819"/>
                  </a:lnTo>
                  <a:lnTo>
                    <a:pt x="180305" y="125210"/>
                  </a:lnTo>
                  <a:lnTo>
                    <a:pt x="193485" y="136524"/>
                  </a:lnTo>
                  <a:lnTo>
                    <a:pt x="208504" y="142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978">
              <a:extLst>
                <a:ext uri="{FF2B5EF4-FFF2-40B4-BE49-F238E27FC236}">
                  <a16:creationId xmlns:a16="http://schemas.microsoft.com/office/drawing/2014/main" xmlns="" id="{B0F66289-4AFB-41A1-84DB-13355C263312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089900" y="768350"/>
              <a:ext cx="209551" cy="30457"/>
            </a:xfrm>
            <a:custGeom>
              <a:avLst/>
              <a:gdLst/>
              <a:ahLst/>
              <a:cxnLst/>
              <a:rect l="0" t="0" r="0" b="0"/>
              <a:pathLst>
                <a:path w="209551" h="30457">
                  <a:moveTo>
                    <a:pt x="0" y="25400"/>
                  </a:moveTo>
                  <a:lnTo>
                    <a:pt x="0" y="25400"/>
                  </a:lnTo>
                  <a:lnTo>
                    <a:pt x="3370" y="28771"/>
                  </a:lnTo>
                  <a:lnTo>
                    <a:pt x="8789" y="30426"/>
                  </a:lnTo>
                  <a:lnTo>
                    <a:pt x="19428" y="30456"/>
                  </a:lnTo>
                  <a:lnTo>
                    <a:pt x="55302" y="25801"/>
                  </a:lnTo>
                  <a:lnTo>
                    <a:pt x="90431" y="19463"/>
                  </a:lnTo>
                  <a:lnTo>
                    <a:pt x="123917" y="13824"/>
                  </a:lnTo>
                  <a:lnTo>
                    <a:pt x="168655" y="668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979">
              <a:extLst>
                <a:ext uri="{FF2B5EF4-FFF2-40B4-BE49-F238E27FC236}">
                  <a16:creationId xmlns:a16="http://schemas.microsoft.com/office/drawing/2014/main" xmlns="" id="{71CC51B7-F6F7-4CD3-9A5A-6B81B16C712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066265" y="577850"/>
              <a:ext cx="264936" cy="69851"/>
            </a:xfrm>
            <a:custGeom>
              <a:avLst/>
              <a:gdLst/>
              <a:ahLst/>
              <a:cxnLst/>
              <a:rect l="0" t="0" r="0" b="0"/>
              <a:pathLst>
                <a:path w="26493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0" y="58915"/>
                  </a:lnTo>
                  <a:lnTo>
                    <a:pt x="822" y="56916"/>
                  </a:lnTo>
                  <a:lnTo>
                    <a:pt x="5500" y="50931"/>
                  </a:lnTo>
                  <a:lnTo>
                    <a:pt x="43100" y="39250"/>
                  </a:lnTo>
                  <a:lnTo>
                    <a:pt x="76972" y="29439"/>
                  </a:lnTo>
                  <a:lnTo>
                    <a:pt x="115544" y="19904"/>
                  </a:lnTo>
                  <a:lnTo>
                    <a:pt x="154794" y="11669"/>
                  </a:lnTo>
                  <a:lnTo>
                    <a:pt x="191054" y="5656"/>
                  </a:lnTo>
                  <a:lnTo>
                    <a:pt x="236458" y="1676"/>
                  </a:lnTo>
                  <a:lnTo>
                    <a:pt x="264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980">
              <a:extLst>
                <a:ext uri="{FF2B5EF4-FFF2-40B4-BE49-F238E27FC236}">
                  <a16:creationId xmlns:a16="http://schemas.microsoft.com/office/drawing/2014/main" xmlns="" id="{A633EF2E-93C1-4328-8A99-EDF8241BC86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058150" y="607779"/>
              <a:ext cx="34860" cy="382822"/>
            </a:xfrm>
            <a:custGeom>
              <a:avLst/>
              <a:gdLst/>
              <a:ahLst/>
              <a:cxnLst/>
              <a:rect l="0" t="0" r="0" b="0"/>
              <a:pathLst>
                <a:path w="34860" h="382822">
                  <a:moveTo>
                    <a:pt x="25400" y="8171"/>
                  </a:moveTo>
                  <a:lnTo>
                    <a:pt x="25400" y="8171"/>
                  </a:lnTo>
                  <a:lnTo>
                    <a:pt x="29763" y="149"/>
                  </a:lnTo>
                  <a:lnTo>
                    <a:pt x="30426" y="0"/>
                  </a:lnTo>
                  <a:lnTo>
                    <a:pt x="30867" y="607"/>
                  </a:lnTo>
                  <a:lnTo>
                    <a:pt x="34859" y="11574"/>
                  </a:lnTo>
                  <a:lnTo>
                    <a:pt x="32390" y="52274"/>
                  </a:lnTo>
                  <a:lnTo>
                    <a:pt x="28977" y="86569"/>
                  </a:lnTo>
                  <a:lnTo>
                    <a:pt x="26990" y="129092"/>
                  </a:lnTo>
                  <a:lnTo>
                    <a:pt x="26105" y="175508"/>
                  </a:lnTo>
                  <a:lnTo>
                    <a:pt x="25714" y="222008"/>
                  </a:lnTo>
                  <a:lnTo>
                    <a:pt x="23657" y="266663"/>
                  </a:lnTo>
                  <a:lnTo>
                    <a:pt x="19686" y="307206"/>
                  </a:lnTo>
                  <a:lnTo>
                    <a:pt x="10223" y="351715"/>
                  </a:lnTo>
                  <a:lnTo>
                    <a:pt x="2228" y="379264"/>
                  </a:lnTo>
                  <a:lnTo>
                    <a:pt x="0" y="38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208">
            <a:extLst>
              <a:ext uri="{FF2B5EF4-FFF2-40B4-BE49-F238E27FC236}">
                <a16:creationId xmlns:a16="http://schemas.microsoft.com/office/drawing/2014/main" xmlns="" id="{1BE2A21A-C892-4958-9381-8727B818104D}"/>
              </a:ext>
            </a:extLst>
          </p:cNvPr>
          <p:cNvGrpSpPr/>
          <p:nvPr/>
        </p:nvGrpSpPr>
        <p:grpSpPr>
          <a:xfrm>
            <a:off x="1460500" y="1769193"/>
            <a:ext cx="361951" cy="264499"/>
            <a:chOff x="1460500" y="1769193"/>
            <a:chExt cx="361951" cy="264499"/>
          </a:xfrm>
        </p:grpSpPr>
        <p:sp>
          <p:nvSpPr>
            <p:cNvPr id="342" name="SMARTInkShape-981">
              <a:extLst>
                <a:ext uri="{FF2B5EF4-FFF2-40B4-BE49-F238E27FC236}">
                  <a16:creationId xmlns:a16="http://schemas.microsoft.com/office/drawing/2014/main" xmlns="" id="{A55CFAA0-76D8-4554-A478-7AD35B7228C8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818792" y="197485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982">
              <a:extLst>
                <a:ext uri="{FF2B5EF4-FFF2-40B4-BE49-F238E27FC236}">
                  <a16:creationId xmlns:a16="http://schemas.microsoft.com/office/drawing/2014/main" xmlns="" id="{35F91761-816B-4839-AA02-EF835C3D65D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460500" y="1769193"/>
              <a:ext cx="215901" cy="264499"/>
            </a:xfrm>
            <a:custGeom>
              <a:avLst/>
              <a:gdLst/>
              <a:ahLst/>
              <a:cxnLst/>
              <a:rect l="0" t="0" r="0" b="0"/>
              <a:pathLst>
                <a:path w="215901" h="264499">
                  <a:moveTo>
                    <a:pt x="0" y="40557"/>
                  </a:moveTo>
                  <a:lnTo>
                    <a:pt x="0" y="40557"/>
                  </a:lnTo>
                  <a:lnTo>
                    <a:pt x="0" y="37186"/>
                  </a:lnTo>
                  <a:lnTo>
                    <a:pt x="1882" y="33649"/>
                  </a:lnTo>
                  <a:lnTo>
                    <a:pt x="8838" y="25630"/>
                  </a:lnTo>
                  <a:lnTo>
                    <a:pt x="49671" y="4865"/>
                  </a:lnTo>
                  <a:lnTo>
                    <a:pt x="69584" y="0"/>
                  </a:lnTo>
                  <a:lnTo>
                    <a:pt x="89722" y="5363"/>
                  </a:lnTo>
                  <a:lnTo>
                    <a:pt x="100032" y="10744"/>
                  </a:lnTo>
                  <a:lnTo>
                    <a:pt x="113368" y="26131"/>
                  </a:lnTo>
                  <a:lnTo>
                    <a:pt x="117912" y="35173"/>
                  </a:lnTo>
                  <a:lnTo>
                    <a:pt x="120936" y="71496"/>
                  </a:lnTo>
                  <a:lnTo>
                    <a:pt x="110622" y="110167"/>
                  </a:lnTo>
                  <a:lnTo>
                    <a:pt x="87418" y="151807"/>
                  </a:lnTo>
                  <a:lnTo>
                    <a:pt x="58200" y="195424"/>
                  </a:lnTo>
                  <a:lnTo>
                    <a:pt x="11854" y="242836"/>
                  </a:lnTo>
                  <a:lnTo>
                    <a:pt x="2446" y="251109"/>
                  </a:lnTo>
                  <a:lnTo>
                    <a:pt x="925" y="254303"/>
                  </a:lnTo>
                  <a:lnTo>
                    <a:pt x="617" y="257137"/>
                  </a:lnTo>
                  <a:lnTo>
                    <a:pt x="1822" y="259733"/>
                  </a:lnTo>
                  <a:lnTo>
                    <a:pt x="6925" y="264498"/>
                  </a:lnTo>
                  <a:lnTo>
                    <a:pt x="31215" y="264406"/>
                  </a:lnTo>
                  <a:lnTo>
                    <a:pt x="76643" y="258053"/>
                  </a:lnTo>
                  <a:lnTo>
                    <a:pt x="122201" y="251885"/>
                  </a:lnTo>
                  <a:lnTo>
                    <a:pt x="165014" y="253829"/>
                  </a:lnTo>
                  <a:lnTo>
                    <a:pt x="215900" y="26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SMARTInkShape-Group209">
            <a:extLst>
              <a:ext uri="{FF2B5EF4-FFF2-40B4-BE49-F238E27FC236}">
                <a16:creationId xmlns:a16="http://schemas.microsoft.com/office/drawing/2014/main" xmlns="" id="{08C4B17E-19DC-4B81-9529-A9A8F04D0A2D}"/>
              </a:ext>
            </a:extLst>
          </p:cNvPr>
          <p:cNvGrpSpPr/>
          <p:nvPr/>
        </p:nvGrpSpPr>
        <p:grpSpPr>
          <a:xfrm>
            <a:off x="2762611" y="1657712"/>
            <a:ext cx="617526" cy="529991"/>
            <a:chOff x="2762611" y="1657712"/>
            <a:chExt cx="617526" cy="529991"/>
          </a:xfrm>
        </p:grpSpPr>
        <p:sp>
          <p:nvSpPr>
            <p:cNvPr id="345" name="SMARTInkShape-983">
              <a:extLst>
                <a:ext uri="{FF2B5EF4-FFF2-40B4-BE49-F238E27FC236}">
                  <a16:creationId xmlns:a16="http://schemas.microsoft.com/office/drawing/2014/main" xmlns="" id="{D43A86CA-2114-4FA7-9DE0-07DF2938C62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276600" y="2029062"/>
              <a:ext cx="103537" cy="158641"/>
            </a:xfrm>
            <a:custGeom>
              <a:avLst/>
              <a:gdLst/>
              <a:ahLst/>
              <a:cxnLst/>
              <a:rect l="0" t="0" r="0" b="0"/>
              <a:pathLst>
                <a:path w="103537" h="158641">
                  <a:moveTo>
                    <a:pt x="12700" y="21988"/>
                  </a:moveTo>
                  <a:lnTo>
                    <a:pt x="12700" y="21988"/>
                  </a:lnTo>
                  <a:lnTo>
                    <a:pt x="9329" y="25359"/>
                  </a:lnTo>
                  <a:lnTo>
                    <a:pt x="7674" y="28896"/>
                  </a:lnTo>
                  <a:lnTo>
                    <a:pt x="6611" y="43657"/>
                  </a:lnTo>
                  <a:lnTo>
                    <a:pt x="11410" y="81922"/>
                  </a:lnTo>
                  <a:lnTo>
                    <a:pt x="8166" y="125940"/>
                  </a:lnTo>
                  <a:lnTo>
                    <a:pt x="6589" y="145674"/>
                  </a:lnTo>
                  <a:lnTo>
                    <a:pt x="6456" y="143752"/>
                  </a:lnTo>
                  <a:lnTo>
                    <a:pt x="8263" y="130974"/>
                  </a:lnTo>
                  <a:lnTo>
                    <a:pt x="11824" y="94629"/>
                  </a:lnTo>
                  <a:lnTo>
                    <a:pt x="18302" y="48096"/>
                  </a:lnTo>
                  <a:lnTo>
                    <a:pt x="28549" y="20630"/>
                  </a:lnTo>
                  <a:lnTo>
                    <a:pt x="36442" y="8214"/>
                  </a:lnTo>
                  <a:lnTo>
                    <a:pt x="44654" y="1755"/>
                  </a:lnTo>
                  <a:lnTo>
                    <a:pt x="48819" y="33"/>
                  </a:lnTo>
                  <a:lnTo>
                    <a:pt x="59092" y="0"/>
                  </a:lnTo>
                  <a:lnTo>
                    <a:pt x="64794" y="980"/>
                  </a:lnTo>
                  <a:lnTo>
                    <a:pt x="74894" y="7712"/>
                  </a:lnTo>
                  <a:lnTo>
                    <a:pt x="88513" y="25284"/>
                  </a:lnTo>
                  <a:lnTo>
                    <a:pt x="96489" y="41797"/>
                  </a:lnTo>
                  <a:lnTo>
                    <a:pt x="103536" y="74189"/>
                  </a:lnTo>
                  <a:lnTo>
                    <a:pt x="102931" y="95753"/>
                  </a:lnTo>
                  <a:lnTo>
                    <a:pt x="96546" y="113334"/>
                  </a:lnTo>
                  <a:lnTo>
                    <a:pt x="85949" y="127497"/>
                  </a:lnTo>
                  <a:lnTo>
                    <a:pt x="64115" y="142698"/>
                  </a:lnTo>
                  <a:lnTo>
                    <a:pt x="39772" y="151279"/>
                  </a:lnTo>
                  <a:lnTo>
                    <a:pt x="11905" y="156418"/>
                  </a:lnTo>
                  <a:lnTo>
                    <a:pt x="7938" y="158174"/>
                  </a:lnTo>
                  <a:lnTo>
                    <a:pt x="5292" y="158640"/>
                  </a:lnTo>
                  <a:lnTo>
                    <a:pt x="3528" y="158245"/>
                  </a:lnTo>
                  <a:lnTo>
                    <a:pt x="0" y="155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984">
              <a:extLst>
                <a:ext uri="{FF2B5EF4-FFF2-40B4-BE49-F238E27FC236}">
                  <a16:creationId xmlns:a16="http://schemas.microsoft.com/office/drawing/2014/main" xmlns="" id="{7B8EF736-0700-4F06-8AE1-1B61B7C410C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083612" y="1847850"/>
              <a:ext cx="212039" cy="31751"/>
            </a:xfrm>
            <a:custGeom>
              <a:avLst/>
              <a:gdLst/>
              <a:ahLst/>
              <a:cxnLst/>
              <a:rect l="0" t="0" r="0" b="0"/>
              <a:pathLst>
                <a:path w="212039" h="31751">
                  <a:moveTo>
                    <a:pt x="8838" y="31750"/>
                  </a:moveTo>
                  <a:lnTo>
                    <a:pt x="8838" y="31750"/>
                  </a:lnTo>
                  <a:lnTo>
                    <a:pt x="0" y="31750"/>
                  </a:lnTo>
                  <a:lnTo>
                    <a:pt x="7746" y="31044"/>
                  </a:lnTo>
                  <a:lnTo>
                    <a:pt x="48415" y="22911"/>
                  </a:lnTo>
                  <a:lnTo>
                    <a:pt x="88846" y="16823"/>
                  </a:lnTo>
                  <a:lnTo>
                    <a:pt x="121303" y="10769"/>
                  </a:lnTo>
                  <a:lnTo>
                    <a:pt x="154778" y="4786"/>
                  </a:lnTo>
                  <a:lnTo>
                    <a:pt x="212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985">
              <a:extLst>
                <a:ext uri="{FF2B5EF4-FFF2-40B4-BE49-F238E27FC236}">
                  <a16:creationId xmlns:a16="http://schemas.microsoft.com/office/drawing/2014/main" xmlns="" id="{563413E1-012A-46ED-8512-CB9C5E2ADD48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092450" y="1670050"/>
              <a:ext cx="241301" cy="63501"/>
            </a:xfrm>
            <a:custGeom>
              <a:avLst/>
              <a:gdLst/>
              <a:ahLst/>
              <a:cxnLst/>
              <a:rect l="0" t="0" r="0" b="0"/>
              <a:pathLst>
                <a:path w="24130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38300" y="41846"/>
                  </a:lnTo>
                  <a:lnTo>
                    <a:pt x="83785" y="26510"/>
                  </a:lnTo>
                  <a:lnTo>
                    <a:pt x="121199" y="18132"/>
                  </a:lnTo>
                  <a:lnTo>
                    <a:pt x="158994" y="12057"/>
                  </a:lnTo>
                  <a:lnTo>
                    <a:pt x="193195" y="7005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986">
              <a:extLst>
                <a:ext uri="{FF2B5EF4-FFF2-40B4-BE49-F238E27FC236}">
                  <a16:creationId xmlns:a16="http://schemas.microsoft.com/office/drawing/2014/main" xmlns="" id="{1BC241A7-3E3D-4026-B0C9-896F7264C69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098800" y="1695450"/>
              <a:ext cx="25401" cy="336551"/>
            </a:xfrm>
            <a:custGeom>
              <a:avLst/>
              <a:gdLst/>
              <a:ahLst/>
              <a:cxnLst/>
              <a:rect l="0" t="0" r="0" b="0"/>
              <a:pathLst>
                <a:path w="25401" h="336551">
                  <a:moveTo>
                    <a:pt x="25400" y="0"/>
                  </a:moveTo>
                  <a:lnTo>
                    <a:pt x="25400" y="0"/>
                  </a:lnTo>
                  <a:lnTo>
                    <a:pt x="18493" y="41427"/>
                  </a:lnTo>
                  <a:lnTo>
                    <a:pt x="14416" y="76480"/>
                  </a:lnTo>
                  <a:lnTo>
                    <a:pt x="13463" y="108074"/>
                  </a:lnTo>
                  <a:lnTo>
                    <a:pt x="13039" y="145635"/>
                  </a:lnTo>
                  <a:lnTo>
                    <a:pt x="10969" y="185847"/>
                  </a:lnTo>
                  <a:lnTo>
                    <a:pt x="8403" y="225826"/>
                  </a:lnTo>
                  <a:lnTo>
                    <a:pt x="7262" y="262410"/>
                  </a:lnTo>
                  <a:lnTo>
                    <a:pt x="3249" y="301255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987">
              <a:extLst>
                <a:ext uri="{FF2B5EF4-FFF2-40B4-BE49-F238E27FC236}">
                  <a16:creationId xmlns:a16="http://schemas.microsoft.com/office/drawing/2014/main" xmlns="" id="{00825287-ADB9-44D3-9AF4-4B2413C7184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762611" y="1657712"/>
              <a:ext cx="126640" cy="411079"/>
            </a:xfrm>
            <a:custGeom>
              <a:avLst/>
              <a:gdLst/>
              <a:ahLst/>
              <a:cxnLst/>
              <a:rect l="0" t="0" r="0" b="0"/>
              <a:pathLst>
                <a:path w="126640" h="411079">
                  <a:moveTo>
                    <a:pt x="107589" y="18688"/>
                  </a:moveTo>
                  <a:lnTo>
                    <a:pt x="107589" y="18688"/>
                  </a:lnTo>
                  <a:lnTo>
                    <a:pt x="110960" y="15317"/>
                  </a:lnTo>
                  <a:lnTo>
                    <a:pt x="112615" y="11780"/>
                  </a:lnTo>
                  <a:lnTo>
                    <a:pt x="113677" y="3761"/>
                  </a:lnTo>
                  <a:lnTo>
                    <a:pt x="113059" y="2387"/>
                  </a:lnTo>
                  <a:lnTo>
                    <a:pt x="111941" y="1470"/>
                  </a:lnTo>
                  <a:lnTo>
                    <a:pt x="110490" y="859"/>
                  </a:lnTo>
                  <a:lnTo>
                    <a:pt x="101707" y="0"/>
                  </a:lnTo>
                  <a:lnTo>
                    <a:pt x="92275" y="5443"/>
                  </a:lnTo>
                  <a:lnTo>
                    <a:pt x="73183" y="26052"/>
                  </a:lnTo>
                  <a:lnTo>
                    <a:pt x="49652" y="62733"/>
                  </a:lnTo>
                  <a:lnTo>
                    <a:pt x="33156" y="96119"/>
                  </a:lnTo>
                  <a:lnTo>
                    <a:pt x="16417" y="139179"/>
                  </a:lnTo>
                  <a:lnTo>
                    <a:pt x="5214" y="184658"/>
                  </a:lnTo>
                  <a:lnTo>
                    <a:pt x="0" y="230036"/>
                  </a:lnTo>
                  <a:lnTo>
                    <a:pt x="2387" y="273722"/>
                  </a:lnTo>
                  <a:lnTo>
                    <a:pt x="10033" y="312894"/>
                  </a:lnTo>
                  <a:lnTo>
                    <a:pt x="20486" y="347707"/>
                  </a:lnTo>
                  <a:lnTo>
                    <a:pt x="38977" y="388284"/>
                  </a:lnTo>
                  <a:lnTo>
                    <a:pt x="54046" y="404262"/>
                  </a:lnTo>
                  <a:lnTo>
                    <a:pt x="62016" y="408382"/>
                  </a:lnTo>
                  <a:lnTo>
                    <a:pt x="78398" y="411078"/>
                  </a:lnTo>
                  <a:lnTo>
                    <a:pt x="126639" y="399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210">
            <a:extLst>
              <a:ext uri="{FF2B5EF4-FFF2-40B4-BE49-F238E27FC236}">
                <a16:creationId xmlns:a16="http://schemas.microsoft.com/office/drawing/2014/main" xmlns="" id="{82E2720F-9393-4768-9D98-421AF86BF810}"/>
              </a:ext>
            </a:extLst>
          </p:cNvPr>
          <p:cNvGrpSpPr/>
          <p:nvPr/>
        </p:nvGrpSpPr>
        <p:grpSpPr>
          <a:xfrm>
            <a:off x="3651250" y="1581150"/>
            <a:ext cx="1005668" cy="609601"/>
            <a:chOff x="3651250" y="1581150"/>
            <a:chExt cx="1005668" cy="609601"/>
          </a:xfrm>
        </p:grpSpPr>
        <p:sp>
          <p:nvSpPr>
            <p:cNvPr id="351" name="SMARTInkShape-988">
              <a:extLst>
                <a:ext uri="{FF2B5EF4-FFF2-40B4-BE49-F238E27FC236}">
                  <a16:creationId xmlns:a16="http://schemas.microsoft.com/office/drawing/2014/main" xmlns="" id="{E41639E6-4C99-48CB-9D37-F50F011C093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521200" y="1581150"/>
              <a:ext cx="135718" cy="501651"/>
            </a:xfrm>
            <a:custGeom>
              <a:avLst/>
              <a:gdLst/>
              <a:ahLst/>
              <a:cxnLst/>
              <a:rect l="0" t="0" r="0" b="0"/>
              <a:pathLst>
                <a:path w="135718" h="501651">
                  <a:moveTo>
                    <a:pt x="0" y="0"/>
                  </a:moveTo>
                  <a:lnTo>
                    <a:pt x="0" y="0"/>
                  </a:lnTo>
                  <a:lnTo>
                    <a:pt x="35468" y="46139"/>
                  </a:lnTo>
                  <a:lnTo>
                    <a:pt x="55275" y="77656"/>
                  </a:lnTo>
                  <a:lnTo>
                    <a:pt x="78189" y="117534"/>
                  </a:lnTo>
                  <a:lnTo>
                    <a:pt x="100602" y="164891"/>
                  </a:lnTo>
                  <a:lnTo>
                    <a:pt x="111518" y="190361"/>
                  </a:lnTo>
                  <a:lnTo>
                    <a:pt x="119500" y="215807"/>
                  </a:lnTo>
                  <a:lnTo>
                    <a:pt x="125528" y="241238"/>
                  </a:lnTo>
                  <a:lnTo>
                    <a:pt x="130252" y="266659"/>
                  </a:lnTo>
                  <a:lnTo>
                    <a:pt x="135501" y="311837"/>
                  </a:lnTo>
                  <a:lnTo>
                    <a:pt x="135717" y="351672"/>
                  </a:lnTo>
                  <a:lnTo>
                    <a:pt x="128758" y="385839"/>
                  </a:lnTo>
                  <a:lnTo>
                    <a:pt x="109568" y="429471"/>
                  </a:lnTo>
                  <a:lnTo>
                    <a:pt x="84281" y="471295"/>
                  </a:lnTo>
                  <a:lnTo>
                    <a:pt x="6985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989">
              <a:extLst>
                <a:ext uri="{FF2B5EF4-FFF2-40B4-BE49-F238E27FC236}">
                  <a16:creationId xmlns:a16="http://schemas.microsoft.com/office/drawing/2014/main" xmlns="" id="{8C9C4A6F-6195-465D-8F44-E612109DC384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308778" y="1994161"/>
              <a:ext cx="72723" cy="196590"/>
            </a:xfrm>
            <a:custGeom>
              <a:avLst/>
              <a:gdLst/>
              <a:ahLst/>
              <a:cxnLst/>
              <a:rect l="0" t="0" r="0" b="0"/>
              <a:pathLst>
                <a:path w="72723" h="196590">
                  <a:moveTo>
                    <a:pt x="72722" y="6089"/>
                  </a:moveTo>
                  <a:lnTo>
                    <a:pt x="72722" y="6089"/>
                  </a:lnTo>
                  <a:lnTo>
                    <a:pt x="60788" y="1063"/>
                  </a:lnTo>
                  <a:lnTo>
                    <a:pt x="48336" y="0"/>
                  </a:lnTo>
                  <a:lnTo>
                    <a:pt x="36412" y="3187"/>
                  </a:lnTo>
                  <a:lnTo>
                    <a:pt x="24810" y="10585"/>
                  </a:lnTo>
                  <a:lnTo>
                    <a:pt x="20148" y="14673"/>
                  </a:lnTo>
                  <a:lnTo>
                    <a:pt x="17606" y="18841"/>
                  </a:lnTo>
                  <a:lnTo>
                    <a:pt x="15770" y="23046"/>
                  </a:lnTo>
                  <a:lnTo>
                    <a:pt x="680" y="39957"/>
                  </a:lnTo>
                  <a:lnTo>
                    <a:pt x="0" y="42779"/>
                  </a:lnTo>
                  <a:lnTo>
                    <a:pt x="6090" y="89513"/>
                  </a:lnTo>
                  <a:lnTo>
                    <a:pt x="8603" y="129446"/>
                  </a:lnTo>
                  <a:lnTo>
                    <a:pt x="9141" y="175108"/>
                  </a:lnTo>
                  <a:lnTo>
                    <a:pt x="9198" y="189127"/>
                  </a:lnTo>
                  <a:lnTo>
                    <a:pt x="9911" y="191614"/>
                  </a:lnTo>
                  <a:lnTo>
                    <a:pt x="11092" y="193272"/>
                  </a:lnTo>
                  <a:lnTo>
                    <a:pt x="15572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990">
              <a:extLst>
                <a:ext uri="{FF2B5EF4-FFF2-40B4-BE49-F238E27FC236}">
                  <a16:creationId xmlns:a16="http://schemas.microsoft.com/office/drawing/2014/main" xmlns="" id="{7624871D-002A-4458-AE11-D930EB7F0C7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16400" y="1963033"/>
              <a:ext cx="82551" cy="107068"/>
            </a:xfrm>
            <a:custGeom>
              <a:avLst/>
              <a:gdLst/>
              <a:ahLst/>
              <a:cxnLst/>
              <a:rect l="0" t="0" r="0" b="0"/>
              <a:pathLst>
                <a:path w="8255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32907" y="48632"/>
                  </a:lnTo>
                  <a:lnTo>
                    <a:pt x="72199" y="95851"/>
                  </a:lnTo>
                  <a:lnTo>
                    <a:pt x="825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991">
              <a:extLst>
                <a:ext uri="{FF2B5EF4-FFF2-40B4-BE49-F238E27FC236}">
                  <a16:creationId xmlns:a16="http://schemas.microsoft.com/office/drawing/2014/main" xmlns="" id="{2174B9A9-19EB-4D31-871B-C48BAAB432D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006850" y="1816100"/>
              <a:ext cx="152401" cy="11821"/>
            </a:xfrm>
            <a:custGeom>
              <a:avLst/>
              <a:gdLst/>
              <a:ahLst/>
              <a:cxnLst/>
              <a:rect l="0" t="0" r="0" b="0"/>
              <a:pathLst>
                <a:path w="152401" h="11821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8789" y="11376"/>
                  </a:lnTo>
                  <a:lnTo>
                    <a:pt x="39388" y="11820"/>
                  </a:lnTo>
                  <a:lnTo>
                    <a:pt x="85940" y="5758"/>
                  </a:lnTo>
                  <a:lnTo>
                    <a:pt x="132373" y="113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992">
              <a:extLst>
                <a:ext uri="{FF2B5EF4-FFF2-40B4-BE49-F238E27FC236}">
                  <a16:creationId xmlns:a16="http://schemas.microsoft.com/office/drawing/2014/main" xmlns="" id="{86F048FE-3AA6-4D98-8F4E-BD87B23DD49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4002265" y="1657350"/>
              <a:ext cx="207786" cy="57151"/>
            </a:xfrm>
            <a:custGeom>
              <a:avLst/>
              <a:gdLst/>
              <a:ahLst/>
              <a:cxnLst/>
              <a:rect l="0" t="0" r="0" b="0"/>
              <a:pathLst>
                <a:path w="20778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2207" y="47716"/>
                  </a:lnTo>
                  <a:lnTo>
                    <a:pt x="0" y="42844"/>
                  </a:lnTo>
                  <a:lnTo>
                    <a:pt x="6545" y="34564"/>
                  </a:lnTo>
                  <a:lnTo>
                    <a:pt x="12242" y="29393"/>
                  </a:lnTo>
                  <a:lnTo>
                    <a:pt x="58282" y="15318"/>
                  </a:lnTo>
                  <a:lnTo>
                    <a:pt x="91245" y="7749"/>
                  </a:lnTo>
                  <a:lnTo>
                    <a:pt x="125180" y="3444"/>
                  </a:lnTo>
                  <a:lnTo>
                    <a:pt x="170374" y="1020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993">
              <a:extLst>
                <a:ext uri="{FF2B5EF4-FFF2-40B4-BE49-F238E27FC236}">
                  <a16:creationId xmlns:a16="http://schemas.microsoft.com/office/drawing/2014/main" xmlns="" id="{D8EFCED7-CA93-4014-80F5-2D798C64766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4013200" y="1701800"/>
              <a:ext cx="31751" cy="298451"/>
            </a:xfrm>
            <a:custGeom>
              <a:avLst/>
              <a:gdLst/>
              <a:ahLst/>
              <a:cxnLst/>
              <a:rect l="0" t="0" r="0" b="0"/>
              <a:pathLst>
                <a:path w="31751" h="298451">
                  <a:moveTo>
                    <a:pt x="31750" y="0"/>
                  </a:moveTo>
                  <a:lnTo>
                    <a:pt x="31750" y="0"/>
                  </a:lnTo>
                  <a:lnTo>
                    <a:pt x="31750" y="44057"/>
                  </a:lnTo>
                  <a:lnTo>
                    <a:pt x="31750" y="75320"/>
                  </a:lnTo>
                  <a:lnTo>
                    <a:pt x="31750" y="110381"/>
                  </a:lnTo>
                  <a:lnTo>
                    <a:pt x="30339" y="147836"/>
                  </a:lnTo>
                  <a:lnTo>
                    <a:pt x="25008" y="188001"/>
                  </a:lnTo>
                  <a:lnTo>
                    <a:pt x="17935" y="223726"/>
                  </a:lnTo>
                  <a:lnTo>
                    <a:pt x="7901" y="26596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994">
              <a:extLst>
                <a:ext uri="{FF2B5EF4-FFF2-40B4-BE49-F238E27FC236}">
                  <a16:creationId xmlns:a16="http://schemas.microsoft.com/office/drawing/2014/main" xmlns="" id="{DC6B1D52-DA68-4EA9-95FB-F6CF7F89F96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651250" y="1993900"/>
              <a:ext cx="30427" cy="76201"/>
            </a:xfrm>
            <a:custGeom>
              <a:avLst/>
              <a:gdLst/>
              <a:ahLst/>
              <a:cxnLst/>
              <a:rect l="0" t="0" r="0" b="0"/>
              <a:pathLst>
                <a:path w="30427" h="762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0426" y="7526"/>
                  </a:lnTo>
                  <a:lnTo>
                    <a:pt x="29751" y="20984"/>
                  </a:lnTo>
                  <a:lnTo>
                    <a:pt x="20731" y="4698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211">
            <a:extLst>
              <a:ext uri="{FF2B5EF4-FFF2-40B4-BE49-F238E27FC236}">
                <a16:creationId xmlns:a16="http://schemas.microsoft.com/office/drawing/2014/main" xmlns="" id="{E2B94C24-5641-40B0-9B48-F494CDA03A9E}"/>
              </a:ext>
            </a:extLst>
          </p:cNvPr>
          <p:cNvGrpSpPr/>
          <p:nvPr/>
        </p:nvGrpSpPr>
        <p:grpSpPr>
          <a:xfrm>
            <a:off x="5253215" y="1879634"/>
            <a:ext cx="182386" cy="113744"/>
            <a:chOff x="5253215" y="1879634"/>
            <a:chExt cx="182386" cy="113744"/>
          </a:xfrm>
        </p:grpSpPr>
        <p:sp>
          <p:nvSpPr>
            <p:cNvPr id="359" name="SMARTInkShape-995">
              <a:extLst>
                <a:ext uri="{FF2B5EF4-FFF2-40B4-BE49-F238E27FC236}">
                  <a16:creationId xmlns:a16="http://schemas.microsoft.com/office/drawing/2014/main" xmlns="" id="{98DAEC37-11E2-4CEB-B764-53E1FFEBA1C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253215" y="1962150"/>
              <a:ext cx="182386" cy="31228"/>
            </a:xfrm>
            <a:custGeom>
              <a:avLst/>
              <a:gdLst/>
              <a:ahLst/>
              <a:cxnLst/>
              <a:rect l="0" t="0" r="0" b="0"/>
              <a:pathLst>
                <a:path w="182386" h="31228">
                  <a:moveTo>
                    <a:pt x="10935" y="19050"/>
                  </a:moveTo>
                  <a:lnTo>
                    <a:pt x="10935" y="19050"/>
                  </a:lnTo>
                  <a:lnTo>
                    <a:pt x="0" y="29985"/>
                  </a:lnTo>
                  <a:lnTo>
                    <a:pt x="823" y="30573"/>
                  </a:lnTo>
                  <a:lnTo>
                    <a:pt x="5500" y="31227"/>
                  </a:lnTo>
                  <a:lnTo>
                    <a:pt x="41690" y="22213"/>
                  </a:lnTo>
                  <a:lnTo>
                    <a:pt x="85037" y="15127"/>
                  </a:lnTo>
                  <a:lnTo>
                    <a:pt x="128768" y="8558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96">
              <a:extLst>
                <a:ext uri="{FF2B5EF4-FFF2-40B4-BE49-F238E27FC236}">
                  <a16:creationId xmlns:a16="http://schemas.microsoft.com/office/drawing/2014/main" xmlns="" id="{ED59BDBF-0DCA-439B-BC6A-E5A56FB91F2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254141" y="1879634"/>
              <a:ext cx="156060" cy="12667"/>
            </a:xfrm>
            <a:custGeom>
              <a:avLst/>
              <a:gdLst/>
              <a:ahLst/>
              <a:cxnLst/>
              <a:rect l="0" t="0" r="0" b="0"/>
              <a:pathLst>
                <a:path w="156060" h="12667">
                  <a:moveTo>
                    <a:pt x="3659" y="6316"/>
                  </a:moveTo>
                  <a:lnTo>
                    <a:pt x="3659" y="6316"/>
                  </a:lnTo>
                  <a:lnTo>
                    <a:pt x="288" y="2945"/>
                  </a:lnTo>
                  <a:lnTo>
                    <a:pt x="0" y="1952"/>
                  </a:lnTo>
                  <a:lnTo>
                    <a:pt x="514" y="1290"/>
                  </a:lnTo>
                  <a:lnTo>
                    <a:pt x="2967" y="554"/>
                  </a:lnTo>
                  <a:lnTo>
                    <a:pt x="49717" y="0"/>
                  </a:lnTo>
                  <a:lnTo>
                    <a:pt x="91154" y="1858"/>
                  </a:lnTo>
                  <a:lnTo>
                    <a:pt x="136338" y="8806"/>
                  </a:lnTo>
                  <a:lnTo>
                    <a:pt x="156059" y="1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7" name="SMARTInkShape-Group212">
            <a:extLst>
              <a:ext uri="{FF2B5EF4-FFF2-40B4-BE49-F238E27FC236}">
                <a16:creationId xmlns:a16="http://schemas.microsoft.com/office/drawing/2014/main" xmlns="" id="{097767BD-9AB6-4AB3-B5B1-AFB9C242BCB7}"/>
              </a:ext>
            </a:extLst>
          </p:cNvPr>
          <p:cNvGrpSpPr/>
          <p:nvPr/>
        </p:nvGrpSpPr>
        <p:grpSpPr>
          <a:xfrm>
            <a:off x="5956300" y="1803400"/>
            <a:ext cx="635001" cy="501651"/>
            <a:chOff x="5956300" y="1803400"/>
            <a:chExt cx="635001" cy="501651"/>
          </a:xfrm>
        </p:grpSpPr>
        <p:sp>
          <p:nvSpPr>
            <p:cNvPr id="362" name="SMARTInkShape-997">
              <a:extLst>
                <a:ext uri="{FF2B5EF4-FFF2-40B4-BE49-F238E27FC236}">
                  <a16:creationId xmlns:a16="http://schemas.microsoft.com/office/drawing/2014/main" xmlns="" id="{7B604DBE-055D-49F3-9B6D-7B14A6EDE570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080551" y="2133600"/>
              <a:ext cx="186900" cy="171451"/>
            </a:xfrm>
            <a:custGeom>
              <a:avLst/>
              <a:gdLst/>
              <a:ahLst/>
              <a:cxnLst/>
              <a:rect l="0" t="0" r="0" b="0"/>
              <a:pathLst>
                <a:path w="186900" h="171451">
                  <a:moveTo>
                    <a:pt x="167849" y="0"/>
                  </a:moveTo>
                  <a:lnTo>
                    <a:pt x="167849" y="0"/>
                  </a:lnTo>
                  <a:lnTo>
                    <a:pt x="154901" y="42632"/>
                  </a:lnTo>
                  <a:lnTo>
                    <a:pt x="124264" y="84908"/>
                  </a:lnTo>
                  <a:lnTo>
                    <a:pt x="81236" y="123703"/>
                  </a:lnTo>
                  <a:lnTo>
                    <a:pt x="61857" y="132590"/>
                  </a:lnTo>
                  <a:lnTo>
                    <a:pt x="52737" y="134960"/>
                  </a:lnTo>
                  <a:lnTo>
                    <a:pt x="35078" y="133831"/>
                  </a:lnTo>
                  <a:lnTo>
                    <a:pt x="26418" y="131554"/>
                  </a:lnTo>
                  <a:lnTo>
                    <a:pt x="13032" y="121498"/>
                  </a:lnTo>
                  <a:lnTo>
                    <a:pt x="7489" y="114865"/>
                  </a:lnTo>
                  <a:lnTo>
                    <a:pt x="1327" y="98088"/>
                  </a:lnTo>
                  <a:lnTo>
                    <a:pt x="0" y="79578"/>
                  </a:lnTo>
                  <a:lnTo>
                    <a:pt x="4115" y="61944"/>
                  </a:lnTo>
                  <a:lnTo>
                    <a:pt x="7892" y="56113"/>
                  </a:lnTo>
                  <a:lnTo>
                    <a:pt x="12527" y="52225"/>
                  </a:lnTo>
                  <a:lnTo>
                    <a:pt x="17735" y="49633"/>
                  </a:lnTo>
                  <a:lnTo>
                    <a:pt x="24734" y="50022"/>
                  </a:lnTo>
                  <a:lnTo>
                    <a:pt x="63196" y="65855"/>
                  </a:lnTo>
                  <a:lnTo>
                    <a:pt x="95213" y="85129"/>
                  </a:lnTo>
                  <a:lnTo>
                    <a:pt x="134191" y="124517"/>
                  </a:lnTo>
                  <a:lnTo>
                    <a:pt x="158853" y="155052"/>
                  </a:lnTo>
                  <a:lnTo>
                    <a:pt x="18689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998">
              <a:extLst>
                <a:ext uri="{FF2B5EF4-FFF2-40B4-BE49-F238E27FC236}">
                  <a16:creationId xmlns:a16="http://schemas.microsoft.com/office/drawing/2014/main" xmlns="" id="{21A539DE-81F1-490D-A613-D0952BD45B2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438900" y="1803400"/>
              <a:ext cx="152401" cy="177801"/>
            </a:xfrm>
            <a:custGeom>
              <a:avLst/>
              <a:gdLst/>
              <a:ahLst/>
              <a:cxnLst/>
              <a:rect l="0" t="0" r="0" b="0"/>
              <a:pathLst>
                <a:path w="152401" h="177801">
                  <a:moveTo>
                    <a:pt x="152400" y="0"/>
                  </a:moveTo>
                  <a:lnTo>
                    <a:pt x="152400" y="0"/>
                  </a:lnTo>
                  <a:lnTo>
                    <a:pt x="145658" y="0"/>
                  </a:lnTo>
                  <a:lnTo>
                    <a:pt x="140467" y="1881"/>
                  </a:lnTo>
                  <a:lnTo>
                    <a:pt x="121272" y="18951"/>
                  </a:lnTo>
                  <a:lnTo>
                    <a:pt x="80192" y="66483"/>
                  </a:lnTo>
                  <a:lnTo>
                    <a:pt x="51983" y="102484"/>
                  </a:lnTo>
                  <a:lnTo>
                    <a:pt x="25750" y="139962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999">
              <a:extLst>
                <a:ext uri="{FF2B5EF4-FFF2-40B4-BE49-F238E27FC236}">
                  <a16:creationId xmlns:a16="http://schemas.microsoft.com/office/drawing/2014/main" xmlns="" id="{EA9F1FC2-49A6-4D88-B2C0-3A7DEBC4A5F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452483" y="1828800"/>
              <a:ext cx="126118" cy="152401"/>
            </a:xfrm>
            <a:custGeom>
              <a:avLst/>
              <a:gdLst/>
              <a:ahLst/>
              <a:cxnLst/>
              <a:rect l="0" t="0" r="0" b="0"/>
              <a:pathLst>
                <a:path w="12611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6120" y="24419"/>
                  </a:lnTo>
                  <a:lnTo>
                    <a:pt x="31675" y="60040"/>
                  </a:lnTo>
                  <a:lnTo>
                    <a:pt x="69963" y="94985"/>
                  </a:lnTo>
                  <a:lnTo>
                    <a:pt x="114976" y="140382"/>
                  </a:lnTo>
                  <a:lnTo>
                    <a:pt x="1261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000">
              <a:extLst>
                <a:ext uri="{FF2B5EF4-FFF2-40B4-BE49-F238E27FC236}">
                  <a16:creationId xmlns:a16="http://schemas.microsoft.com/office/drawing/2014/main" xmlns="" id="{0794FC83-26C4-48F9-9904-C0D064922FB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39400" y="1825208"/>
              <a:ext cx="142351" cy="136150"/>
            </a:xfrm>
            <a:custGeom>
              <a:avLst/>
              <a:gdLst/>
              <a:ahLst/>
              <a:cxnLst/>
              <a:rect l="0" t="0" r="0" b="0"/>
              <a:pathLst>
                <a:path w="142351" h="136150">
                  <a:moveTo>
                    <a:pt x="116950" y="60742"/>
                  </a:moveTo>
                  <a:lnTo>
                    <a:pt x="116950" y="60742"/>
                  </a:lnTo>
                  <a:lnTo>
                    <a:pt x="111881" y="54967"/>
                  </a:lnTo>
                  <a:lnTo>
                    <a:pt x="91536" y="11203"/>
                  </a:lnTo>
                  <a:lnTo>
                    <a:pt x="89424" y="6549"/>
                  </a:lnTo>
                  <a:lnTo>
                    <a:pt x="86604" y="3447"/>
                  </a:lnTo>
                  <a:lnTo>
                    <a:pt x="79710" y="0"/>
                  </a:lnTo>
                  <a:lnTo>
                    <a:pt x="68179" y="4112"/>
                  </a:lnTo>
                  <a:lnTo>
                    <a:pt x="31037" y="34112"/>
                  </a:lnTo>
                  <a:lnTo>
                    <a:pt x="8788" y="71980"/>
                  </a:lnTo>
                  <a:lnTo>
                    <a:pt x="0" y="107738"/>
                  </a:lnTo>
                  <a:lnTo>
                    <a:pt x="883" y="116767"/>
                  </a:lnTo>
                  <a:lnTo>
                    <a:pt x="7509" y="130562"/>
                  </a:lnTo>
                  <a:lnTo>
                    <a:pt x="13649" y="134100"/>
                  </a:lnTo>
                  <a:lnTo>
                    <a:pt x="29881" y="136149"/>
                  </a:lnTo>
                  <a:lnTo>
                    <a:pt x="46973" y="130945"/>
                  </a:lnTo>
                  <a:lnTo>
                    <a:pt x="63271" y="120871"/>
                  </a:lnTo>
                  <a:lnTo>
                    <a:pt x="83642" y="98627"/>
                  </a:lnTo>
                  <a:lnTo>
                    <a:pt x="97517" y="70713"/>
                  </a:lnTo>
                  <a:lnTo>
                    <a:pt x="104801" y="43165"/>
                  </a:lnTo>
                  <a:lnTo>
                    <a:pt x="106735" y="40557"/>
                  </a:lnTo>
                  <a:lnTo>
                    <a:pt x="108729" y="39524"/>
                  </a:lnTo>
                  <a:lnTo>
                    <a:pt x="110763" y="39542"/>
                  </a:lnTo>
                  <a:lnTo>
                    <a:pt x="112825" y="40258"/>
                  </a:lnTo>
                  <a:lnTo>
                    <a:pt x="116998" y="48581"/>
                  </a:lnTo>
                  <a:lnTo>
                    <a:pt x="134680" y="91215"/>
                  </a:lnTo>
                  <a:lnTo>
                    <a:pt x="142350" y="111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001">
              <a:extLst>
                <a:ext uri="{FF2B5EF4-FFF2-40B4-BE49-F238E27FC236}">
                  <a16:creationId xmlns:a16="http://schemas.microsoft.com/office/drawing/2014/main" xmlns="" id="{22108CC4-52CE-4B77-9BF9-0B6E99195F0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956300" y="1816983"/>
              <a:ext cx="216808" cy="167734"/>
            </a:xfrm>
            <a:custGeom>
              <a:avLst/>
              <a:gdLst/>
              <a:ahLst/>
              <a:cxnLst/>
              <a:rect l="0" t="0" r="0" b="0"/>
              <a:pathLst>
                <a:path w="216808" h="167734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2" y="411"/>
                  </a:lnTo>
                  <a:lnTo>
                    <a:pt x="14927" y="2750"/>
                  </a:lnTo>
                  <a:lnTo>
                    <a:pt x="17217" y="9904"/>
                  </a:lnTo>
                  <a:lnTo>
                    <a:pt x="23172" y="48646"/>
                  </a:lnTo>
                  <a:lnTo>
                    <a:pt x="24960" y="95370"/>
                  </a:lnTo>
                  <a:lnTo>
                    <a:pt x="21942" y="141994"/>
                  </a:lnTo>
                  <a:lnTo>
                    <a:pt x="18916" y="164191"/>
                  </a:lnTo>
                  <a:lnTo>
                    <a:pt x="17549" y="166316"/>
                  </a:lnTo>
                  <a:lnTo>
                    <a:pt x="15933" y="167733"/>
                  </a:lnTo>
                  <a:lnTo>
                    <a:pt x="14855" y="167267"/>
                  </a:lnTo>
                  <a:lnTo>
                    <a:pt x="13658" y="162985"/>
                  </a:lnTo>
                  <a:lnTo>
                    <a:pt x="14300" y="132119"/>
                  </a:lnTo>
                  <a:lnTo>
                    <a:pt x="22896" y="93872"/>
                  </a:lnTo>
                  <a:lnTo>
                    <a:pt x="35085" y="54082"/>
                  </a:lnTo>
                  <a:lnTo>
                    <a:pt x="51083" y="29043"/>
                  </a:lnTo>
                  <a:lnTo>
                    <a:pt x="60568" y="19944"/>
                  </a:lnTo>
                  <a:lnTo>
                    <a:pt x="65779" y="18646"/>
                  </a:lnTo>
                  <a:lnTo>
                    <a:pt x="77213" y="20967"/>
                  </a:lnTo>
                  <a:lnTo>
                    <a:pt x="81814" y="24267"/>
                  </a:lnTo>
                  <a:lnTo>
                    <a:pt x="88808" y="33578"/>
                  </a:lnTo>
                  <a:lnTo>
                    <a:pt x="93342" y="57462"/>
                  </a:lnTo>
                  <a:lnTo>
                    <a:pt x="88092" y="103740"/>
                  </a:lnTo>
                  <a:lnTo>
                    <a:pt x="83644" y="121697"/>
                  </a:lnTo>
                  <a:lnTo>
                    <a:pt x="82573" y="122465"/>
                  </a:lnTo>
                  <a:lnTo>
                    <a:pt x="81156" y="122271"/>
                  </a:lnTo>
                  <a:lnTo>
                    <a:pt x="79503" y="121436"/>
                  </a:lnTo>
                  <a:lnTo>
                    <a:pt x="79108" y="118763"/>
                  </a:lnTo>
                  <a:lnTo>
                    <a:pt x="82628" y="103477"/>
                  </a:lnTo>
                  <a:lnTo>
                    <a:pt x="99864" y="67422"/>
                  </a:lnTo>
                  <a:lnTo>
                    <a:pt x="130028" y="29699"/>
                  </a:lnTo>
                  <a:lnTo>
                    <a:pt x="146455" y="19765"/>
                  </a:lnTo>
                  <a:lnTo>
                    <a:pt x="163164" y="16055"/>
                  </a:lnTo>
                  <a:lnTo>
                    <a:pt x="179997" y="16758"/>
                  </a:lnTo>
                  <a:lnTo>
                    <a:pt x="195004" y="25067"/>
                  </a:lnTo>
                  <a:lnTo>
                    <a:pt x="201969" y="31233"/>
                  </a:lnTo>
                  <a:lnTo>
                    <a:pt x="211590" y="49374"/>
                  </a:lnTo>
                  <a:lnTo>
                    <a:pt x="216807" y="70842"/>
                  </a:lnTo>
                  <a:lnTo>
                    <a:pt x="214407" y="113369"/>
                  </a:lnTo>
                  <a:lnTo>
                    <a:pt x="207226" y="141390"/>
                  </a:lnTo>
                  <a:lnTo>
                    <a:pt x="202167" y="154072"/>
                  </a:lnTo>
                  <a:lnTo>
                    <a:pt x="201806" y="157453"/>
                  </a:lnTo>
                  <a:lnTo>
                    <a:pt x="2032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213">
            <a:extLst>
              <a:ext uri="{FF2B5EF4-FFF2-40B4-BE49-F238E27FC236}">
                <a16:creationId xmlns:a16="http://schemas.microsoft.com/office/drawing/2014/main" xmlns="" id="{1DD64E44-227E-46F4-9001-7D1205DB0290}"/>
              </a:ext>
            </a:extLst>
          </p:cNvPr>
          <p:cNvGrpSpPr/>
          <p:nvPr/>
        </p:nvGrpSpPr>
        <p:grpSpPr>
          <a:xfrm>
            <a:off x="7016750" y="1431865"/>
            <a:ext cx="1267373" cy="842268"/>
            <a:chOff x="7016750" y="1431865"/>
            <a:chExt cx="1267373" cy="842268"/>
          </a:xfrm>
        </p:grpSpPr>
        <p:sp>
          <p:nvSpPr>
            <p:cNvPr id="368" name="SMARTInkShape-1002">
              <a:extLst>
                <a:ext uri="{FF2B5EF4-FFF2-40B4-BE49-F238E27FC236}">
                  <a16:creationId xmlns:a16="http://schemas.microsoft.com/office/drawing/2014/main" xmlns="" id="{2B5925FA-C74D-439E-B6FF-E2977FD5633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016750" y="1511300"/>
              <a:ext cx="63501" cy="730251"/>
            </a:xfrm>
            <a:custGeom>
              <a:avLst/>
              <a:gdLst/>
              <a:ahLst/>
              <a:cxnLst/>
              <a:rect l="0" t="0" r="0" b="0"/>
              <a:pathLst>
                <a:path w="63501" h="730251">
                  <a:moveTo>
                    <a:pt x="63500" y="0"/>
                  </a:moveTo>
                  <a:lnTo>
                    <a:pt x="63500" y="0"/>
                  </a:lnTo>
                  <a:lnTo>
                    <a:pt x="60129" y="0"/>
                  </a:lnTo>
                  <a:lnTo>
                    <a:pt x="59136" y="2117"/>
                  </a:lnTo>
                  <a:lnTo>
                    <a:pt x="57412" y="39999"/>
                  </a:lnTo>
                  <a:lnTo>
                    <a:pt x="55384" y="73752"/>
                  </a:lnTo>
                  <a:lnTo>
                    <a:pt x="52132" y="116740"/>
                  </a:lnTo>
                  <a:lnTo>
                    <a:pt x="50277" y="142032"/>
                  </a:lnTo>
                  <a:lnTo>
                    <a:pt x="48334" y="168771"/>
                  </a:lnTo>
                  <a:lnTo>
                    <a:pt x="46334" y="197181"/>
                  </a:lnTo>
                  <a:lnTo>
                    <a:pt x="44295" y="226704"/>
                  </a:lnTo>
                  <a:lnTo>
                    <a:pt x="42230" y="256969"/>
                  </a:lnTo>
                  <a:lnTo>
                    <a:pt x="40148" y="289846"/>
                  </a:lnTo>
                  <a:lnTo>
                    <a:pt x="38054" y="324464"/>
                  </a:lnTo>
                  <a:lnTo>
                    <a:pt x="35953" y="360243"/>
                  </a:lnTo>
                  <a:lnTo>
                    <a:pt x="33846" y="394678"/>
                  </a:lnTo>
                  <a:lnTo>
                    <a:pt x="31736" y="428219"/>
                  </a:lnTo>
                  <a:lnTo>
                    <a:pt x="29625" y="461163"/>
                  </a:lnTo>
                  <a:lnTo>
                    <a:pt x="27511" y="493003"/>
                  </a:lnTo>
                  <a:lnTo>
                    <a:pt x="25396" y="524107"/>
                  </a:lnTo>
                  <a:lnTo>
                    <a:pt x="23281" y="554722"/>
                  </a:lnTo>
                  <a:lnTo>
                    <a:pt x="19753" y="582892"/>
                  </a:lnTo>
                  <a:lnTo>
                    <a:pt x="15286" y="609434"/>
                  </a:lnTo>
                  <a:lnTo>
                    <a:pt x="6793" y="655387"/>
                  </a:lnTo>
                  <a:lnTo>
                    <a:pt x="2012" y="699680"/>
                  </a:lnTo>
                  <a:lnTo>
                    <a:pt x="0" y="73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003">
              <a:extLst>
                <a:ext uri="{FF2B5EF4-FFF2-40B4-BE49-F238E27FC236}">
                  <a16:creationId xmlns:a16="http://schemas.microsoft.com/office/drawing/2014/main" xmlns="" id="{68DF62D0-6A60-463D-945A-B6A577DB349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347326" y="1703565"/>
              <a:ext cx="37136" cy="403131"/>
            </a:xfrm>
            <a:custGeom>
              <a:avLst/>
              <a:gdLst/>
              <a:ahLst/>
              <a:cxnLst/>
              <a:rect l="0" t="0" r="0" b="0"/>
              <a:pathLst>
                <a:path w="37136" h="403131">
                  <a:moveTo>
                    <a:pt x="31374" y="10935"/>
                  </a:moveTo>
                  <a:lnTo>
                    <a:pt x="31374" y="10935"/>
                  </a:lnTo>
                  <a:lnTo>
                    <a:pt x="36841" y="0"/>
                  </a:lnTo>
                  <a:lnTo>
                    <a:pt x="37135" y="823"/>
                  </a:lnTo>
                  <a:lnTo>
                    <a:pt x="36842" y="11545"/>
                  </a:lnTo>
                  <a:lnTo>
                    <a:pt x="32662" y="57308"/>
                  </a:lnTo>
                  <a:lnTo>
                    <a:pt x="30535" y="92223"/>
                  </a:lnTo>
                  <a:lnTo>
                    <a:pt x="24886" y="133611"/>
                  </a:lnTo>
                  <a:lnTo>
                    <a:pt x="22111" y="156925"/>
                  </a:lnTo>
                  <a:lnTo>
                    <a:pt x="19553" y="181639"/>
                  </a:lnTo>
                  <a:lnTo>
                    <a:pt x="17143" y="207288"/>
                  </a:lnTo>
                  <a:lnTo>
                    <a:pt x="14832" y="232853"/>
                  </a:lnTo>
                  <a:lnTo>
                    <a:pt x="12586" y="258364"/>
                  </a:lnTo>
                  <a:lnTo>
                    <a:pt x="8205" y="305759"/>
                  </a:lnTo>
                  <a:lnTo>
                    <a:pt x="3908" y="343286"/>
                  </a:lnTo>
                  <a:lnTo>
                    <a:pt x="470" y="390296"/>
                  </a:lnTo>
                  <a:lnTo>
                    <a:pt x="0" y="401319"/>
                  </a:lnTo>
                  <a:lnTo>
                    <a:pt x="581" y="403130"/>
                  </a:lnTo>
                  <a:lnTo>
                    <a:pt x="1672" y="402926"/>
                  </a:lnTo>
                  <a:lnTo>
                    <a:pt x="5974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004">
              <a:extLst>
                <a:ext uri="{FF2B5EF4-FFF2-40B4-BE49-F238E27FC236}">
                  <a16:creationId xmlns:a16="http://schemas.microsoft.com/office/drawing/2014/main" xmlns="" id="{153A22B9-F0E7-4E41-B490-4D176DF18F4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327898" y="1701800"/>
              <a:ext cx="273053" cy="69851"/>
            </a:xfrm>
            <a:custGeom>
              <a:avLst/>
              <a:gdLst/>
              <a:ahLst/>
              <a:cxnLst/>
              <a:rect l="0" t="0" r="0" b="0"/>
              <a:pathLst>
                <a:path w="273053" h="69851">
                  <a:moveTo>
                    <a:pt x="2" y="69850"/>
                  </a:moveTo>
                  <a:lnTo>
                    <a:pt x="2" y="69850"/>
                  </a:lnTo>
                  <a:lnTo>
                    <a:pt x="0" y="66479"/>
                  </a:lnTo>
                  <a:lnTo>
                    <a:pt x="3765" y="62942"/>
                  </a:lnTo>
                  <a:lnTo>
                    <a:pt x="6743" y="61012"/>
                  </a:lnTo>
                  <a:lnTo>
                    <a:pt x="44764" y="51432"/>
                  </a:lnTo>
                  <a:lnTo>
                    <a:pt x="78693" y="41909"/>
                  </a:lnTo>
                  <a:lnTo>
                    <a:pt x="121054" y="30620"/>
                  </a:lnTo>
                  <a:lnTo>
                    <a:pt x="164575" y="19959"/>
                  </a:lnTo>
                  <a:lnTo>
                    <a:pt x="200380" y="12869"/>
                  </a:lnTo>
                  <a:lnTo>
                    <a:pt x="246990" y="3274"/>
                  </a:lnTo>
                  <a:lnTo>
                    <a:pt x="273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005">
              <a:extLst>
                <a:ext uri="{FF2B5EF4-FFF2-40B4-BE49-F238E27FC236}">
                  <a16:creationId xmlns:a16="http://schemas.microsoft.com/office/drawing/2014/main" xmlns="" id="{4AFEA7DA-763C-494C-83B8-39796F9044B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191500" y="1723829"/>
              <a:ext cx="92623" cy="327222"/>
            </a:xfrm>
            <a:custGeom>
              <a:avLst/>
              <a:gdLst/>
              <a:ahLst/>
              <a:cxnLst/>
              <a:rect l="0" t="0" r="0" b="0"/>
              <a:pathLst>
                <a:path w="92623" h="327222">
                  <a:moveTo>
                    <a:pt x="57150" y="3371"/>
                  </a:moveTo>
                  <a:lnTo>
                    <a:pt x="57150" y="3371"/>
                  </a:lnTo>
                  <a:lnTo>
                    <a:pt x="57150" y="0"/>
                  </a:lnTo>
                  <a:lnTo>
                    <a:pt x="57855" y="418"/>
                  </a:lnTo>
                  <a:lnTo>
                    <a:pt x="77414" y="39841"/>
                  </a:lnTo>
                  <a:lnTo>
                    <a:pt x="89338" y="80891"/>
                  </a:lnTo>
                  <a:lnTo>
                    <a:pt x="92622" y="114730"/>
                  </a:lnTo>
                  <a:lnTo>
                    <a:pt x="88437" y="152817"/>
                  </a:lnTo>
                  <a:lnTo>
                    <a:pt x="79522" y="191853"/>
                  </a:lnTo>
                  <a:lnTo>
                    <a:pt x="68504" y="228017"/>
                  </a:lnTo>
                  <a:lnTo>
                    <a:pt x="47030" y="273368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006">
              <a:extLst>
                <a:ext uri="{FF2B5EF4-FFF2-40B4-BE49-F238E27FC236}">
                  <a16:creationId xmlns:a16="http://schemas.microsoft.com/office/drawing/2014/main" xmlns="" id="{E87AC93E-3765-4753-92BC-48DE16ADC75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957201" y="1818792"/>
              <a:ext cx="170800" cy="175109"/>
            </a:xfrm>
            <a:custGeom>
              <a:avLst/>
              <a:gdLst/>
              <a:ahLst/>
              <a:cxnLst/>
              <a:rect l="0" t="0" r="0" b="0"/>
              <a:pathLst>
                <a:path w="170800" h="175109">
                  <a:moveTo>
                    <a:pt x="170799" y="3658"/>
                  </a:moveTo>
                  <a:lnTo>
                    <a:pt x="170799" y="3658"/>
                  </a:lnTo>
                  <a:lnTo>
                    <a:pt x="170797" y="0"/>
                  </a:lnTo>
                  <a:lnTo>
                    <a:pt x="168917" y="10252"/>
                  </a:lnTo>
                  <a:lnTo>
                    <a:pt x="158556" y="53340"/>
                  </a:lnTo>
                  <a:lnTo>
                    <a:pt x="142948" y="91913"/>
                  </a:lnTo>
                  <a:lnTo>
                    <a:pt x="120057" y="129056"/>
                  </a:lnTo>
                  <a:lnTo>
                    <a:pt x="90539" y="157151"/>
                  </a:lnTo>
                  <a:lnTo>
                    <a:pt x="67395" y="169714"/>
                  </a:lnTo>
                  <a:lnTo>
                    <a:pt x="46759" y="172475"/>
                  </a:lnTo>
                  <a:lnTo>
                    <a:pt x="37306" y="171236"/>
                  </a:lnTo>
                  <a:lnTo>
                    <a:pt x="21157" y="162334"/>
                  </a:lnTo>
                  <a:lnTo>
                    <a:pt x="13888" y="156008"/>
                  </a:lnTo>
                  <a:lnTo>
                    <a:pt x="3929" y="139573"/>
                  </a:lnTo>
                  <a:lnTo>
                    <a:pt x="285" y="130251"/>
                  </a:lnTo>
                  <a:lnTo>
                    <a:pt x="0" y="112368"/>
                  </a:lnTo>
                  <a:lnTo>
                    <a:pt x="1899" y="103648"/>
                  </a:lnTo>
                  <a:lnTo>
                    <a:pt x="5283" y="97129"/>
                  </a:lnTo>
                  <a:lnTo>
                    <a:pt x="14687" y="88004"/>
                  </a:lnTo>
                  <a:lnTo>
                    <a:pt x="27802" y="83479"/>
                  </a:lnTo>
                  <a:lnTo>
                    <a:pt x="43039" y="82173"/>
                  </a:lnTo>
                  <a:lnTo>
                    <a:pt x="59219" y="83944"/>
                  </a:lnTo>
                  <a:lnTo>
                    <a:pt x="87565" y="99021"/>
                  </a:lnTo>
                  <a:lnTo>
                    <a:pt x="121562" y="133058"/>
                  </a:lnTo>
                  <a:lnTo>
                    <a:pt x="151749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007">
              <a:extLst>
                <a:ext uri="{FF2B5EF4-FFF2-40B4-BE49-F238E27FC236}">
                  <a16:creationId xmlns:a16="http://schemas.microsoft.com/office/drawing/2014/main" xmlns="" id="{50B0A154-8AFD-4487-9757-DCEB909460C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789180" y="1721994"/>
              <a:ext cx="94828" cy="322707"/>
            </a:xfrm>
            <a:custGeom>
              <a:avLst/>
              <a:gdLst/>
              <a:ahLst/>
              <a:cxnLst/>
              <a:rect l="0" t="0" r="0" b="0"/>
              <a:pathLst>
                <a:path w="94828" h="322707">
                  <a:moveTo>
                    <a:pt x="91170" y="11556"/>
                  </a:moveTo>
                  <a:lnTo>
                    <a:pt x="91170" y="11556"/>
                  </a:lnTo>
                  <a:lnTo>
                    <a:pt x="94540" y="8185"/>
                  </a:lnTo>
                  <a:lnTo>
                    <a:pt x="94827" y="6486"/>
                  </a:lnTo>
                  <a:lnTo>
                    <a:pt x="94314" y="4648"/>
                  </a:lnTo>
                  <a:lnTo>
                    <a:pt x="93266" y="2718"/>
                  </a:lnTo>
                  <a:lnTo>
                    <a:pt x="91861" y="1430"/>
                  </a:lnTo>
                  <a:lnTo>
                    <a:pt x="88420" y="0"/>
                  </a:lnTo>
                  <a:lnTo>
                    <a:pt x="82657" y="3127"/>
                  </a:lnTo>
                  <a:lnTo>
                    <a:pt x="79144" y="5937"/>
                  </a:lnTo>
                  <a:lnTo>
                    <a:pt x="57593" y="46639"/>
                  </a:lnTo>
                  <a:lnTo>
                    <a:pt x="35673" y="92820"/>
                  </a:lnTo>
                  <a:lnTo>
                    <a:pt x="22054" y="128107"/>
                  </a:lnTo>
                  <a:lnTo>
                    <a:pt x="10828" y="163075"/>
                  </a:lnTo>
                  <a:lnTo>
                    <a:pt x="2545" y="196726"/>
                  </a:lnTo>
                  <a:lnTo>
                    <a:pt x="0" y="242731"/>
                  </a:lnTo>
                  <a:lnTo>
                    <a:pt x="6905" y="270229"/>
                  </a:lnTo>
                  <a:lnTo>
                    <a:pt x="18912" y="290916"/>
                  </a:lnTo>
                  <a:lnTo>
                    <a:pt x="33655" y="305755"/>
                  </a:lnTo>
                  <a:lnTo>
                    <a:pt x="6577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008">
              <a:extLst>
                <a:ext uri="{FF2B5EF4-FFF2-40B4-BE49-F238E27FC236}">
                  <a16:creationId xmlns:a16="http://schemas.microsoft.com/office/drawing/2014/main" xmlns="" id="{5ACFBF02-E737-4C08-8347-18AF3E75073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512050" y="2096016"/>
              <a:ext cx="90856" cy="178117"/>
            </a:xfrm>
            <a:custGeom>
              <a:avLst/>
              <a:gdLst/>
              <a:ahLst/>
              <a:cxnLst/>
              <a:rect l="0" t="0" r="0" b="0"/>
              <a:pathLst>
                <a:path w="90856" h="178117">
                  <a:moveTo>
                    <a:pt x="6350" y="43934"/>
                  </a:moveTo>
                  <a:lnTo>
                    <a:pt x="6350" y="43934"/>
                  </a:lnTo>
                  <a:lnTo>
                    <a:pt x="1986" y="87672"/>
                  </a:lnTo>
                  <a:lnTo>
                    <a:pt x="262" y="128786"/>
                  </a:lnTo>
                  <a:lnTo>
                    <a:pt x="15" y="155371"/>
                  </a:lnTo>
                  <a:lnTo>
                    <a:pt x="6908" y="111968"/>
                  </a:lnTo>
                  <a:lnTo>
                    <a:pt x="12865" y="70677"/>
                  </a:lnTo>
                  <a:lnTo>
                    <a:pt x="24571" y="25541"/>
                  </a:lnTo>
                  <a:lnTo>
                    <a:pt x="32993" y="4931"/>
                  </a:lnTo>
                  <a:lnTo>
                    <a:pt x="35401" y="1704"/>
                  </a:lnTo>
                  <a:lnTo>
                    <a:pt x="37712" y="259"/>
                  </a:lnTo>
                  <a:lnTo>
                    <a:pt x="39957" y="0"/>
                  </a:lnTo>
                  <a:lnTo>
                    <a:pt x="53232" y="6379"/>
                  </a:lnTo>
                  <a:lnTo>
                    <a:pt x="67200" y="23948"/>
                  </a:lnTo>
                  <a:lnTo>
                    <a:pt x="86948" y="70326"/>
                  </a:lnTo>
                  <a:lnTo>
                    <a:pt x="90855" y="90941"/>
                  </a:lnTo>
                  <a:lnTo>
                    <a:pt x="90238" y="111863"/>
                  </a:lnTo>
                  <a:lnTo>
                    <a:pt x="79184" y="140104"/>
                  </a:lnTo>
                  <a:lnTo>
                    <a:pt x="62502" y="162975"/>
                  </a:lnTo>
                  <a:lnTo>
                    <a:pt x="46593" y="172806"/>
                  </a:lnTo>
                  <a:lnTo>
                    <a:pt x="29175" y="178116"/>
                  </a:lnTo>
                  <a:lnTo>
                    <a:pt x="0" y="177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009">
              <a:extLst>
                <a:ext uri="{FF2B5EF4-FFF2-40B4-BE49-F238E27FC236}">
                  <a16:creationId xmlns:a16="http://schemas.microsoft.com/office/drawing/2014/main" xmlns="" id="{9D60DB51-0F97-4F43-8BC0-3FC22FD6657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380415" y="1431865"/>
              <a:ext cx="188786" cy="150849"/>
            </a:xfrm>
            <a:custGeom>
              <a:avLst/>
              <a:gdLst/>
              <a:ahLst/>
              <a:cxnLst/>
              <a:rect l="0" t="0" r="0" b="0"/>
              <a:pathLst>
                <a:path w="188786" h="150849">
                  <a:moveTo>
                    <a:pt x="80835" y="47685"/>
                  </a:moveTo>
                  <a:lnTo>
                    <a:pt x="80835" y="47685"/>
                  </a:lnTo>
                  <a:lnTo>
                    <a:pt x="69900" y="42218"/>
                  </a:lnTo>
                  <a:lnTo>
                    <a:pt x="68606" y="42629"/>
                  </a:lnTo>
                  <a:lnTo>
                    <a:pt x="65286" y="44968"/>
                  </a:lnTo>
                  <a:lnTo>
                    <a:pt x="46512" y="86171"/>
                  </a:lnTo>
                  <a:lnTo>
                    <a:pt x="18878" y="131270"/>
                  </a:lnTo>
                  <a:lnTo>
                    <a:pt x="4075" y="149098"/>
                  </a:lnTo>
                  <a:lnTo>
                    <a:pt x="2146" y="150571"/>
                  </a:lnTo>
                  <a:lnTo>
                    <a:pt x="858" y="150848"/>
                  </a:lnTo>
                  <a:lnTo>
                    <a:pt x="0" y="150327"/>
                  </a:lnTo>
                  <a:lnTo>
                    <a:pt x="39607" y="106008"/>
                  </a:lnTo>
                  <a:lnTo>
                    <a:pt x="69398" y="61244"/>
                  </a:lnTo>
                  <a:lnTo>
                    <a:pt x="95426" y="18426"/>
                  </a:lnTo>
                  <a:lnTo>
                    <a:pt x="104672" y="0"/>
                  </a:lnTo>
                  <a:lnTo>
                    <a:pt x="105899" y="373"/>
                  </a:lnTo>
                  <a:lnTo>
                    <a:pt x="118306" y="18206"/>
                  </a:lnTo>
                  <a:lnTo>
                    <a:pt x="138977" y="65169"/>
                  </a:lnTo>
                  <a:lnTo>
                    <a:pt x="147598" y="76857"/>
                  </a:lnTo>
                  <a:lnTo>
                    <a:pt x="175104" y="98851"/>
                  </a:lnTo>
                  <a:lnTo>
                    <a:pt x="188785" y="104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010">
              <a:extLst>
                <a:ext uri="{FF2B5EF4-FFF2-40B4-BE49-F238E27FC236}">
                  <a16:creationId xmlns:a16="http://schemas.microsoft.com/office/drawing/2014/main" xmlns="" id="{410EB3EB-8720-4793-A10D-8A2AC6F13C3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334327" y="1911350"/>
              <a:ext cx="215824" cy="19051"/>
            </a:xfrm>
            <a:custGeom>
              <a:avLst/>
              <a:gdLst/>
              <a:ahLst/>
              <a:cxnLst/>
              <a:rect l="0" t="0" r="0" b="0"/>
              <a:pathLst>
                <a:path w="215824" h="19051">
                  <a:moveTo>
                    <a:pt x="6273" y="19050"/>
                  </a:moveTo>
                  <a:lnTo>
                    <a:pt x="6273" y="19050"/>
                  </a:lnTo>
                  <a:lnTo>
                    <a:pt x="0" y="19050"/>
                  </a:lnTo>
                  <a:lnTo>
                    <a:pt x="45381" y="17639"/>
                  </a:lnTo>
                  <a:lnTo>
                    <a:pt x="92885" y="10322"/>
                  </a:lnTo>
                  <a:lnTo>
                    <a:pt x="128728" y="8115"/>
                  </a:lnTo>
                  <a:lnTo>
                    <a:pt x="171123" y="6873"/>
                  </a:lnTo>
                  <a:lnTo>
                    <a:pt x="215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SMARTInkShape-1011">
            <a:extLst>
              <a:ext uri="{FF2B5EF4-FFF2-40B4-BE49-F238E27FC236}">
                <a16:creationId xmlns:a16="http://schemas.microsoft.com/office/drawing/2014/main" xmlns="" id="{3AB0CB42-5EB8-4CE0-A3C0-75CBC7F2C3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84979" y="1898650"/>
            <a:ext cx="277212" cy="19051"/>
          </a:xfrm>
          <a:custGeom>
            <a:avLst/>
            <a:gdLst/>
            <a:ahLst/>
            <a:cxnLst/>
            <a:rect l="0" t="0" r="0" b="0"/>
            <a:pathLst>
              <a:path w="277212" h="19051">
                <a:moveTo>
                  <a:pt x="8171" y="0"/>
                </a:moveTo>
                <a:lnTo>
                  <a:pt x="8171" y="0"/>
                </a:lnTo>
                <a:lnTo>
                  <a:pt x="149" y="4364"/>
                </a:lnTo>
                <a:lnTo>
                  <a:pt x="0" y="5026"/>
                </a:lnTo>
                <a:lnTo>
                  <a:pt x="608" y="5467"/>
                </a:lnTo>
                <a:lnTo>
                  <a:pt x="38697" y="13141"/>
                </a:lnTo>
                <a:lnTo>
                  <a:pt x="71832" y="16424"/>
                </a:lnTo>
                <a:lnTo>
                  <a:pt x="112429" y="17883"/>
                </a:lnTo>
                <a:lnTo>
                  <a:pt x="154461" y="16650"/>
                </a:lnTo>
                <a:lnTo>
                  <a:pt x="195250" y="14455"/>
                </a:lnTo>
                <a:lnTo>
                  <a:pt x="232192" y="13480"/>
                </a:lnTo>
                <a:lnTo>
                  <a:pt x="277211" y="12746"/>
                </a:lnTo>
                <a:lnTo>
                  <a:pt x="276382" y="12720"/>
                </a:lnTo>
                <a:lnTo>
                  <a:pt x="268521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8" name="SMARTInkShape-Group215">
            <a:extLst>
              <a:ext uri="{FF2B5EF4-FFF2-40B4-BE49-F238E27FC236}">
                <a16:creationId xmlns:a16="http://schemas.microsoft.com/office/drawing/2014/main" xmlns="" id="{1C408CC3-7C47-41F9-AF1A-D4DEAE6F09B0}"/>
              </a:ext>
            </a:extLst>
          </p:cNvPr>
          <p:cNvGrpSpPr/>
          <p:nvPr/>
        </p:nvGrpSpPr>
        <p:grpSpPr>
          <a:xfrm>
            <a:off x="9461500" y="1627365"/>
            <a:ext cx="1119019" cy="588786"/>
            <a:chOff x="9461500" y="1627365"/>
            <a:chExt cx="1119019" cy="588786"/>
          </a:xfrm>
        </p:grpSpPr>
        <p:sp>
          <p:nvSpPr>
            <p:cNvPr id="379" name="SMARTInkShape-1012">
              <a:extLst>
                <a:ext uri="{FF2B5EF4-FFF2-40B4-BE49-F238E27FC236}">
                  <a16:creationId xmlns:a16="http://schemas.microsoft.com/office/drawing/2014/main" xmlns="" id="{38D0911D-00EE-4206-A0B3-5EFB646B148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519411" y="1627365"/>
              <a:ext cx="61108" cy="506759"/>
            </a:xfrm>
            <a:custGeom>
              <a:avLst/>
              <a:gdLst/>
              <a:ahLst/>
              <a:cxnLst/>
              <a:rect l="0" t="0" r="0" b="0"/>
              <a:pathLst>
                <a:path w="61108" h="506759">
                  <a:moveTo>
                    <a:pt x="34289" y="10935"/>
                  </a:moveTo>
                  <a:lnTo>
                    <a:pt x="34289" y="10935"/>
                  </a:lnTo>
                  <a:lnTo>
                    <a:pt x="41032" y="4193"/>
                  </a:lnTo>
                  <a:lnTo>
                    <a:pt x="48103" y="883"/>
                  </a:lnTo>
                  <a:lnTo>
                    <a:pt x="51965" y="0"/>
                  </a:lnTo>
                  <a:lnTo>
                    <a:pt x="55246" y="823"/>
                  </a:lnTo>
                  <a:lnTo>
                    <a:pt x="60772" y="5500"/>
                  </a:lnTo>
                  <a:lnTo>
                    <a:pt x="61107" y="32921"/>
                  </a:lnTo>
                  <a:lnTo>
                    <a:pt x="58439" y="67979"/>
                  </a:lnTo>
                  <a:lnTo>
                    <a:pt x="53490" y="112488"/>
                  </a:lnTo>
                  <a:lnTo>
                    <a:pt x="49205" y="137198"/>
                  </a:lnTo>
                  <a:lnTo>
                    <a:pt x="44233" y="162844"/>
                  </a:lnTo>
                  <a:lnTo>
                    <a:pt x="38801" y="189818"/>
                  </a:lnTo>
                  <a:lnTo>
                    <a:pt x="33064" y="217680"/>
                  </a:lnTo>
                  <a:lnTo>
                    <a:pt x="27123" y="246131"/>
                  </a:lnTo>
                  <a:lnTo>
                    <a:pt x="21750" y="272860"/>
                  </a:lnTo>
                  <a:lnTo>
                    <a:pt x="16758" y="298441"/>
                  </a:lnTo>
                  <a:lnTo>
                    <a:pt x="12018" y="323255"/>
                  </a:lnTo>
                  <a:lnTo>
                    <a:pt x="6752" y="369642"/>
                  </a:lnTo>
                  <a:lnTo>
                    <a:pt x="3707" y="412366"/>
                  </a:lnTo>
                  <a:lnTo>
                    <a:pt x="0" y="450169"/>
                  </a:lnTo>
                  <a:lnTo>
                    <a:pt x="1306" y="493671"/>
                  </a:lnTo>
                  <a:lnTo>
                    <a:pt x="2296" y="506758"/>
                  </a:lnTo>
                  <a:lnTo>
                    <a:pt x="2539" y="506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013">
              <a:extLst>
                <a:ext uri="{FF2B5EF4-FFF2-40B4-BE49-F238E27FC236}">
                  <a16:creationId xmlns:a16="http://schemas.microsoft.com/office/drawing/2014/main" xmlns="" id="{C54CA08F-D4DB-4241-BE64-74310BD3A14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293350" y="1755579"/>
              <a:ext cx="118057" cy="272475"/>
            </a:xfrm>
            <a:custGeom>
              <a:avLst/>
              <a:gdLst/>
              <a:ahLst/>
              <a:cxnLst/>
              <a:rect l="0" t="0" r="0" b="0"/>
              <a:pathLst>
                <a:path w="118057" h="272475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108300" y="45766"/>
                  </a:lnTo>
                  <a:lnTo>
                    <a:pt x="117981" y="73719"/>
                  </a:lnTo>
                  <a:lnTo>
                    <a:pt x="118056" y="121189"/>
                  </a:lnTo>
                  <a:lnTo>
                    <a:pt x="110325" y="154277"/>
                  </a:lnTo>
                  <a:lnTo>
                    <a:pt x="99835" y="187798"/>
                  </a:lnTo>
                  <a:lnTo>
                    <a:pt x="86705" y="219394"/>
                  </a:lnTo>
                  <a:lnTo>
                    <a:pt x="60183" y="254899"/>
                  </a:lnTo>
                  <a:lnTo>
                    <a:pt x="42741" y="269443"/>
                  </a:lnTo>
                  <a:lnTo>
                    <a:pt x="34138" y="272474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014">
              <a:extLst>
                <a:ext uri="{FF2B5EF4-FFF2-40B4-BE49-F238E27FC236}">
                  <a16:creationId xmlns:a16="http://schemas.microsoft.com/office/drawing/2014/main" xmlns="" id="{7F2ECEF3-4E67-4917-BED1-B066E13B0B6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127863" y="1830565"/>
              <a:ext cx="146438" cy="169686"/>
            </a:xfrm>
            <a:custGeom>
              <a:avLst/>
              <a:gdLst/>
              <a:ahLst/>
              <a:cxnLst/>
              <a:rect l="0" t="0" r="0" b="0"/>
              <a:pathLst>
                <a:path w="146438" h="169686">
                  <a:moveTo>
                    <a:pt x="146437" y="10935"/>
                  </a:moveTo>
                  <a:lnTo>
                    <a:pt x="146437" y="10935"/>
                  </a:lnTo>
                  <a:lnTo>
                    <a:pt x="146435" y="0"/>
                  </a:lnTo>
                  <a:lnTo>
                    <a:pt x="139694" y="5500"/>
                  </a:lnTo>
                  <a:lnTo>
                    <a:pt x="124774" y="45348"/>
                  </a:lnTo>
                  <a:lnTo>
                    <a:pt x="111012" y="85023"/>
                  </a:lnTo>
                  <a:lnTo>
                    <a:pt x="81793" y="130750"/>
                  </a:lnTo>
                  <a:lnTo>
                    <a:pt x="65495" y="149558"/>
                  </a:lnTo>
                  <a:lnTo>
                    <a:pt x="48845" y="160269"/>
                  </a:lnTo>
                  <a:lnTo>
                    <a:pt x="41157" y="161997"/>
                  </a:lnTo>
                  <a:lnTo>
                    <a:pt x="26974" y="160153"/>
                  </a:lnTo>
                  <a:lnTo>
                    <a:pt x="15495" y="152748"/>
                  </a:lnTo>
                  <a:lnTo>
                    <a:pt x="10460" y="147811"/>
                  </a:lnTo>
                  <a:lnTo>
                    <a:pt x="0" y="124006"/>
                  </a:lnTo>
                  <a:lnTo>
                    <a:pt x="451" y="106580"/>
                  </a:lnTo>
                  <a:lnTo>
                    <a:pt x="6756" y="86546"/>
                  </a:lnTo>
                  <a:lnTo>
                    <a:pt x="8866" y="82509"/>
                  </a:lnTo>
                  <a:lnTo>
                    <a:pt x="12390" y="80523"/>
                  </a:lnTo>
                  <a:lnTo>
                    <a:pt x="21948" y="80198"/>
                  </a:lnTo>
                  <a:lnTo>
                    <a:pt x="42602" y="87353"/>
                  </a:lnTo>
                  <a:lnTo>
                    <a:pt x="63226" y="105152"/>
                  </a:lnTo>
                  <a:lnTo>
                    <a:pt x="101831" y="151267"/>
                  </a:lnTo>
                  <a:lnTo>
                    <a:pt x="121037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015">
              <a:extLst>
                <a:ext uri="{FF2B5EF4-FFF2-40B4-BE49-F238E27FC236}">
                  <a16:creationId xmlns:a16="http://schemas.microsoft.com/office/drawing/2014/main" xmlns="" id="{D808A38E-43ED-4CB5-BD21-B8CEF35EF0C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932222" y="1747133"/>
              <a:ext cx="132529" cy="316618"/>
            </a:xfrm>
            <a:custGeom>
              <a:avLst/>
              <a:gdLst/>
              <a:ahLst/>
              <a:cxnLst/>
              <a:rect l="0" t="0" r="0" b="0"/>
              <a:pathLst>
                <a:path w="132529" h="316618">
                  <a:moveTo>
                    <a:pt x="132528" y="5467"/>
                  </a:moveTo>
                  <a:lnTo>
                    <a:pt x="132528" y="5467"/>
                  </a:lnTo>
                  <a:lnTo>
                    <a:pt x="109383" y="0"/>
                  </a:lnTo>
                  <a:lnTo>
                    <a:pt x="89843" y="6120"/>
                  </a:lnTo>
                  <a:lnTo>
                    <a:pt x="62811" y="33726"/>
                  </a:lnTo>
                  <a:lnTo>
                    <a:pt x="35828" y="79927"/>
                  </a:lnTo>
                  <a:lnTo>
                    <a:pt x="20405" y="117347"/>
                  </a:lnTo>
                  <a:lnTo>
                    <a:pt x="7907" y="156791"/>
                  </a:lnTo>
                  <a:lnTo>
                    <a:pt x="0" y="195489"/>
                  </a:lnTo>
                  <a:lnTo>
                    <a:pt x="1661" y="230092"/>
                  </a:lnTo>
                  <a:lnTo>
                    <a:pt x="10864" y="259817"/>
                  </a:lnTo>
                  <a:lnTo>
                    <a:pt x="35173" y="291007"/>
                  </a:lnTo>
                  <a:lnTo>
                    <a:pt x="69028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016">
              <a:extLst>
                <a:ext uri="{FF2B5EF4-FFF2-40B4-BE49-F238E27FC236}">
                  <a16:creationId xmlns:a16="http://schemas.microsoft.com/office/drawing/2014/main" xmlns="" id="{311BD90A-0F27-440B-8C79-2DD541C5205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672598" y="2051050"/>
              <a:ext cx="87353" cy="165101"/>
            </a:xfrm>
            <a:custGeom>
              <a:avLst/>
              <a:gdLst/>
              <a:ahLst/>
              <a:cxnLst/>
              <a:rect l="0" t="0" r="0" b="0"/>
              <a:pathLst>
                <a:path w="87353" h="165101">
                  <a:moveTo>
                    <a:pt x="87352" y="0"/>
                  </a:moveTo>
                  <a:lnTo>
                    <a:pt x="87352" y="0"/>
                  </a:lnTo>
                  <a:lnTo>
                    <a:pt x="77213" y="706"/>
                  </a:lnTo>
                  <a:lnTo>
                    <a:pt x="69675" y="3371"/>
                  </a:lnTo>
                  <a:lnTo>
                    <a:pt x="44952" y="23765"/>
                  </a:lnTo>
                  <a:lnTo>
                    <a:pt x="28778" y="41017"/>
                  </a:lnTo>
                  <a:lnTo>
                    <a:pt x="1936" y="85200"/>
                  </a:lnTo>
                  <a:lnTo>
                    <a:pt x="0" y="96428"/>
                  </a:lnTo>
                  <a:lnTo>
                    <a:pt x="2282" y="114649"/>
                  </a:lnTo>
                  <a:lnTo>
                    <a:pt x="21473" y="161200"/>
                  </a:lnTo>
                  <a:lnTo>
                    <a:pt x="2385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017">
              <a:extLst>
                <a:ext uri="{FF2B5EF4-FFF2-40B4-BE49-F238E27FC236}">
                  <a16:creationId xmlns:a16="http://schemas.microsoft.com/office/drawing/2014/main" xmlns="" id="{83D95761-15F3-4704-A1A3-7092AA751C2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607813" y="2044961"/>
              <a:ext cx="82288" cy="82290"/>
            </a:xfrm>
            <a:custGeom>
              <a:avLst/>
              <a:gdLst/>
              <a:ahLst/>
              <a:cxnLst/>
              <a:rect l="0" t="0" r="0" b="0"/>
              <a:pathLst>
                <a:path w="82288" h="82290">
                  <a:moveTo>
                    <a:pt x="6087" y="6089"/>
                  </a:moveTo>
                  <a:lnTo>
                    <a:pt x="6087" y="6089"/>
                  </a:lnTo>
                  <a:lnTo>
                    <a:pt x="0" y="0"/>
                  </a:lnTo>
                  <a:lnTo>
                    <a:pt x="25519" y="22377"/>
                  </a:lnTo>
                  <a:lnTo>
                    <a:pt x="71705" y="69427"/>
                  </a:lnTo>
                  <a:lnTo>
                    <a:pt x="82287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018">
              <a:extLst>
                <a:ext uri="{FF2B5EF4-FFF2-40B4-BE49-F238E27FC236}">
                  <a16:creationId xmlns:a16="http://schemas.microsoft.com/office/drawing/2014/main" xmlns="" id="{73078170-25F2-43B1-94BB-DE0C1772947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474200" y="183515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8301" y="12142"/>
                  </a:lnTo>
                  <a:lnTo>
                    <a:pt x="80021" y="6185"/>
                  </a:lnTo>
                  <a:lnTo>
                    <a:pt x="124368" y="183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019">
              <a:extLst>
                <a:ext uri="{FF2B5EF4-FFF2-40B4-BE49-F238E27FC236}">
                  <a16:creationId xmlns:a16="http://schemas.microsoft.com/office/drawing/2014/main" xmlns="" id="{6628503F-7D1B-4BB8-9F16-B35642EFF7A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474200" y="1686562"/>
              <a:ext cx="254001" cy="59689"/>
            </a:xfrm>
            <a:custGeom>
              <a:avLst/>
              <a:gdLst/>
              <a:ahLst/>
              <a:cxnLst/>
              <a:rect l="0" t="0" r="0" b="0"/>
              <a:pathLst>
                <a:path w="254001" h="59689">
                  <a:moveTo>
                    <a:pt x="0" y="59688"/>
                  </a:moveTo>
                  <a:lnTo>
                    <a:pt x="0" y="59688"/>
                  </a:lnTo>
                  <a:lnTo>
                    <a:pt x="3370" y="49575"/>
                  </a:lnTo>
                  <a:lnTo>
                    <a:pt x="10670" y="40847"/>
                  </a:lnTo>
                  <a:lnTo>
                    <a:pt x="23086" y="32264"/>
                  </a:lnTo>
                  <a:lnTo>
                    <a:pt x="69314" y="17138"/>
                  </a:lnTo>
                  <a:lnTo>
                    <a:pt x="101362" y="11849"/>
                  </a:lnTo>
                  <a:lnTo>
                    <a:pt x="139124" y="7146"/>
                  </a:lnTo>
                  <a:lnTo>
                    <a:pt x="175663" y="2705"/>
                  </a:lnTo>
                  <a:lnTo>
                    <a:pt x="220442" y="0"/>
                  </a:lnTo>
                  <a:lnTo>
                    <a:pt x="254000" y="2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020">
              <a:extLst>
                <a:ext uri="{FF2B5EF4-FFF2-40B4-BE49-F238E27FC236}">
                  <a16:creationId xmlns:a16="http://schemas.microsoft.com/office/drawing/2014/main" xmlns="" id="{AC575169-98C9-4DE4-B80C-CDC323E8A8F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461500" y="1703565"/>
              <a:ext cx="63501" cy="383211"/>
            </a:xfrm>
            <a:custGeom>
              <a:avLst/>
              <a:gdLst/>
              <a:ahLst/>
              <a:cxnLst/>
              <a:rect l="0" t="0" r="0" b="0"/>
              <a:pathLst>
                <a:path w="63501" h="383211">
                  <a:moveTo>
                    <a:pt x="63500" y="10935"/>
                  </a:moveTo>
                  <a:lnTo>
                    <a:pt x="63500" y="10935"/>
                  </a:lnTo>
                  <a:lnTo>
                    <a:pt x="63500" y="0"/>
                  </a:lnTo>
                  <a:lnTo>
                    <a:pt x="60129" y="32921"/>
                  </a:lnTo>
                  <a:lnTo>
                    <a:pt x="58474" y="66097"/>
                  </a:lnTo>
                  <a:lnTo>
                    <a:pt x="55621" y="108829"/>
                  </a:lnTo>
                  <a:lnTo>
                    <a:pt x="51898" y="134054"/>
                  </a:lnTo>
                  <a:lnTo>
                    <a:pt x="47299" y="160747"/>
                  </a:lnTo>
                  <a:lnTo>
                    <a:pt x="42115" y="187715"/>
                  </a:lnTo>
                  <a:lnTo>
                    <a:pt x="36544" y="214866"/>
                  </a:lnTo>
                  <a:lnTo>
                    <a:pt x="30712" y="242139"/>
                  </a:lnTo>
                  <a:lnTo>
                    <a:pt x="20470" y="289376"/>
                  </a:lnTo>
                  <a:lnTo>
                    <a:pt x="11919" y="328714"/>
                  </a:lnTo>
                  <a:lnTo>
                    <a:pt x="2564" y="375188"/>
                  </a:lnTo>
                  <a:lnTo>
                    <a:pt x="1139" y="383081"/>
                  </a:lnTo>
                  <a:lnTo>
                    <a:pt x="760" y="383210"/>
                  </a:lnTo>
                  <a:lnTo>
                    <a:pt x="0" y="37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216">
            <a:extLst>
              <a:ext uri="{FF2B5EF4-FFF2-40B4-BE49-F238E27FC236}">
                <a16:creationId xmlns:a16="http://schemas.microsoft.com/office/drawing/2014/main" xmlns="" id="{BE961CFA-56B2-4200-92CD-69BBCB83614F}"/>
              </a:ext>
            </a:extLst>
          </p:cNvPr>
          <p:cNvGrpSpPr/>
          <p:nvPr/>
        </p:nvGrpSpPr>
        <p:grpSpPr>
          <a:xfrm>
            <a:off x="1594733" y="2872578"/>
            <a:ext cx="259468" cy="232573"/>
            <a:chOff x="1594733" y="2872578"/>
            <a:chExt cx="259468" cy="232573"/>
          </a:xfrm>
        </p:grpSpPr>
        <p:sp>
          <p:nvSpPr>
            <p:cNvPr id="389" name="SMARTInkShape-1021">
              <a:extLst>
                <a:ext uri="{FF2B5EF4-FFF2-40B4-BE49-F238E27FC236}">
                  <a16:creationId xmlns:a16="http://schemas.microsoft.com/office/drawing/2014/main" xmlns="" id="{2BD84B42-A78D-4C60-8C5B-6D0102097DC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47850" y="3073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022">
              <a:extLst>
                <a:ext uri="{FF2B5EF4-FFF2-40B4-BE49-F238E27FC236}">
                  <a16:creationId xmlns:a16="http://schemas.microsoft.com/office/drawing/2014/main" xmlns="" id="{FA938404-228B-4479-ADA8-C1A208FDF2E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594733" y="2872578"/>
              <a:ext cx="140643" cy="232573"/>
            </a:xfrm>
            <a:custGeom>
              <a:avLst/>
              <a:gdLst/>
              <a:ahLst/>
              <a:cxnLst/>
              <a:rect l="0" t="0" r="0" b="0"/>
              <a:pathLst>
                <a:path w="140643" h="232573">
                  <a:moveTo>
                    <a:pt x="5467" y="42072"/>
                  </a:moveTo>
                  <a:lnTo>
                    <a:pt x="5467" y="42072"/>
                  </a:lnTo>
                  <a:lnTo>
                    <a:pt x="5467" y="38701"/>
                  </a:lnTo>
                  <a:lnTo>
                    <a:pt x="4761" y="37708"/>
                  </a:lnTo>
                  <a:lnTo>
                    <a:pt x="3585" y="37046"/>
                  </a:lnTo>
                  <a:lnTo>
                    <a:pt x="2096" y="36605"/>
                  </a:lnTo>
                  <a:lnTo>
                    <a:pt x="1103" y="35605"/>
                  </a:lnTo>
                  <a:lnTo>
                    <a:pt x="0" y="32612"/>
                  </a:lnTo>
                  <a:lnTo>
                    <a:pt x="3272" y="27049"/>
                  </a:lnTo>
                  <a:lnTo>
                    <a:pt x="10841" y="19873"/>
                  </a:lnTo>
                  <a:lnTo>
                    <a:pt x="31675" y="8605"/>
                  </a:lnTo>
                  <a:lnTo>
                    <a:pt x="71844" y="0"/>
                  </a:lnTo>
                  <a:lnTo>
                    <a:pt x="93529" y="90"/>
                  </a:lnTo>
                  <a:lnTo>
                    <a:pt x="110222" y="4834"/>
                  </a:lnTo>
                  <a:lnTo>
                    <a:pt x="122816" y="13527"/>
                  </a:lnTo>
                  <a:lnTo>
                    <a:pt x="128149" y="18809"/>
                  </a:lnTo>
                  <a:lnTo>
                    <a:pt x="131000" y="25152"/>
                  </a:lnTo>
                  <a:lnTo>
                    <a:pt x="132285" y="39726"/>
                  </a:lnTo>
                  <a:lnTo>
                    <a:pt x="126742" y="55611"/>
                  </a:lnTo>
                  <a:lnTo>
                    <a:pt x="116517" y="71373"/>
                  </a:lnTo>
                  <a:lnTo>
                    <a:pt x="69521" y="112318"/>
                  </a:lnTo>
                  <a:lnTo>
                    <a:pt x="65685" y="117507"/>
                  </a:lnTo>
                  <a:lnTo>
                    <a:pt x="63223" y="123216"/>
                  </a:lnTo>
                  <a:lnTo>
                    <a:pt x="69538" y="130948"/>
                  </a:lnTo>
                  <a:lnTo>
                    <a:pt x="113939" y="152849"/>
                  </a:lnTo>
                  <a:lnTo>
                    <a:pt x="129407" y="160922"/>
                  </a:lnTo>
                  <a:lnTo>
                    <a:pt x="134660" y="165755"/>
                  </a:lnTo>
                  <a:lnTo>
                    <a:pt x="140497" y="176770"/>
                  </a:lnTo>
                  <a:lnTo>
                    <a:pt x="140642" y="182670"/>
                  </a:lnTo>
                  <a:lnTo>
                    <a:pt x="137041" y="194871"/>
                  </a:lnTo>
                  <a:lnTo>
                    <a:pt x="128855" y="205468"/>
                  </a:lnTo>
                  <a:lnTo>
                    <a:pt x="117456" y="214175"/>
                  </a:lnTo>
                  <a:lnTo>
                    <a:pt x="72106" y="229436"/>
                  </a:lnTo>
                  <a:lnTo>
                    <a:pt x="43567" y="232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" name="SMARTInkShape-1023">
            <a:extLst>
              <a:ext uri="{FF2B5EF4-FFF2-40B4-BE49-F238E27FC236}">
                <a16:creationId xmlns:a16="http://schemas.microsoft.com/office/drawing/2014/main" xmlns="" id="{8EB2B12D-CCD9-4920-830A-803A5EB9A4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473194" y="2784490"/>
            <a:ext cx="301757" cy="615238"/>
          </a:xfrm>
          <a:custGeom>
            <a:avLst/>
            <a:gdLst/>
            <a:ahLst/>
            <a:cxnLst/>
            <a:rect l="0" t="0" r="0" b="0"/>
            <a:pathLst>
              <a:path w="301757" h="615238">
                <a:moveTo>
                  <a:pt x="54106" y="123810"/>
                </a:moveTo>
                <a:lnTo>
                  <a:pt x="54106" y="123810"/>
                </a:lnTo>
                <a:lnTo>
                  <a:pt x="43993" y="127181"/>
                </a:lnTo>
                <a:lnTo>
                  <a:pt x="24220" y="125906"/>
                </a:lnTo>
                <a:lnTo>
                  <a:pt x="12366" y="120978"/>
                </a:lnTo>
                <a:lnTo>
                  <a:pt x="7229" y="117689"/>
                </a:lnTo>
                <a:lnTo>
                  <a:pt x="3805" y="112674"/>
                </a:lnTo>
                <a:lnTo>
                  <a:pt x="0" y="99575"/>
                </a:lnTo>
                <a:lnTo>
                  <a:pt x="1229" y="72963"/>
                </a:lnTo>
                <a:lnTo>
                  <a:pt x="8027" y="56761"/>
                </a:lnTo>
                <a:lnTo>
                  <a:pt x="43083" y="12961"/>
                </a:lnTo>
                <a:lnTo>
                  <a:pt x="50618" y="3988"/>
                </a:lnTo>
                <a:lnTo>
                  <a:pt x="58671" y="0"/>
                </a:lnTo>
                <a:lnTo>
                  <a:pt x="62088" y="1053"/>
                </a:lnTo>
                <a:lnTo>
                  <a:pt x="67767" y="7868"/>
                </a:lnTo>
                <a:lnTo>
                  <a:pt x="72797" y="54838"/>
                </a:lnTo>
                <a:lnTo>
                  <a:pt x="77910" y="102041"/>
                </a:lnTo>
                <a:lnTo>
                  <a:pt x="81854" y="135066"/>
                </a:lnTo>
                <a:lnTo>
                  <a:pt x="85959" y="168559"/>
                </a:lnTo>
                <a:lnTo>
                  <a:pt x="88724" y="202260"/>
                </a:lnTo>
                <a:lnTo>
                  <a:pt x="87601" y="236053"/>
                </a:lnTo>
                <a:lnTo>
                  <a:pt x="83002" y="283440"/>
                </a:lnTo>
                <a:lnTo>
                  <a:pt x="73800" y="322018"/>
                </a:lnTo>
                <a:lnTo>
                  <a:pt x="58765" y="349050"/>
                </a:lnTo>
                <a:lnTo>
                  <a:pt x="50767" y="357972"/>
                </a:lnTo>
                <a:lnTo>
                  <a:pt x="47647" y="360352"/>
                </a:lnTo>
                <a:lnTo>
                  <a:pt x="44155" y="360527"/>
                </a:lnTo>
                <a:lnTo>
                  <a:pt x="36513" y="356958"/>
                </a:lnTo>
                <a:lnTo>
                  <a:pt x="34616" y="354031"/>
                </a:lnTo>
                <a:lnTo>
                  <a:pt x="34057" y="350668"/>
                </a:lnTo>
                <a:lnTo>
                  <a:pt x="34390" y="347016"/>
                </a:lnTo>
                <a:lnTo>
                  <a:pt x="57572" y="304253"/>
                </a:lnTo>
                <a:lnTo>
                  <a:pt x="82415" y="266880"/>
                </a:lnTo>
                <a:lnTo>
                  <a:pt x="113999" y="222646"/>
                </a:lnTo>
                <a:lnTo>
                  <a:pt x="150169" y="175673"/>
                </a:lnTo>
                <a:lnTo>
                  <a:pt x="183934" y="130475"/>
                </a:lnTo>
                <a:lnTo>
                  <a:pt x="208049" y="89566"/>
                </a:lnTo>
                <a:lnTo>
                  <a:pt x="229045" y="42008"/>
                </a:lnTo>
                <a:lnTo>
                  <a:pt x="229999" y="39642"/>
                </a:lnTo>
                <a:lnTo>
                  <a:pt x="219529" y="75324"/>
                </a:lnTo>
                <a:lnTo>
                  <a:pt x="210177" y="108846"/>
                </a:lnTo>
                <a:lnTo>
                  <a:pt x="198965" y="151732"/>
                </a:lnTo>
                <a:lnTo>
                  <a:pt x="193012" y="176997"/>
                </a:lnTo>
                <a:lnTo>
                  <a:pt x="186927" y="203718"/>
                </a:lnTo>
                <a:lnTo>
                  <a:pt x="180048" y="232115"/>
                </a:lnTo>
                <a:lnTo>
                  <a:pt x="172639" y="261630"/>
                </a:lnTo>
                <a:lnTo>
                  <a:pt x="164878" y="291890"/>
                </a:lnTo>
                <a:lnTo>
                  <a:pt x="158998" y="322647"/>
                </a:lnTo>
                <a:lnTo>
                  <a:pt x="154373" y="353734"/>
                </a:lnTo>
                <a:lnTo>
                  <a:pt x="150584" y="385043"/>
                </a:lnTo>
                <a:lnTo>
                  <a:pt x="148058" y="415088"/>
                </a:lnTo>
                <a:lnTo>
                  <a:pt x="146374" y="444290"/>
                </a:lnTo>
                <a:lnTo>
                  <a:pt x="145251" y="472931"/>
                </a:lnTo>
                <a:lnTo>
                  <a:pt x="145885" y="519804"/>
                </a:lnTo>
                <a:lnTo>
                  <a:pt x="149225" y="556629"/>
                </a:lnTo>
                <a:lnTo>
                  <a:pt x="159038" y="591817"/>
                </a:lnTo>
                <a:lnTo>
                  <a:pt x="166829" y="606039"/>
                </a:lnTo>
                <a:lnTo>
                  <a:pt x="174996" y="613301"/>
                </a:lnTo>
                <a:lnTo>
                  <a:pt x="179149" y="615237"/>
                </a:lnTo>
                <a:lnTo>
                  <a:pt x="182624" y="613706"/>
                </a:lnTo>
                <a:lnTo>
                  <a:pt x="188366" y="604479"/>
                </a:lnTo>
                <a:lnTo>
                  <a:pt x="199997" y="560591"/>
                </a:lnTo>
                <a:lnTo>
                  <a:pt x="208591" y="515985"/>
                </a:lnTo>
                <a:lnTo>
                  <a:pt x="214963" y="472216"/>
                </a:lnTo>
                <a:lnTo>
                  <a:pt x="215439" y="439994"/>
                </a:lnTo>
                <a:lnTo>
                  <a:pt x="213621" y="395765"/>
                </a:lnTo>
                <a:lnTo>
                  <a:pt x="212886" y="355147"/>
                </a:lnTo>
                <a:lnTo>
                  <a:pt x="212869" y="356684"/>
                </a:lnTo>
                <a:lnTo>
                  <a:pt x="216231" y="368258"/>
                </a:lnTo>
                <a:lnTo>
                  <a:pt x="225066" y="381722"/>
                </a:lnTo>
                <a:lnTo>
                  <a:pt x="229463" y="383945"/>
                </a:lnTo>
                <a:lnTo>
                  <a:pt x="239992" y="384535"/>
                </a:lnTo>
                <a:lnTo>
                  <a:pt x="285347" y="366516"/>
                </a:lnTo>
                <a:lnTo>
                  <a:pt x="301756" y="3587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7" name="SMARTInkShape-Group218">
            <a:extLst>
              <a:ext uri="{FF2B5EF4-FFF2-40B4-BE49-F238E27FC236}">
                <a16:creationId xmlns:a16="http://schemas.microsoft.com/office/drawing/2014/main" xmlns="" id="{989A7391-CE2A-437B-800C-BD32B75F8584}"/>
              </a:ext>
            </a:extLst>
          </p:cNvPr>
          <p:cNvGrpSpPr/>
          <p:nvPr/>
        </p:nvGrpSpPr>
        <p:grpSpPr>
          <a:xfrm>
            <a:off x="3938736" y="2823269"/>
            <a:ext cx="461815" cy="440632"/>
            <a:chOff x="3938736" y="2823269"/>
            <a:chExt cx="461815" cy="440632"/>
          </a:xfrm>
        </p:grpSpPr>
        <p:sp>
          <p:nvSpPr>
            <p:cNvPr id="393" name="SMARTInkShape-1024">
              <a:extLst>
                <a:ext uri="{FF2B5EF4-FFF2-40B4-BE49-F238E27FC236}">
                  <a16:creationId xmlns:a16="http://schemas.microsoft.com/office/drawing/2014/main" xmlns="" id="{5D8438F4-2CB8-4785-BB81-59ADCF26289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241800" y="29972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1113" y="21637"/>
                  </a:lnTo>
                  <a:lnTo>
                    <a:pt x="81561" y="115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025">
              <a:extLst>
                <a:ext uri="{FF2B5EF4-FFF2-40B4-BE49-F238E27FC236}">
                  <a16:creationId xmlns:a16="http://schemas.microsoft.com/office/drawing/2014/main" xmlns="" id="{CBBBA2D2-943E-4683-A5FE-43B100B0574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216400" y="2851150"/>
              <a:ext cx="184151" cy="88901"/>
            </a:xfrm>
            <a:custGeom>
              <a:avLst/>
              <a:gdLst/>
              <a:ahLst/>
              <a:cxnLst/>
              <a:rect l="0" t="0" r="0" b="0"/>
              <a:pathLst>
                <a:path w="184151" h="88901">
                  <a:moveTo>
                    <a:pt x="0" y="88900"/>
                  </a:moveTo>
                  <a:lnTo>
                    <a:pt x="0" y="88900"/>
                  </a:lnTo>
                  <a:lnTo>
                    <a:pt x="0" y="82158"/>
                  </a:lnTo>
                  <a:lnTo>
                    <a:pt x="10113" y="67852"/>
                  </a:lnTo>
                  <a:lnTo>
                    <a:pt x="53477" y="43350"/>
                  </a:lnTo>
                  <a:lnTo>
                    <a:pt x="99414" y="22330"/>
                  </a:lnTo>
                  <a:lnTo>
                    <a:pt x="145245" y="1069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026">
              <a:extLst>
                <a:ext uri="{FF2B5EF4-FFF2-40B4-BE49-F238E27FC236}">
                  <a16:creationId xmlns:a16="http://schemas.microsoft.com/office/drawing/2014/main" xmlns="" id="{966183CC-B89A-4CA5-8842-E3D894BEC80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35450" y="2917629"/>
              <a:ext cx="10009" cy="238322"/>
            </a:xfrm>
            <a:custGeom>
              <a:avLst/>
              <a:gdLst/>
              <a:ahLst/>
              <a:cxnLst/>
              <a:rect l="0" t="0" r="0" b="0"/>
              <a:pathLst>
                <a:path w="10009" h="23832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7055" y="40547"/>
                  </a:lnTo>
                  <a:lnTo>
                    <a:pt x="10008" y="85255"/>
                  </a:lnTo>
                  <a:lnTo>
                    <a:pt x="8446" y="120197"/>
                  </a:lnTo>
                  <a:lnTo>
                    <a:pt x="7281" y="155012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027">
              <a:extLst>
                <a:ext uri="{FF2B5EF4-FFF2-40B4-BE49-F238E27FC236}">
                  <a16:creationId xmlns:a16="http://schemas.microsoft.com/office/drawing/2014/main" xmlns="" id="{7748E055-8960-4799-B186-1A39D81EECA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938736" y="2823269"/>
              <a:ext cx="137965" cy="440632"/>
            </a:xfrm>
            <a:custGeom>
              <a:avLst/>
              <a:gdLst/>
              <a:ahLst/>
              <a:cxnLst/>
              <a:rect l="0" t="0" r="0" b="0"/>
              <a:pathLst>
                <a:path w="137965" h="440632">
                  <a:moveTo>
                    <a:pt x="137964" y="15181"/>
                  </a:moveTo>
                  <a:lnTo>
                    <a:pt x="137964" y="15181"/>
                  </a:lnTo>
                  <a:lnTo>
                    <a:pt x="134593" y="8439"/>
                  </a:lnTo>
                  <a:lnTo>
                    <a:pt x="129175" y="3248"/>
                  </a:lnTo>
                  <a:lnTo>
                    <a:pt x="125754" y="875"/>
                  </a:lnTo>
                  <a:lnTo>
                    <a:pt x="122063" y="0"/>
                  </a:lnTo>
                  <a:lnTo>
                    <a:pt x="114199" y="908"/>
                  </a:lnTo>
                  <a:lnTo>
                    <a:pt x="95096" y="15499"/>
                  </a:lnTo>
                  <a:lnTo>
                    <a:pt x="68191" y="54551"/>
                  </a:lnTo>
                  <a:lnTo>
                    <a:pt x="46276" y="94062"/>
                  </a:lnTo>
                  <a:lnTo>
                    <a:pt x="24541" y="141256"/>
                  </a:lnTo>
                  <a:lnTo>
                    <a:pt x="15782" y="167670"/>
                  </a:lnTo>
                  <a:lnTo>
                    <a:pt x="7825" y="195157"/>
                  </a:lnTo>
                  <a:lnTo>
                    <a:pt x="3228" y="221948"/>
                  </a:lnTo>
                  <a:lnTo>
                    <a:pt x="867" y="248276"/>
                  </a:lnTo>
                  <a:lnTo>
                    <a:pt x="0" y="274294"/>
                  </a:lnTo>
                  <a:lnTo>
                    <a:pt x="6562" y="320137"/>
                  </a:lnTo>
                  <a:lnTo>
                    <a:pt x="20296" y="359561"/>
                  </a:lnTo>
                  <a:lnTo>
                    <a:pt x="40511" y="391194"/>
                  </a:lnTo>
                  <a:lnTo>
                    <a:pt x="67370" y="413720"/>
                  </a:lnTo>
                  <a:lnTo>
                    <a:pt x="112564" y="440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8" name="SMARTInkShape-1028">
            <a:extLst>
              <a:ext uri="{FF2B5EF4-FFF2-40B4-BE49-F238E27FC236}">
                <a16:creationId xmlns:a16="http://schemas.microsoft.com/office/drawing/2014/main" xmlns="" id="{6E81A0BC-623E-4B99-B976-5355DB615AF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95018" y="1695166"/>
            <a:ext cx="384265" cy="406685"/>
          </a:xfrm>
          <a:custGeom>
            <a:avLst/>
            <a:gdLst/>
            <a:ahLst/>
            <a:cxnLst/>
            <a:rect l="0" t="0" r="0" b="0"/>
            <a:pathLst>
              <a:path w="384265" h="406685">
                <a:moveTo>
                  <a:pt x="179882" y="57434"/>
                </a:moveTo>
                <a:lnTo>
                  <a:pt x="179882" y="57434"/>
                </a:lnTo>
                <a:lnTo>
                  <a:pt x="163276" y="97127"/>
                </a:lnTo>
                <a:lnTo>
                  <a:pt x="152746" y="127286"/>
                </a:lnTo>
                <a:lnTo>
                  <a:pt x="139129" y="169383"/>
                </a:lnTo>
                <a:lnTo>
                  <a:pt x="131547" y="193450"/>
                </a:lnTo>
                <a:lnTo>
                  <a:pt x="122964" y="217961"/>
                </a:lnTo>
                <a:lnTo>
                  <a:pt x="113714" y="242769"/>
                </a:lnTo>
                <a:lnTo>
                  <a:pt x="104020" y="267774"/>
                </a:lnTo>
                <a:lnTo>
                  <a:pt x="83842" y="312491"/>
                </a:lnTo>
                <a:lnTo>
                  <a:pt x="65231" y="350004"/>
                </a:lnTo>
                <a:lnTo>
                  <a:pt x="43759" y="396520"/>
                </a:lnTo>
                <a:lnTo>
                  <a:pt x="43272" y="396380"/>
                </a:lnTo>
                <a:lnTo>
                  <a:pt x="44613" y="386817"/>
                </a:lnTo>
                <a:lnTo>
                  <a:pt x="62818" y="348116"/>
                </a:lnTo>
                <a:lnTo>
                  <a:pt x="80817" y="306805"/>
                </a:lnTo>
                <a:lnTo>
                  <a:pt x="90555" y="282948"/>
                </a:lnTo>
                <a:lnTo>
                  <a:pt x="100575" y="257166"/>
                </a:lnTo>
                <a:lnTo>
                  <a:pt x="110783" y="230100"/>
                </a:lnTo>
                <a:lnTo>
                  <a:pt x="121116" y="202178"/>
                </a:lnTo>
                <a:lnTo>
                  <a:pt x="132238" y="175097"/>
                </a:lnTo>
                <a:lnTo>
                  <a:pt x="143886" y="148576"/>
                </a:lnTo>
                <a:lnTo>
                  <a:pt x="155885" y="122428"/>
                </a:lnTo>
                <a:lnTo>
                  <a:pt x="174861" y="78324"/>
                </a:lnTo>
                <a:lnTo>
                  <a:pt x="189645" y="42730"/>
                </a:lnTo>
                <a:lnTo>
                  <a:pt x="208458" y="917"/>
                </a:lnTo>
                <a:lnTo>
                  <a:pt x="210221" y="0"/>
                </a:lnTo>
                <a:lnTo>
                  <a:pt x="212103" y="801"/>
                </a:lnTo>
                <a:lnTo>
                  <a:pt x="214062" y="2745"/>
                </a:lnTo>
                <a:lnTo>
                  <a:pt x="229463" y="37694"/>
                </a:lnTo>
                <a:lnTo>
                  <a:pt x="255329" y="82943"/>
                </a:lnTo>
                <a:lnTo>
                  <a:pt x="277619" y="120512"/>
                </a:lnTo>
                <a:lnTo>
                  <a:pt x="301638" y="160728"/>
                </a:lnTo>
                <a:lnTo>
                  <a:pt x="325718" y="200709"/>
                </a:lnTo>
                <a:lnTo>
                  <a:pt x="348179" y="237293"/>
                </a:lnTo>
                <a:lnTo>
                  <a:pt x="370545" y="282881"/>
                </a:lnTo>
                <a:lnTo>
                  <a:pt x="384264" y="329731"/>
                </a:lnTo>
                <a:lnTo>
                  <a:pt x="383377" y="360907"/>
                </a:lnTo>
                <a:lnTo>
                  <a:pt x="382573" y="363466"/>
                </a:lnTo>
                <a:lnTo>
                  <a:pt x="381331" y="365172"/>
                </a:lnTo>
                <a:lnTo>
                  <a:pt x="377640" y="367910"/>
                </a:lnTo>
                <a:lnTo>
                  <a:pt x="332036" y="362783"/>
                </a:lnTo>
                <a:lnTo>
                  <a:pt x="287446" y="363102"/>
                </a:lnTo>
                <a:lnTo>
                  <a:pt x="250031" y="365677"/>
                </a:lnTo>
                <a:lnTo>
                  <a:pt x="206120" y="369174"/>
                </a:lnTo>
                <a:lnTo>
                  <a:pt x="182557" y="371094"/>
                </a:lnTo>
                <a:lnTo>
                  <a:pt x="158382" y="373785"/>
                </a:lnTo>
                <a:lnTo>
                  <a:pt x="133799" y="376990"/>
                </a:lnTo>
                <a:lnTo>
                  <a:pt x="108943" y="380538"/>
                </a:lnTo>
                <a:lnTo>
                  <a:pt x="64393" y="388243"/>
                </a:lnTo>
                <a:lnTo>
                  <a:pt x="27659" y="395666"/>
                </a:lnTo>
                <a:lnTo>
                  <a:pt x="18" y="403106"/>
                </a:lnTo>
                <a:lnTo>
                  <a:pt x="0" y="404298"/>
                </a:lnTo>
                <a:lnTo>
                  <a:pt x="8432" y="4066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SMARTInkShape-1029">
            <a:extLst>
              <a:ext uri="{FF2B5EF4-FFF2-40B4-BE49-F238E27FC236}">
                <a16:creationId xmlns:a16="http://schemas.microsoft.com/office/drawing/2014/main" xmlns="" id="{6045E3A9-1D13-4635-9B68-E05B6306906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0750" y="2857645"/>
            <a:ext cx="284803" cy="380856"/>
          </a:xfrm>
          <a:custGeom>
            <a:avLst/>
            <a:gdLst/>
            <a:ahLst/>
            <a:cxnLst/>
            <a:rect l="0" t="0" r="0" b="0"/>
            <a:pathLst>
              <a:path w="284803" h="380856">
                <a:moveTo>
                  <a:pt x="158750" y="88755"/>
                </a:moveTo>
                <a:lnTo>
                  <a:pt x="158750" y="88755"/>
                </a:lnTo>
                <a:lnTo>
                  <a:pt x="158750" y="85384"/>
                </a:lnTo>
                <a:lnTo>
                  <a:pt x="158044" y="85097"/>
                </a:lnTo>
                <a:lnTo>
                  <a:pt x="155379" y="86659"/>
                </a:lnTo>
                <a:lnTo>
                  <a:pt x="135214" y="132424"/>
                </a:lnTo>
                <a:lnTo>
                  <a:pt x="120773" y="168841"/>
                </a:lnTo>
                <a:lnTo>
                  <a:pt x="104947" y="210897"/>
                </a:lnTo>
                <a:lnTo>
                  <a:pt x="86625" y="253577"/>
                </a:lnTo>
                <a:lnTo>
                  <a:pt x="68133" y="293243"/>
                </a:lnTo>
                <a:lnTo>
                  <a:pt x="47939" y="335846"/>
                </a:lnTo>
                <a:lnTo>
                  <a:pt x="42473" y="349797"/>
                </a:lnTo>
                <a:lnTo>
                  <a:pt x="42426" y="350977"/>
                </a:lnTo>
                <a:lnTo>
                  <a:pt x="66273" y="308542"/>
                </a:lnTo>
                <a:lnTo>
                  <a:pt x="84723" y="267812"/>
                </a:lnTo>
                <a:lnTo>
                  <a:pt x="94582" y="244110"/>
                </a:lnTo>
                <a:lnTo>
                  <a:pt x="105388" y="218430"/>
                </a:lnTo>
                <a:lnTo>
                  <a:pt x="116825" y="191433"/>
                </a:lnTo>
                <a:lnTo>
                  <a:pt x="128683" y="163557"/>
                </a:lnTo>
                <a:lnTo>
                  <a:pt x="139411" y="137918"/>
                </a:lnTo>
                <a:lnTo>
                  <a:pt x="158857" y="90614"/>
                </a:lnTo>
                <a:lnTo>
                  <a:pt x="176907" y="51716"/>
                </a:lnTo>
                <a:lnTo>
                  <a:pt x="195409" y="11458"/>
                </a:lnTo>
                <a:lnTo>
                  <a:pt x="198006" y="3357"/>
                </a:lnTo>
                <a:lnTo>
                  <a:pt x="200443" y="73"/>
                </a:lnTo>
                <a:lnTo>
                  <a:pt x="202773" y="0"/>
                </a:lnTo>
                <a:lnTo>
                  <a:pt x="205032" y="2068"/>
                </a:lnTo>
                <a:lnTo>
                  <a:pt x="223160" y="47356"/>
                </a:lnTo>
                <a:lnTo>
                  <a:pt x="232297" y="83290"/>
                </a:lnTo>
                <a:lnTo>
                  <a:pt x="241062" y="122780"/>
                </a:lnTo>
                <a:lnTo>
                  <a:pt x="249661" y="163849"/>
                </a:lnTo>
                <a:lnTo>
                  <a:pt x="258187" y="205621"/>
                </a:lnTo>
                <a:lnTo>
                  <a:pt x="266679" y="243941"/>
                </a:lnTo>
                <a:lnTo>
                  <a:pt x="273746" y="277671"/>
                </a:lnTo>
                <a:lnTo>
                  <a:pt x="278283" y="324307"/>
                </a:lnTo>
                <a:lnTo>
                  <a:pt x="280951" y="345520"/>
                </a:lnTo>
                <a:lnTo>
                  <a:pt x="284802" y="358588"/>
                </a:lnTo>
                <a:lnTo>
                  <a:pt x="284412" y="359660"/>
                </a:lnTo>
                <a:lnTo>
                  <a:pt x="283447" y="360376"/>
                </a:lnTo>
                <a:lnTo>
                  <a:pt x="282098" y="360852"/>
                </a:lnTo>
                <a:lnTo>
                  <a:pt x="276836" y="357618"/>
                </a:lnTo>
                <a:lnTo>
                  <a:pt x="273457" y="354780"/>
                </a:lnTo>
                <a:lnTo>
                  <a:pt x="264059" y="351628"/>
                </a:lnTo>
                <a:lnTo>
                  <a:pt x="227294" y="349603"/>
                </a:lnTo>
                <a:lnTo>
                  <a:pt x="180000" y="352624"/>
                </a:lnTo>
                <a:lnTo>
                  <a:pt x="142324" y="356078"/>
                </a:lnTo>
                <a:lnTo>
                  <a:pt x="102766" y="359965"/>
                </a:lnTo>
                <a:lnTo>
                  <a:pt x="64018" y="364045"/>
                </a:lnTo>
                <a:lnTo>
                  <a:pt x="23358" y="366937"/>
                </a:lnTo>
                <a:lnTo>
                  <a:pt x="15572" y="368754"/>
                </a:lnTo>
                <a:lnTo>
                  <a:pt x="10382" y="371377"/>
                </a:lnTo>
                <a:lnTo>
                  <a:pt x="0" y="3808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2" name="SMARTInkShape-Group221">
            <a:extLst>
              <a:ext uri="{FF2B5EF4-FFF2-40B4-BE49-F238E27FC236}">
                <a16:creationId xmlns:a16="http://schemas.microsoft.com/office/drawing/2014/main" xmlns="" id="{7E82A8A1-03A2-4DE2-8D84-19850F3B72BF}"/>
              </a:ext>
            </a:extLst>
          </p:cNvPr>
          <p:cNvGrpSpPr/>
          <p:nvPr/>
        </p:nvGrpSpPr>
        <p:grpSpPr>
          <a:xfrm>
            <a:off x="4380283" y="3115868"/>
            <a:ext cx="344118" cy="195732"/>
            <a:chOff x="4380283" y="3115868"/>
            <a:chExt cx="344118" cy="195732"/>
          </a:xfrm>
        </p:grpSpPr>
        <p:sp>
          <p:nvSpPr>
            <p:cNvPr id="400" name="SMARTInkShape-1030">
              <a:extLst>
                <a:ext uri="{FF2B5EF4-FFF2-40B4-BE49-F238E27FC236}">
                  <a16:creationId xmlns:a16="http://schemas.microsoft.com/office/drawing/2014/main" xmlns="" id="{8B4A77DF-193C-4AF1-9DAC-5F73C012C47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679950" y="31686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32241" y="265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031">
              <a:extLst>
                <a:ext uri="{FF2B5EF4-FFF2-40B4-BE49-F238E27FC236}">
                  <a16:creationId xmlns:a16="http://schemas.microsoft.com/office/drawing/2014/main" xmlns="" id="{8480EE65-E9E0-4B8A-8769-F24D84833A3B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380283" y="3115868"/>
              <a:ext cx="98228" cy="195732"/>
            </a:xfrm>
            <a:custGeom>
              <a:avLst/>
              <a:gdLst/>
              <a:ahLst/>
              <a:cxnLst/>
              <a:rect l="0" t="0" r="0" b="0"/>
              <a:pathLst>
                <a:path w="98228" h="195732">
                  <a:moveTo>
                    <a:pt x="7567" y="46432"/>
                  </a:moveTo>
                  <a:lnTo>
                    <a:pt x="7567" y="46432"/>
                  </a:lnTo>
                  <a:lnTo>
                    <a:pt x="4196" y="46432"/>
                  </a:lnTo>
                  <a:lnTo>
                    <a:pt x="3909" y="47843"/>
                  </a:lnTo>
                  <a:lnTo>
                    <a:pt x="12317" y="92885"/>
                  </a:lnTo>
                  <a:lnTo>
                    <a:pt x="13602" y="133610"/>
                  </a:lnTo>
                  <a:lnTo>
                    <a:pt x="8422" y="172331"/>
                  </a:lnTo>
                  <a:lnTo>
                    <a:pt x="7431" y="172698"/>
                  </a:lnTo>
                  <a:lnTo>
                    <a:pt x="4449" y="167461"/>
                  </a:lnTo>
                  <a:lnTo>
                    <a:pt x="1643" y="123318"/>
                  </a:lnTo>
                  <a:lnTo>
                    <a:pt x="3225" y="82854"/>
                  </a:lnTo>
                  <a:lnTo>
                    <a:pt x="10043" y="45229"/>
                  </a:lnTo>
                  <a:lnTo>
                    <a:pt x="24990" y="10603"/>
                  </a:lnTo>
                  <a:lnTo>
                    <a:pt x="33184" y="2286"/>
                  </a:lnTo>
                  <a:lnTo>
                    <a:pt x="37345" y="68"/>
                  </a:lnTo>
                  <a:lnTo>
                    <a:pt x="42235" y="0"/>
                  </a:lnTo>
                  <a:lnTo>
                    <a:pt x="53314" y="3688"/>
                  </a:lnTo>
                  <a:lnTo>
                    <a:pt x="71451" y="20440"/>
                  </a:lnTo>
                  <a:lnTo>
                    <a:pt x="90768" y="60818"/>
                  </a:lnTo>
                  <a:lnTo>
                    <a:pt x="98227" y="92871"/>
                  </a:lnTo>
                  <a:lnTo>
                    <a:pt x="97720" y="114109"/>
                  </a:lnTo>
                  <a:lnTo>
                    <a:pt x="86725" y="145900"/>
                  </a:lnTo>
                  <a:lnTo>
                    <a:pt x="66691" y="170919"/>
                  </a:lnTo>
                  <a:lnTo>
                    <a:pt x="39510" y="188366"/>
                  </a:lnTo>
                  <a:lnTo>
                    <a:pt x="15856" y="195731"/>
                  </a:lnTo>
                  <a:lnTo>
                    <a:pt x="5841" y="195573"/>
                  </a:lnTo>
                  <a:lnTo>
                    <a:pt x="2183" y="194542"/>
                  </a:lnTo>
                  <a:lnTo>
                    <a:pt x="450" y="193150"/>
                  </a:lnTo>
                  <a:lnTo>
                    <a:pt x="0" y="191516"/>
                  </a:lnTo>
                  <a:lnTo>
                    <a:pt x="405" y="189721"/>
                  </a:lnTo>
                  <a:lnTo>
                    <a:pt x="26617" y="167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222">
            <a:extLst>
              <a:ext uri="{FF2B5EF4-FFF2-40B4-BE49-F238E27FC236}">
                <a16:creationId xmlns:a16="http://schemas.microsoft.com/office/drawing/2014/main" xmlns="" id="{10FEF39F-543F-4E70-B1DD-197644EBDD5B}"/>
              </a:ext>
            </a:extLst>
          </p:cNvPr>
          <p:cNvGrpSpPr/>
          <p:nvPr/>
        </p:nvGrpSpPr>
        <p:grpSpPr>
          <a:xfrm>
            <a:off x="4991100" y="2844800"/>
            <a:ext cx="512460" cy="463551"/>
            <a:chOff x="4991100" y="2844800"/>
            <a:chExt cx="512460" cy="463551"/>
          </a:xfrm>
        </p:grpSpPr>
        <p:sp>
          <p:nvSpPr>
            <p:cNvPr id="403" name="SMARTInkShape-1032">
              <a:extLst>
                <a:ext uri="{FF2B5EF4-FFF2-40B4-BE49-F238E27FC236}">
                  <a16:creationId xmlns:a16="http://schemas.microsoft.com/office/drawing/2014/main" xmlns="" id="{C20BEACC-E754-492E-A560-0F2DAF85FCF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397500" y="2851150"/>
              <a:ext cx="106060" cy="374651"/>
            </a:xfrm>
            <a:custGeom>
              <a:avLst/>
              <a:gdLst/>
              <a:ahLst/>
              <a:cxnLst/>
              <a:rect l="0" t="0" r="0" b="0"/>
              <a:pathLst>
                <a:path w="106060" h="374651">
                  <a:moveTo>
                    <a:pt x="44450" y="0"/>
                  </a:moveTo>
                  <a:lnTo>
                    <a:pt x="44450" y="0"/>
                  </a:lnTo>
                  <a:lnTo>
                    <a:pt x="54563" y="6742"/>
                  </a:lnTo>
                  <a:lnTo>
                    <a:pt x="67594" y="24419"/>
                  </a:lnTo>
                  <a:lnTo>
                    <a:pt x="87134" y="61014"/>
                  </a:lnTo>
                  <a:lnTo>
                    <a:pt x="98933" y="97203"/>
                  </a:lnTo>
                  <a:lnTo>
                    <a:pt x="106059" y="139862"/>
                  </a:lnTo>
                  <a:lnTo>
                    <a:pt x="104523" y="187044"/>
                  </a:lnTo>
                  <a:lnTo>
                    <a:pt x="98610" y="211479"/>
                  </a:lnTo>
                  <a:lnTo>
                    <a:pt x="89729" y="236236"/>
                  </a:lnTo>
                  <a:lnTo>
                    <a:pt x="68102" y="282794"/>
                  </a:lnTo>
                  <a:lnTo>
                    <a:pt x="46730" y="319949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033">
              <a:extLst>
                <a:ext uri="{FF2B5EF4-FFF2-40B4-BE49-F238E27FC236}">
                  <a16:creationId xmlns:a16="http://schemas.microsoft.com/office/drawing/2014/main" xmlns="" id="{893CAF04-9BCC-492A-B500-C1CB81C51F6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40291" y="3099323"/>
              <a:ext cx="74660" cy="209028"/>
            </a:xfrm>
            <a:custGeom>
              <a:avLst/>
              <a:gdLst/>
              <a:ahLst/>
              <a:cxnLst/>
              <a:rect l="0" t="0" r="0" b="0"/>
              <a:pathLst>
                <a:path w="74660" h="209028">
                  <a:moveTo>
                    <a:pt x="74659" y="12177"/>
                  </a:moveTo>
                  <a:lnTo>
                    <a:pt x="74659" y="12177"/>
                  </a:lnTo>
                  <a:lnTo>
                    <a:pt x="74659" y="5435"/>
                  </a:lnTo>
                  <a:lnTo>
                    <a:pt x="73953" y="3449"/>
                  </a:lnTo>
                  <a:lnTo>
                    <a:pt x="72778" y="2125"/>
                  </a:lnTo>
                  <a:lnTo>
                    <a:pt x="71288" y="1242"/>
                  </a:lnTo>
                  <a:lnTo>
                    <a:pt x="62450" y="0"/>
                  </a:lnTo>
                  <a:lnTo>
                    <a:pt x="54886" y="3473"/>
                  </a:lnTo>
                  <a:lnTo>
                    <a:pt x="47526" y="9719"/>
                  </a:lnTo>
                  <a:lnTo>
                    <a:pt x="25329" y="39563"/>
                  </a:lnTo>
                  <a:lnTo>
                    <a:pt x="3661" y="82143"/>
                  </a:lnTo>
                  <a:lnTo>
                    <a:pt x="0" y="104482"/>
                  </a:lnTo>
                  <a:lnTo>
                    <a:pt x="7433" y="152011"/>
                  </a:lnTo>
                  <a:lnTo>
                    <a:pt x="16702" y="196538"/>
                  </a:lnTo>
                  <a:lnTo>
                    <a:pt x="17509" y="209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034">
              <a:extLst>
                <a:ext uri="{FF2B5EF4-FFF2-40B4-BE49-F238E27FC236}">
                  <a16:creationId xmlns:a16="http://schemas.microsoft.com/office/drawing/2014/main" xmlns="" id="{3BA35879-160B-431E-AABD-1D7857870A9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137150" y="310515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53158" y="37977"/>
                  </a:lnTo>
                  <a:lnTo>
                    <a:pt x="1016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035">
              <a:extLst>
                <a:ext uri="{FF2B5EF4-FFF2-40B4-BE49-F238E27FC236}">
                  <a16:creationId xmlns:a16="http://schemas.microsoft.com/office/drawing/2014/main" xmlns="" id="{7C7DAE1D-DCD6-4F85-B95C-582BE3B629E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991100" y="30226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12552" y="29868"/>
                  </a:lnTo>
                  <a:lnTo>
                    <a:pt x="54926" y="19541"/>
                  </a:lnTo>
                  <a:lnTo>
                    <a:pt x="97962" y="7985"/>
                  </a:lnTo>
                  <a:lnTo>
                    <a:pt x="141993" y="236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036">
              <a:extLst>
                <a:ext uri="{FF2B5EF4-FFF2-40B4-BE49-F238E27FC236}">
                  <a16:creationId xmlns:a16="http://schemas.microsoft.com/office/drawing/2014/main" xmlns="" id="{DEC98274-32EE-48F1-A383-625D463917C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997450" y="2844800"/>
              <a:ext cx="215901" cy="133351"/>
            </a:xfrm>
            <a:custGeom>
              <a:avLst/>
              <a:gdLst/>
              <a:ahLst/>
              <a:cxnLst/>
              <a:rect l="0" t="0" r="0" b="0"/>
              <a:pathLst>
                <a:path w="215901" h="133351">
                  <a:moveTo>
                    <a:pt x="0" y="133350"/>
                  </a:moveTo>
                  <a:lnTo>
                    <a:pt x="0" y="133350"/>
                  </a:lnTo>
                  <a:lnTo>
                    <a:pt x="1881" y="99780"/>
                  </a:lnTo>
                  <a:lnTo>
                    <a:pt x="3371" y="94037"/>
                  </a:lnTo>
                  <a:lnTo>
                    <a:pt x="22322" y="72470"/>
                  </a:lnTo>
                  <a:lnTo>
                    <a:pt x="60392" y="48205"/>
                  </a:lnTo>
                  <a:lnTo>
                    <a:pt x="93163" y="33419"/>
                  </a:lnTo>
                  <a:lnTo>
                    <a:pt x="128894" y="20497"/>
                  </a:lnTo>
                  <a:lnTo>
                    <a:pt x="165942" y="1005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037">
              <a:extLst>
                <a:ext uri="{FF2B5EF4-FFF2-40B4-BE49-F238E27FC236}">
                  <a16:creationId xmlns:a16="http://schemas.microsoft.com/office/drawing/2014/main" xmlns="" id="{7E54DD0A-1BD8-4EFD-919E-3EDA42561BB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003800" y="295910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0"/>
                  </a:lnTo>
                  <a:lnTo>
                    <a:pt x="15679" y="45466"/>
                  </a:lnTo>
                  <a:lnTo>
                    <a:pt x="13583" y="86222"/>
                  </a:lnTo>
                  <a:lnTo>
                    <a:pt x="9590" y="132949"/>
                  </a:lnTo>
                  <a:lnTo>
                    <a:pt x="3939" y="17579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0" name="SMARTInkShape-1038">
            <a:extLst>
              <a:ext uri="{FF2B5EF4-FFF2-40B4-BE49-F238E27FC236}">
                <a16:creationId xmlns:a16="http://schemas.microsoft.com/office/drawing/2014/main" xmlns="" id="{F79DAA09-D936-4B9E-A221-67DC777A902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86450" y="2901950"/>
            <a:ext cx="236832" cy="309222"/>
          </a:xfrm>
          <a:custGeom>
            <a:avLst/>
            <a:gdLst/>
            <a:ahLst/>
            <a:cxnLst/>
            <a:rect l="0" t="0" r="0" b="0"/>
            <a:pathLst>
              <a:path w="236832" h="309222">
                <a:moveTo>
                  <a:pt x="0" y="0"/>
                </a:moveTo>
                <a:lnTo>
                  <a:pt x="0" y="0"/>
                </a:lnTo>
                <a:lnTo>
                  <a:pt x="24419" y="21048"/>
                </a:lnTo>
                <a:lnTo>
                  <a:pt x="61014" y="42063"/>
                </a:lnTo>
                <a:lnTo>
                  <a:pt x="95321" y="57971"/>
                </a:lnTo>
                <a:lnTo>
                  <a:pt x="132676" y="74448"/>
                </a:lnTo>
                <a:lnTo>
                  <a:pt x="168093" y="91179"/>
                </a:lnTo>
                <a:lnTo>
                  <a:pt x="214427" y="118434"/>
                </a:lnTo>
                <a:lnTo>
                  <a:pt x="235479" y="134617"/>
                </a:lnTo>
                <a:lnTo>
                  <a:pt x="236714" y="136312"/>
                </a:lnTo>
                <a:lnTo>
                  <a:pt x="236831" y="137441"/>
                </a:lnTo>
                <a:lnTo>
                  <a:pt x="236204" y="138194"/>
                </a:lnTo>
                <a:lnTo>
                  <a:pt x="235507" y="140912"/>
                </a:lnTo>
                <a:lnTo>
                  <a:pt x="235322" y="142625"/>
                </a:lnTo>
                <a:lnTo>
                  <a:pt x="233234" y="146409"/>
                </a:lnTo>
                <a:lnTo>
                  <a:pt x="206955" y="188965"/>
                </a:lnTo>
                <a:lnTo>
                  <a:pt x="167724" y="225030"/>
                </a:lnTo>
                <a:lnTo>
                  <a:pt x="125974" y="252158"/>
                </a:lnTo>
                <a:lnTo>
                  <a:pt x="91972" y="271997"/>
                </a:lnTo>
                <a:lnTo>
                  <a:pt x="50612" y="292885"/>
                </a:lnTo>
                <a:lnTo>
                  <a:pt x="22146" y="309221"/>
                </a:lnTo>
                <a:lnTo>
                  <a:pt x="26071" y="308411"/>
                </a:lnTo>
                <a:lnTo>
                  <a:pt x="38100" y="304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SMARTInkShape-1039">
            <a:extLst>
              <a:ext uri="{FF2B5EF4-FFF2-40B4-BE49-F238E27FC236}">
                <a16:creationId xmlns:a16="http://schemas.microsoft.com/office/drawing/2014/main" xmlns="" id="{0E113D1D-3B01-4043-A8C2-D33BBE4263D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28472" y="2897006"/>
            <a:ext cx="229529" cy="280003"/>
          </a:xfrm>
          <a:custGeom>
            <a:avLst/>
            <a:gdLst/>
            <a:ahLst/>
            <a:cxnLst/>
            <a:rect l="0" t="0" r="0" b="0"/>
            <a:pathLst>
              <a:path w="229529" h="280003">
                <a:moveTo>
                  <a:pt x="172378" y="17644"/>
                </a:moveTo>
                <a:lnTo>
                  <a:pt x="172378" y="17644"/>
                </a:lnTo>
                <a:lnTo>
                  <a:pt x="172378" y="10902"/>
                </a:lnTo>
                <a:lnTo>
                  <a:pt x="170497" y="5711"/>
                </a:lnTo>
                <a:lnTo>
                  <a:pt x="169007" y="3339"/>
                </a:lnTo>
                <a:lnTo>
                  <a:pt x="161707" y="703"/>
                </a:lnTo>
                <a:lnTo>
                  <a:pt x="156798" y="0"/>
                </a:lnTo>
                <a:lnTo>
                  <a:pt x="133032" y="5752"/>
                </a:lnTo>
                <a:lnTo>
                  <a:pt x="96906" y="29878"/>
                </a:lnTo>
                <a:lnTo>
                  <a:pt x="54922" y="73951"/>
                </a:lnTo>
                <a:lnTo>
                  <a:pt x="29629" y="107110"/>
                </a:lnTo>
                <a:lnTo>
                  <a:pt x="10157" y="140662"/>
                </a:lnTo>
                <a:lnTo>
                  <a:pt x="1501" y="174389"/>
                </a:lnTo>
                <a:lnTo>
                  <a:pt x="0" y="214998"/>
                </a:lnTo>
                <a:lnTo>
                  <a:pt x="8042" y="236355"/>
                </a:lnTo>
                <a:lnTo>
                  <a:pt x="14135" y="246001"/>
                </a:lnTo>
                <a:lnTo>
                  <a:pt x="46313" y="269690"/>
                </a:lnTo>
                <a:lnTo>
                  <a:pt x="90496" y="280002"/>
                </a:lnTo>
                <a:lnTo>
                  <a:pt x="124697" y="278652"/>
                </a:lnTo>
                <a:lnTo>
                  <a:pt x="172126" y="271839"/>
                </a:lnTo>
                <a:lnTo>
                  <a:pt x="204759" y="263470"/>
                </a:lnTo>
                <a:lnTo>
                  <a:pt x="229528" y="2525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SMARTInkShape-1040">
            <a:extLst>
              <a:ext uri="{FF2B5EF4-FFF2-40B4-BE49-F238E27FC236}">
                <a16:creationId xmlns:a16="http://schemas.microsoft.com/office/drawing/2014/main" xmlns="" id="{EA977A61-8A92-4110-BCAC-F55980BC7AB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7175500" y="3162300"/>
            <a:ext cx="63501" cy="69851"/>
          </a:xfrm>
          <a:custGeom>
            <a:avLst/>
            <a:gdLst/>
            <a:ahLst/>
            <a:cxnLst/>
            <a:rect l="0" t="0" r="0" b="0"/>
            <a:pathLst>
              <a:path w="63501" h="69851">
                <a:moveTo>
                  <a:pt x="63500" y="0"/>
                </a:moveTo>
                <a:lnTo>
                  <a:pt x="63500" y="0"/>
                </a:lnTo>
                <a:lnTo>
                  <a:pt x="27099" y="41427"/>
                </a:lnTo>
                <a:lnTo>
                  <a:pt x="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9" name="SMARTInkShape-Group226">
            <a:extLst>
              <a:ext uri="{FF2B5EF4-FFF2-40B4-BE49-F238E27FC236}">
                <a16:creationId xmlns:a16="http://schemas.microsoft.com/office/drawing/2014/main" xmlns="" id="{96F7EAEF-48C7-4A89-8B0B-2DC77D774F8F}"/>
              </a:ext>
            </a:extLst>
          </p:cNvPr>
          <p:cNvGrpSpPr/>
          <p:nvPr/>
        </p:nvGrpSpPr>
        <p:grpSpPr>
          <a:xfrm>
            <a:off x="7797800" y="2865456"/>
            <a:ext cx="736601" cy="470674"/>
            <a:chOff x="7797800" y="2865456"/>
            <a:chExt cx="736601" cy="470674"/>
          </a:xfrm>
        </p:grpSpPr>
        <p:sp>
          <p:nvSpPr>
            <p:cNvPr id="413" name="SMARTInkShape-1041">
              <a:extLst>
                <a:ext uri="{FF2B5EF4-FFF2-40B4-BE49-F238E27FC236}">
                  <a16:creationId xmlns:a16="http://schemas.microsoft.com/office/drawing/2014/main" xmlns="" id="{0EB1FD67-DCCF-4C1C-92AA-03F05314C10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420100" y="2959100"/>
              <a:ext cx="114301" cy="25401"/>
            </a:xfrm>
            <a:custGeom>
              <a:avLst/>
              <a:gdLst/>
              <a:ahLst/>
              <a:cxnLst/>
              <a:rect l="0" t="0" r="0" b="0"/>
              <a:pathLst>
                <a:path w="1143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36628" y="15756"/>
                  </a:lnTo>
                  <a:lnTo>
                    <a:pt x="81407" y="686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042">
              <a:extLst>
                <a:ext uri="{FF2B5EF4-FFF2-40B4-BE49-F238E27FC236}">
                  <a16:creationId xmlns:a16="http://schemas.microsoft.com/office/drawing/2014/main" xmlns="" id="{FDE5BA2C-8C4C-4F95-B1C4-A2E5E087FC6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172450" y="2865456"/>
              <a:ext cx="337298" cy="290482"/>
            </a:xfrm>
            <a:custGeom>
              <a:avLst/>
              <a:gdLst/>
              <a:ahLst/>
              <a:cxnLst/>
              <a:rect l="0" t="0" r="0" b="0"/>
              <a:pathLst>
                <a:path w="337298" h="290482">
                  <a:moveTo>
                    <a:pt x="0" y="207944"/>
                  </a:moveTo>
                  <a:lnTo>
                    <a:pt x="0" y="207944"/>
                  </a:lnTo>
                  <a:lnTo>
                    <a:pt x="3370" y="211315"/>
                  </a:lnTo>
                  <a:lnTo>
                    <a:pt x="8788" y="212970"/>
                  </a:lnTo>
                  <a:lnTo>
                    <a:pt x="16605" y="213000"/>
                  </a:lnTo>
                  <a:lnTo>
                    <a:pt x="44964" y="205378"/>
                  </a:lnTo>
                  <a:lnTo>
                    <a:pt x="53615" y="199513"/>
                  </a:lnTo>
                  <a:lnTo>
                    <a:pt x="59106" y="192202"/>
                  </a:lnTo>
                  <a:lnTo>
                    <a:pt x="62198" y="180153"/>
                  </a:lnTo>
                  <a:lnTo>
                    <a:pt x="62921" y="171839"/>
                  </a:lnTo>
                  <a:lnTo>
                    <a:pt x="60997" y="169763"/>
                  </a:lnTo>
                  <a:lnTo>
                    <a:pt x="57599" y="169084"/>
                  </a:lnTo>
                  <a:lnTo>
                    <a:pt x="53215" y="169338"/>
                  </a:lnTo>
                  <a:lnTo>
                    <a:pt x="36934" y="176436"/>
                  </a:lnTo>
                  <a:lnTo>
                    <a:pt x="28645" y="187355"/>
                  </a:lnTo>
                  <a:lnTo>
                    <a:pt x="17573" y="220732"/>
                  </a:lnTo>
                  <a:lnTo>
                    <a:pt x="18368" y="267971"/>
                  </a:lnTo>
                  <a:lnTo>
                    <a:pt x="18595" y="275479"/>
                  </a:lnTo>
                  <a:lnTo>
                    <a:pt x="20158" y="281190"/>
                  </a:lnTo>
                  <a:lnTo>
                    <a:pt x="25657" y="289416"/>
                  </a:lnTo>
                  <a:lnTo>
                    <a:pt x="29805" y="290481"/>
                  </a:lnTo>
                  <a:lnTo>
                    <a:pt x="40058" y="287901"/>
                  </a:lnTo>
                  <a:lnTo>
                    <a:pt x="83114" y="245750"/>
                  </a:lnTo>
                  <a:lnTo>
                    <a:pt x="109606" y="205583"/>
                  </a:lnTo>
                  <a:lnTo>
                    <a:pt x="131959" y="164676"/>
                  </a:lnTo>
                  <a:lnTo>
                    <a:pt x="151995" y="135322"/>
                  </a:lnTo>
                  <a:lnTo>
                    <a:pt x="154246" y="133424"/>
                  </a:lnTo>
                  <a:lnTo>
                    <a:pt x="155747" y="132864"/>
                  </a:lnTo>
                  <a:lnTo>
                    <a:pt x="156748" y="133902"/>
                  </a:lnTo>
                  <a:lnTo>
                    <a:pt x="158156" y="142105"/>
                  </a:lnTo>
                  <a:lnTo>
                    <a:pt x="159439" y="179052"/>
                  </a:lnTo>
                  <a:lnTo>
                    <a:pt x="164216" y="187459"/>
                  </a:lnTo>
                  <a:lnTo>
                    <a:pt x="164706" y="184493"/>
                  </a:lnTo>
                  <a:lnTo>
                    <a:pt x="164342" y="167147"/>
                  </a:lnTo>
                  <a:lnTo>
                    <a:pt x="161706" y="159003"/>
                  </a:lnTo>
                  <a:lnTo>
                    <a:pt x="159310" y="156267"/>
                  </a:lnTo>
                  <a:lnTo>
                    <a:pt x="152884" y="153226"/>
                  </a:lnTo>
                  <a:lnTo>
                    <a:pt x="145324" y="153756"/>
                  </a:lnTo>
                  <a:lnTo>
                    <a:pt x="141333" y="154885"/>
                  </a:lnTo>
                  <a:lnTo>
                    <a:pt x="125602" y="169959"/>
                  </a:lnTo>
                  <a:lnTo>
                    <a:pt x="107099" y="204700"/>
                  </a:lnTo>
                  <a:lnTo>
                    <a:pt x="100987" y="222260"/>
                  </a:lnTo>
                  <a:lnTo>
                    <a:pt x="101563" y="243234"/>
                  </a:lnTo>
                  <a:lnTo>
                    <a:pt x="103691" y="254754"/>
                  </a:lnTo>
                  <a:lnTo>
                    <a:pt x="110050" y="262434"/>
                  </a:lnTo>
                  <a:lnTo>
                    <a:pt x="130285" y="270967"/>
                  </a:lnTo>
                  <a:lnTo>
                    <a:pt x="150097" y="269115"/>
                  </a:lnTo>
                  <a:lnTo>
                    <a:pt x="192553" y="247309"/>
                  </a:lnTo>
                  <a:lnTo>
                    <a:pt x="225837" y="217256"/>
                  </a:lnTo>
                  <a:lnTo>
                    <a:pt x="258042" y="171427"/>
                  </a:lnTo>
                  <a:lnTo>
                    <a:pt x="279315" y="135976"/>
                  </a:lnTo>
                  <a:lnTo>
                    <a:pt x="299824" y="99052"/>
                  </a:lnTo>
                  <a:lnTo>
                    <a:pt x="318346" y="61475"/>
                  </a:lnTo>
                  <a:lnTo>
                    <a:pt x="334527" y="21475"/>
                  </a:lnTo>
                  <a:lnTo>
                    <a:pt x="337297" y="6771"/>
                  </a:lnTo>
                  <a:lnTo>
                    <a:pt x="337048" y="1862"/>
                  </a:lnTo>
                  <a:lnTo>
                    <a:pt x="336176" y="0"/>
                  </a:lnTo>
                  <a:lnTo>
                    <a:pt x="334890" y="170"/>
                  </a:lnTo>
                  <a:lnTo>
                    <a:pt x="330167" y="6239"/>
                  </a:lnTo>
                  <a:lnTo>
                    <a:pt x="311772" y="42643"/>
                  </a:lnTo>
                  <a:lnTo>
                    <a:pt x="296752" y="86529"/>
                  </a:lnTo>
                  <a:lnTo>
                    <a:pt x="285702" y="120115"/>
                  </a:lnTo>
                  <a:lnTo>
                    <a:pt x="272251" y="166085"/>
                  </a:lnTo>
                  <a:lnTo>
                    <a:pt x="264895" y="205419"/>
                  </a:lnTo>
                  <a:lnTo>
                    <a:pt x="265428" y="226106"/>
                  </a:lnTo>
                  <a:lnTo>
                    <a:pt x="269897" y="240946"/>
                  </a:lnTo>
                  <a:lnTo>
                    <a:pt x="273065" y="246878"/>
                  </a:lnTo>
                  <a:lnTo>
                    <a:pt x="276588" y="250834"/>
                  </a:lnTo>
                  <a:lnTo>
                    <a:pt x="284264" y="255228"/>
                  </a:lnTo>
                  <a:lnTo>
                    <a:pt x="288287" y="254283"/>
                  </a:lnTo>
                  <a:lnTo>
                    <a:pt x="296521" y="247589"/>
                  </a:lnTo>
                  <a:lnTo>
                    <a:pt x="311150" y="21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043">
              <a:extLst>
                <a:ext uri="{FF2B5EF4-FFF2-40B4-BE49-F238E27FC236}">
                  <a16:creationId xmlns:a16="http://schemas.microsoft.com/office/drawing/2014/main" xmlns="" id="{28EC2E7B-EFB5-4F1A-B30C-807D5EDFF84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089900" y="29400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044">
              <a:extLst>
                <a:ext uri="{FF2B5EF4-FFF2-40B4-BE49-F238E27FC236}">
                  <a16:creationId xmlns:a16="http://schemas.microsoft.com/office/drawing/2014/main" xmlns="" id="{87021ED8-4F6C-41A9-9D5D-A1529C3150B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58150" y="3041650"/>
              <a:ext cx="75863" cy="294480"/>
            </a:xfrm>
            <a:custGeom>
              <a:avLst/>
              <a:gdLst/>
              <a:ahLst/>
              <a:cxnLst/>
              <a:rect l="0" t="0" r="0" b="0"/>
              <a:pathLst>
                <a:path w="75863" h="294480">
                  <a:moveTo>
                    <a:pt x="69850" y="0"/>
                  </a:moveTo>
                  <a:lnTo>
                    <a:pt x="69850" y="0"/>
                  </a:lnTo>
                  <a:lnTo>
                    <a:pt x="64382" y="0"/>
                  </a:lnTo>
                  <a:lnTo>
                    <a:pt x="63762" y="10113"/>
                  </a:lnTo>
                  <a:lnTo>
                    <a:pt x="70441" y="56173"/>
                  </a:lnTo>
                  <a:lnTo>
                    <a:pt x="74493" y="98724"/>
                  </a:lnTo>
                  <a:lnTo>
                    <a:pt x="75441" y="131366"/>
                  </a:lnTo>
                  <a:lnTo>
                    <a:pt x="75862" y="167040"/>
                  </a:lnTo>
                  <a:lnTo>
                    <a:pt x="70405" y="202181"/>
                  </a:lnTo>
                  <a:lnTo>
                    <a:pt x="57315" y="248053"/>
                  </a:lnTo>
                  <a:lnTo>
                    <a:pt x="44498" y="278343"/>
                  </a:lnTo>
                  <a:lnTo>
                    <a:pt x="36006" y="289514"/>
                  </a:lnTo>
                  <a:lnTo>
                    <a:pt x="27526" y="294479"/>
                  </a:lnTo>
                  <a:lnTo>
                    <a:pt x="23289" y="292980"/>
                  </a:lnTo>
                  <a:lnTo>
                    <a:pt x="14819" y="283789"/>
                  </a:lnTo>
                  <a:lnTo>
                    <a:pt x="3659" y="24025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045">
              <a:extLst>
                <a:ext uri="{FF2B5EF4-FFF2-40B4-BE49-F238E27FC236}">
                  <a16:creationId xmlns:a16="http://schemas.microsoft.com/office/drawing/2014/main" xmlns="" id="{173127A2-7CBD-4C46-978F-21EC17AB262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948778" y="3025180"/>
              <a:ext cx="115723" cy="134303"/>
            </a:xfrm>
            <a:custGeom>
              <a:avLst/>
              <a:gdLst/>
              <a:ahLst/>
              <a:cxnLst/>
              <a:rect l="0" t="0" r="0" b="0"/>
              <a:pathLst>
                <a:path w="115723" h="134303">
                  <a:moveTo>
                    <a:pt x="7772" y="67270"/>
                  </a:moveTo>
                  <a:lnTo>
                    <a:pt x="7772" y="67270"/>
                  </a:lnTo>
                  <a:lnTo>
                    <a:pt x="11142" y="67270"/>
                  </a:lnTo>
                  <a:lnTo>
                    <a:pt x="40375" y="49593"/>
                  </a:lnTo>
                  <a:lnTo>
                    <a:pt x="48838" y="39658"/>
                  </a:lnTo>
                  <a:lnTo>
                    <a:pt x="65312" y="14898"/>
                  </a:lnTo>
                  <a:lnTo>
                    <a:pt x="65565" y="6129"/>
                  </a:lnTo>
                  <a:lnTo>
                    <a:pt x="64645" y="3226"/>
                  </a:lnTo>
                  <a:lnTo>
                    <a:pt x="63326" y="1291"/>
                  </a:lnTo>
                  <a:lnTo>
                    <a:pt x="61742" y="0"/>
                  </a:lnTo>
                  <a:lnTo>
                    <a:pt x="59274" y="551"/>
                  </a:lnTo>
                  <a:lnTo>
                    <a:pt x="34432" y="18694"/>
                  </a:lnTo>
                  <a:lnTo>
                    <a:pt x="14496" y="42921"/>
                  </a:lnTo>
                  <a:lnTo>
                    <a:pt x="1925" y="69071"/>
                  </a:lnTo>
                  <a:lnTo>
                    <a:pt x="0" y="86180"/>
                  </a:lnTo>
                  <a:lnTo>
                    <a:pt x="474" y="94693"/>
                  </a:lnTo>
                  <a:lnTo>
                    <a:pt x="6645" y="109797"/>
                  </a:lnTo>
                  <a:lnTo>
                    <a:pt x="11254" y="116788"/>
                  </a:lnTo>
                  <a:lnTo>
                    <a:pt x="25783" y="126437"/>
                  </a:lnTo>
                  <a:lnTo>
                    <a:pt x="53796" y="133955"/>
                  </a:lnTo>
                  <a:lnTo>
                    <a:pt x="74087" y="134302"/>
                  </a:lnTo>
                  <a:lnTo>
                    <a:pt x="115722" y="12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046">
              <a:extLst>
                <a:ext uri="{FF2B5EF4-FFF2-40B4-BE49-F238E27FC236}">
                  <a16:creationId xmlns:a16="http://schemas.microsoft.com/office/drawing/2014/main" xmlns="" id="{7F2D2B62-0522-43DC-AC97-9DE0E25669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97800" y="3016250"/>
              <a:ext cx="127001" cy="164034"/>
            </a:xfrm>
            <a:custGeom>
              <a:avLst/>
              <a:gdLst/>
              <a:ahLst/>
              <a:cxnLst/>
              <a:rect l="0" t="0" r="0" b="0"/>
              <a:pathLst>
                <a:path w="127001" h="164034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1411" y="15966"/>
                  </a:lnTo>
                  <a:lnTo>
                    <a:pt x="6742" y="11095"/>
                  </a:lnTo>
                  <a:lnTo>
                    <a:pt x="19459" y="12222"/>
                  </a:lnTo>
                  <a:lnTo>
                    <a:pt x="27790" y="14498"/>
                  </a:lnTo>
                  <a:lnTo>
                    <a:pt x="42690" y="26434"/>
                  </a:lnTo>
                  <a:lnTo>
                    <a:pt x="62978" y="56751"/>
                  </a:lnTo>
                  <a:lnTo>
                    <a:pt x="73146" y="83078"/>
                  </a:lnTo>
                  <a:lnTo>
                    <a:pt x="75312" y="111242"/>
                  </a:lnTo>
                  <a:lnTo>
                    <a:pt x="70162" y="134578"/>
                  </a:lnTo>
                  <a:lnTo>
                    <a:pt x="61520" y="152240"/>
                  </a:lnTo>
                  <a:lnTo>
                    <a:pt x="52977" y="162442"/>
                  </a:lnTo>
                  <a:lnTo>
                    <a:pt x="48723" y="164033"/>
                  </a:lnTo>
                  <a:lnTo>
                    <a:pt x="44477" y="163683"/>
                  </a:lnTo>
                  <a:lnTo>
                    <a:pt x="40235" y="162039"/>
                  </a:lnTo>
                  <a:lnTo>
                    <a:pt x="37407" y="157415"/>
                  </a:lnTo>
                  <a:lnTo>
                    <a:pt x="34264" y="142870"/>
                  </a:lnTo>
                  <a:lnTo>
                    <a:pt x="35866" y="108105"/>
                  </a:lnTo>
                  <a:lnTo>
                    <a:pt x="47552" y="66525"/>
                  </a:lnTo>
                  <a:lnTo>
                    <a:pt x="74531" y="29667"/>
                  </a:lnTo>
                  <a:lnTo>
                    <a:pt x="95447" y="1483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227">
            <a:extLst>
              <a:ext uri="{FF2B5EF4-FFF2-40B4-BE49-F238E27FC236}">
                <a16:creationId xmlns:a16="http://schemas.microsoft.com/office/drawing/2014/main" xmlns="" id="{6E098D93-847C-4083-89DB-08797CDA99AB}"/>
              </a:ext>
            </a:extLst>
          </p:cNvPr>
          <p:cNvGrpSpPr/>
          <p:nvPr/>
        </p:nvGrpSpPr>
        <p:grpSpPr>
          <a:xfrm>
            <a:off x="8967821" y="2852310"/>
            <a:ext cx="651631" cy="295377"/>
            <a:chOff x="8967821" y="2852310"/>
            <a:chExt cx="651631" cy="295377"/>
          </a:xfrm>
        </p:grpSpPr>
        <p:sp>
          <p:nvSpPr>
            <p:cNvPr id="420" name="SMARTInkShape-1047">
              <a:extLst>
                <a:ext uri="{FF2B5EF4-FFF2-40B4-BE49-F238E27FC236}">
                  <a16:creationId xmlns:a16="http://schemas.microsoft.com/office/drawing/2014/main" xmlns="" id="{C38FA93F-9F48-4A99-97F1-0F2FAFEDABB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271983" y="2852310"/>
              <a:ext cx="347469" cy="253716"/>
            </a:xfrm>
            <a:custGeom>
              <a:avLst/>
              <a:gdLst/>
              <a:ahLst/>
              <a:cxnLst/>
              <a:rect l="0" t="0" r="0" b="0"/>
              <a:pathLst>
                <a:path w="347469" h="253716">
                  <a:moveTo>
                    <a:pt x="18067" y="189340"/>
                  </a:moveTo>
                  <a:lnTo>
                    <a:pt x="18067" y="189340"/>
                  </a:lnTo>
                  <a:lnTo>
                    <a:pt x="9228" y="175035"/>
                  </a:lnTo>
                  <a:lnTo>
                    <a:pt x="7941" y="174159"/>
                  </a:lnTo>
                  <a:lnTo>
                    <a:pt x="7082" y="174280"/>
                  </a:lnTo>
                  <a:lnTo>
                    <a:pt x="6510" y="175067"/>
                  </a:lnTo>
                  <a:lnTo>
                    <a:pt x="1228" y="191538"/>
                  </a:lnTo>
                  <a:lnTo>
                    <a:pt x="0" y="203017"/>
                  </a:lnTo>
                  <a:lnTo>
                    <a:pt x="8644" y="231291"/>
                  </a:lnTo>
                  <a:lnTo>
                    <a:pt x="20057" y="253095"/>
                  </a:lnTo>
                  <a:lnTo>
                    <a:pt x="22920" y="253715"/>
                  </a:lnTo>
                  <a:lnTo>
                    <a:pt x="26242" y="252718"/>
                  </a:lnTo>
                  <a:lnTo>
                    <a:pt x="45082" y="240978"/>
                  </a:lnTo>
                  <a:lnTo>
                    <a:pt x="63412" y="216342"/>
                  </a:lnTo>
                  <a:lnTo>
                    <a:pt x="71406" y="203142"/>
                  </a:lnTo>
                  <a:lnTo>
                    <a:pt x="72677" y="202069"/>
                  </a:lnTo>
                  <a:lnTo>
                    <a:pt x="73523" y="202059"/>
                  </a:lnTo>
                  <a:lnTo>
                    <a:pt x="73379" y="203464"/>
                  </a:lnTo>
                  <a:lnTo>
                    <a:pt x="71344" y="208788"/>
                  </a:lnTo>
                  <a:lnTo>
                    <a:pt x="71849" y="215857"/>
                  </a:lnTo>
                  <a:lnTo>
                    <a:pt x="77923" y="231894"/>
                  </a:lnTo>
                  <a:lnTo>
                    <a:pt x="83858" y="241067"/>
                  </a:lnTo>
                  <a:lnTo>
                    <a:pt x="87328" y="242169"/>
                  </a:lnTo>
                  <a:lnTo>
                    <a:pt x="96827" y="241513"/>
                  </a:lnTo>
                  <a:lnTo>
                    <a:pt x="114076" y="233805"/>
                  </a:lnTo>
                  <a:lnTo>
                    <a:pt x="143935" y="207008"/>
                  </a:lnTo>
                  <a:lnTo>
                    <a:pt x="169348" y="172232"/>
                  </a:lnTo>
                  <a:lnTo>
                    <a:pt x="188783" y="140109"/>
                  </a:lnTo>
                  <a:lnTo>
                    <a:pt x="207300" y="104665"/>
                  </a:lnTo>
                  <a:lnTo>
                    <a:pt x="222821" y="69862"/>
                  </a:lnTo>
                  <a:lnTo>
                    <a:pt x="233407" y="29997"/>
                  </a:lnTo>
                  <a:lnTo>
                    <a:pt x="232890" y="22433"/>
                  </a:lnTo>
                  <a:lnTo>
                    <a:pt x="231132" y="16685"/>
                  </a:lnTo>
                  <a:lnTo>
                    <a:pt x="227843" y="14265"/>
                  </a:lnTo>
                  <a:lnTo>
                    <a:pt x="223534" y="14062"/>
                  </a:lnTo>
                  <a:lnTo>
                    <a:pt x="218545" y="15338"/>
                  </a:lnTo>
                  <a:lnTo>
                    <a:pt x="207357" y="28045"/>
                  </a:lnTo>
                  <a:lnTo>
                    <a:pt x="201411" y="37360"/>
                  </a:lnTo>
                  <a:lnTo>
                    <a:pt x="193042" y="80809"/>
                  </a:lnTo>
                  <a:lnTo>
                    <a:pt x="191084" y="115703"/>
                  </a:lnTo>
                  <a:lnTo>
                    <a:pt x="190214" y="150263"/>
                  </a:lnTo>
                  <a:lnTo>
                    <a:pt x="189722" y="192813"/>
                  </a:lnTo>
                  <a:lnTo>
                    <a:pt x="190989" y="225960"/>
                  </a:lnTo>
                  <a:lnTo>
                    <a:pt x="196286" y="239953"/>
                  </a:lnTo>
                  <a:lnTo>
                    <a:pt x="200379" y="243543"/>
                  </a:lnTo>
                  <a:lnTo>
                    <a:pt x="205225" y="245231"/>
                  </a:lnTo>
                  <a:lnTo>
                    <a:pt x="210572" y="245651"/>
                  </a:lnTo>
                  <a:lnTo>
                    <a:pt x="225922" y="236710"/>
                  </a:lnTo>
                  <a:lnTo>
                    <a:pt x="252515" y="209961"/>
                  </a:lnTo>
                  <a:lnTo>
                    <a:pt x="278268" y="171461"/>
                  </a:lnTo>
                  <a:lnTo>
                    <a:pt x="296695" y="137649"/>
                  </a:lnTo>
                  <a:lnTo>
                    <a:pt x="318995" y="94400"/>
                  </a:lnTo>
                  <a:lnTo>
                    <a:pt x="335495" y="54481"/>
                  </a:lnTo>
                  <a:lnTo>
                    <a:pt x="347068" y="13445"/>
                  </a:lnTo>
                  <a:lnTo>
                    <a:pt x="347468" y="6460"/>
                  </a:lnTo>
                  <a:lnTo>
                    <a:pt x="345618" y="2509"/>
                  </a:lnTo>
                  <a:lnTo>
                    <a:pt x="342267" y="580"/>
                  </a:lnTo>
                  <a:lnTo>
                    <a:pt x="337915" y="0"/>
                  </a:lnTo>
                  <a:lnTo>
                    <a:pt x="332898" y="3141"/>
                  </a:lnTo>
                  <a:lnTo>
                    <a:pt x="321682" y="16039"/>
                  </a:lnTo>
                  <a:lnTo>
                    <a:pt x="310207" y="53246"/>
                  </a:lnTo>
                  <a:lnTo>
                    <a:pt x="309081" y="96648"/>
                  </a:lnTo>
                  <a:lnTo>
                    <a:pt x="313216" y="140788"/>
                  </a:lnTo>
                  <a:lnTo>
                    <a:pt x="321639" y="188399"/>
                  </a:lnTo>
                  <a:lnTo>
                    <a:pt x="335567" y="221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048">
              <a:extLst>
                <a:ext uri="{FF2B5EF4-FFF2-40B4-BE49-F238E27FC236}">
                  <a16:creationId xmlns:a16="http://schemas.microsoft.com/office/drawing/2014/main" xmlns="" id="{52F919C8-7C5B-4C2B-B59C-A06B4B2D248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967821" y="2865024"/>
              <a:ext cx="265080" cy="282663"/>
            </a:xfrm>
            <a:custGeom>
              <a:avLst/>
              <a:gdLst/>
              <a:ahLst/>
              <a:cxnLst/>
              <a:rect l="0" t="0" r="0" b="0"/>
              <a:pathLst>
                <a:path w="265080" h="282663">
                  <a:moveTo>
                    <a:pt x="55529" y="119476"/>
                  </a:moveTo>
                  <a:lnTo>
                    <a:pt x="55529" y="119476"/>
                  </a:lnTo>
                  <a:lnTo>
                    <a:pt x="41715" y="154632"/>
                  </a:lnTo>
                  <a:lnTo>
                    <a:pt x="29798" y="194804"/>
                  </a:lnTo>
                  <a:lnTo>
                    <a:pt x="17332" y="233518"/>
                  </a:lnTo>
                  <a:lnTo>
                    <a:pt x="2025" y="279211"/>
                  </a:lnTo>
                  <a:lnTo>
                    <a:pt x="808" y="281705"/>
                  </a:lnTo>
                  <a:lnTo>
                    <a:pt x="0" y="282662"/>
                  </a:lnTo>
                  <a:lnTo>
                    <a:pt x="5179" y="251664"/>
                  </a:lnTo>
                  <a:lnTo>
                    <a:pt x="14101" y="221264"/>
                  </a:lnTo>
                  <a:lnTo>
                    <a:pt x="25122" y="182825"/>
                  </a:lnTo>
                  <a:lnTo>
                    <a:pt x="37781" y="139870"/>
                  </a:lnTo>
                  <a:lnTo>
                    <a:pt x="52815" y="94908"/>
                  </a:lnTo>
                  <a:lnTo>
                    <a:pt x="68904" y="54700"/>
                  </a:lnTo>
                  <a:lnTo>
                    <a:pt x="90066" y="13500"/>
                  </a:lnTo>
                  <a:lnTo>
                    <a:pt x="99808" y="2526"/>
                  </a:lnTo>
                  <a:lnTo>
                    <a:pt x="103392" y="587"/>
                  </a:lnTo>
                  <a:lnTo>
                    <a:pt x="106487" y="0"/>
                  </a:lnTo>
                  <a:lnTo>
                    <a:pt x="109961" y="3842"/>
                  </a:lnTo>
                  <a:lnTo>
                    <a:pt x="117586" y="19400"/>
                  </a:lnTo>
                  <a:lnTo>
                    <a:pt x="126440" y="62072"/>
                  </a:lnTo>
                  <a:lnTo>
                    <a:pt x="133141" y="102430"/>
                  </a:lnTo>
                  <a:lnTo>
                    <a:pt x="140824" y="147178"/>
                  </a:lnTo>
                  <a:lnTo>
                    <a:pt x="148941" y="190584"/>
                  </a:lnTo>
                  <a:lnTo>
                    <a:pt x="164815" y="237833"/>
                  </a:lnTo>
                  <a:lnTo>
                    <a:pt x="179555" y="264063"/>
                  </a:lnTo>
                  <a:lnTo>
                    <a:pt x="184073" y="266667"/>
                  </a:lnTo>
                  <a:lnTo>
                    <a:pt x="188497" y="266287"/>
                  </a:lnTo>
                  <a:lnTo>
                    <a:pt x="192858" y="263916"/>
                  </a:lnTo>
                  <a:lnTo>
                    <a:pt x="205737" y="240355"/>
                  </a:lnTo>
                  <a:lnTo>
                    <a:pt x="221861" y="196449"/>
                  </a:lnTo>
                  <a:lnTo>
                    <a:pt x="230113" y="159566"/>
                  </a:lnTo>
                  <a:lnTo>
                    <a:pt x="237543" y="119654"/>
                  </a:lnTo>
                  <a:lnTo>
                    <a:pt x="247904" y="78398"/>
                  </a:lnTo>
                  <a:lnTo>
                    <a:pt x="258893" y="35730"/>
                  </a:lnTo>
                  <a:lnTo>
                    <a:pt x="265079" y="11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228">
            <a:extLst>
              <a:ext uri="{FF2B5EF4-FFF2-40B4-BE49-F238E27FC236}">
                <a16:creationId xmlns:a16="http://schemas.microsoft.com/office/drawing/2014/main" xmlns="" id="{8789E6D2-9E05-4B5D-81E6-2839E7EEB81B}"/>
              </a:ext>
            </a:extLst>
          </p:cNvPr>
          <p:cNvGrpSpPr/>
          <p:nvPr/>
        </p:nvGrpSpPr>
        <p:grpSpPr>
          <a:xfrm>
            <a:off x="6549829" y="3384550"/>
            <a:ext cx="595545" cy="690622"/>
            <a:chOff x="6549829" y="3384550"/>
            <a:chExt cx="595545" cy="690622"/>
          </a:xfrm>
        </p:grpSpPr>
        <p:sp>
          <p:nvSpPr>
            <p:cNvPr id="423" name="SMARTInkShape-1049">
              <a:extLst>
                <a:ext uri="{FF2B5EF4-FFF2-40B4-BE49-F238E27FC236}">
                  <a16:creationId xmlns:a16="http://schemas.microsoft.com/office/drawing/2014/main" xmlns="" id="{F7F9797E-FC83-4137-B74E-6C0A8C456DB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38950" y="3727450"/>
              <a:ext cx="306424" cy="133444"/>
            </a:xfrm>
            <a:custGeom>
              <a:avLst/>
              <a:gdLst/>
              <a:ahLst/>
              <a:cxnLst/>
              <a:rect l="0" t="0" r="0" b="0"/>
              <a:pathLst>
                <a:path w="306424" h="13344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933" y="25417"/>
                  </a:lnTo>
                  <a:lnTo>
                    <a:pt x="21015" y="66012"/>
                  </a:lnTo>
                  <a:lnTo>
                    <a:pt x="38637" y="111634"/>
                  </a:lnTo>
                  <a:lnTo>
                    <a:pt x="51769" y="132431"/>
                  </a:lnTo>
                  <a:lnTo>
                    <a:pt x="54973" y="133443"/>
                  </a:lnTo>
                  <a:lnTo>
                    <a:pt x="58521" y="132706"/>
                  </a:lnTo>
                  <a:lnTo>
                    <a:pt x="62299" y="130804"/>
                  </a:lnTo>
                  <a:lnTo>
                    <a:pt x="68376" y="121165"/>
                  </a:lnTo>
                  <a:lnTo>
                    <a:pt x="89327" y="77569"/>
                  </a:lnTo>
                  <a:lnTo>
                    <a:pt x="102546" y="57812"/>
                  </a:lnTo>
                  <a:lnTo>
                    <a:pt x="104347" y="56886"/>
                  </a:lnTo>
                  <a:lnTo>
                    <a:pt x="105549" y="57679"/>
                  </a:lnTo>
                  <a:lnTo>
                    <a:pt x="106882" y="62324"/>
                  </a:lnTo>
                  <a:lnTo>
                    <a:pt x="108339" y="72167"/>
                  </a:lnTo>
                  <a:lnTo>
                    <a:pt x="112926" y="79865"/>
                  </a:lnTo>
                  <a:lnTo>
                    <a:pt x="116746" y="84414"/>
                  </a:lnTo>
                  <a:lnTo>
                    <a:pt x="119459" y="85204"/>
                  </a:lnTo>
                  <a:lnTo>
                    <a:pt x="126235" y="84200"/>
                  </a:lnTo>
                  <a:lnTo>
                    <a:pt x="141354" y="76297"/>
                  </a:lnTo>
                  <a:lnTo>
                    <a:pt x="152498" y="65018"/>
                  </a:lnTo>
                  <a:lnTo>
                    <a:pt x="155972" y="55002"/>
                  </a:lnTo>
                  <a:lnTo>
                    <a:pt x="156809" y="44907"/>
                  </a:lnTo>
                  <a:lnTo>
                    <a:pt x="154829" y="38067"/>
                  </a:lnTo>
                  <a:lnTo>
                    <a:pt x="151902" y="37373"/>
                  </a:lnTo>
                  <a:lnTo>
                    <a:pt x="143008" y="40364"/>
                  </a:lnTo>
                  <a:lnTo>
                    <a:pt x="129470" y="53352"/>
                  </a:lnTo>
                  <a:lnTo>
                    <a:pt x="119892" y="73977"/>
                  </a:lnTo>
                  <a:lnTo>
                    <a:pt x="118666" y="87912"/>
                  </a:lnTo>
                  <a:lnTo>
                    <a:pt x="121179" y="100455"/>
                  </a:lnTo>
                  <a:lnTo>
                    <a:pt x="126998" y="110734"/>
                  </a:lnTo>
                  <a:lnTo>
                    <a:pt x="138210" y="121083"/>
                  </a:lnTo>
                  <a:lnTo>
                    <a:pt x="146328" y="124370"/>
                  </a:lnTo>
                  <a:lnTo>
                    <a:pt x="150469" y="125247"/>
                  </a:lnTo>
                  <a:lnTo>
                    <a:pt x="166408" y="123110"/>
                  </a:lnTo>
                  <a:lnTo>
                    <a:pt x="198286" y="109040"/>
                  </a:lnTo>
                  <a:lnTo>
                    <a:pt x="214067" y="96327"/>
                  </a:lnTo>
                  <a:lnTo>
                    <a:pt x="218612" y="88438"/>
                  </a:lnTo>
                  <a:lnTo>
                    <a:pt x="221531" y="78617"/>
                  </a:lnTo>
                  <a:lnTo>
                    <a:pt x="221066" y="77812"/>
                  </a:lnTo>
                  <a:lnTo>
                    <a:pt x="220049" y="77274"/>
                  </a:lnTo>
                  <a:lnTo>
                    <a:pt x="218666" y="76916"/>
                  </a:lnTo>
                  <a:lnTo>
                    <a:pt x="217743" y="77383"/>
                  </a:lnTo>
                  <a:lnTo>
                    <a:pt x="217129" y="78400"/>
                  </a:lnTo>
                  <a:lnTo>
                    <a:pt x="208092" y="112248"/>
                  </a:lnTo>
                  <a:lnTo>
                    <a:pt x="204166" y="118990"/>
                  </a:lnTo>
                  <a:lnTo>
                    <a:pt x="204550" y="118838"/>
                  </a:lnTo>
                  <a:lnTo>
                    <a:pt x="209167" y="113842"/>
                  </a:lnTo>
                  <a:lnTo>
                    <a:pt x="242083" y="68894"/>
                  </a:lnTo>
                  <a:lnTo>
                    <a:pt x="258699" y="49811"/>
                  </a:lnTo>
                  <a:lnTo>
                    <a:pt x="268084" y="43305"/>
                  </a:lnTo>
                  <a:lnTo>
                    <a:pt x="276958" y="40413"/>
                  </a:lnTo>
                  <a:lnTo>
                    <a:pt x="287488" y="42891"/>
                  </a:lnTo>
                  <a:lnTo>
                    <a:pt x="297810" y="48696"/>
                  </a:lnTo>
                  <a:lnTo>
                    <a:pt x="304752" y="55980"/>
                  </a:lnTo>
                  <a:lnTo>
                    <a:pt x="306423" y="67683"/>
                  </a:lnTo>
                  <a:lnTo>
                    <a:pt x="299944" y="104973"/>
                  </a:lnTo>
                  <a:lnTo>
                    <a:pt x="29210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050">
              <a:extLst>
                <a:ext uri="{FF2B5EF4-FFF2-40B4-BE49-F238E27FC236}">
                  <a16:creationId xmlns:a16="http://schemas.microsoft.com/office/drawing/2014/main" xmlns="" id="{67BC343E-EE4C-4F8B-8D4B-9F88613683C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778730" y="3740150"/>
              <a:ext cx="28471" cy="137255"/>
            </a:xfrm>
            <a:custGeom>
              <a:avLst/>
              <a:gdLst/>
              <a:ahLst/>
              <a:cxnLst/>
              <a:rect l="0" t="0" r="0" b="0"/>
              <a:pathLst>
                <a:path w="28471" h="137255">
                  <a:moveTo>
                    <a:pt x="9420" y="76200"/>
                  </a:moveTo>
                  <a:lnTo>
                    <a:pt x="9420" y="76200"/>
                  </a:lnTo>
                  <a:lnTo>
                    <a:pt x="8715" y="82681"/>
                  </a:lnTo>
                  <a:lnTo>
                    <a:pt x="0" y="122186"/>
                  </a:lnTo>
                  <a:lnTo>
                    <a:pt x="1236" y="131445"/>
                  </a:lnTo>
                  <a:lnTo>
                    <a:pt x="2552" y="134197"/>
                  </a:lnTo>
                  <a:lnTo>
                    <a:pt x="4135" y="136031"/>
                  </a:lnTo>
                  <a:lnTo>
                    <a:pt x="5896" y="137254"/>
                  </a:lnTo>
                  <a:lnTo>
                    <a:pt x="7071" y="135953"/>
                  </a:lnTo>
                  <a:lnTo>
                    <a:pt x="8724" y="122597"/>
                  </a:lnTo>
                  <a:lnTo>
                    <a:pt x="13045" y="83431"/>
                  </a:lnTo>
                  <a:lnTo>
                    <a:pt x="21312" y="42830"/>
                  </a:lnTo>
                  <a:lnTo>
                    <a:pt x="284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051">
              <a:extLst>
                <a:ext uri="{FF2B5EF4-FFF2-40B4-BE49-F238E27FC236}">
                  <a16:creationId xmlns:a16="http://schemas.microsoft.com/office/drawing/2014/main" xmlns="" id="{250AF1C0-EAED-4421-A8D8-20B297565F9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564950" y="3736693"/>
              <a:ext cx="118908" cy="338479"/>
            </a:xfrm>
            <a:custGeom>
              <a:avLst/>
              <a:gdLst/>
              <a:ahLst/>
              <a:cxnLst/>
              <a:rect l="0" t="0" r="0" b="0"/>
              <a:pathLst>
                <a:path w="118908" h="338479">
                  <a:moveTo>
                    <a:pt x="115250" y="47907"/>
                  </a:moveTo>
                  <a:lnTo>
                    <a:pt x="115250" y="47907"/>
                  </a:lnTo>
                  <a:lnTo>
                    <a:pt x="118907" y="29040"/>
                  </a:lnTo>
                  <a:lnTo>
                    <a:pt x="117346" y="19296"/>
                  </a:lnTo>
                  <a:lnTo>
                    <a:pt x="105758" y="2506"/>
                  </a:lnTo>
                  <a:lnTo>
                    <a:pt x="99044" y="0"/>
                  </a:lnTo>
                  <a:lnTo>
                    <a:pt x="82177" y="980"/>
                  </a:lnTo>
                  <a:lnTo>
                    <a:pt x="46105" y="19578"/>
                  </a:lnTo>
                  <a:lnTo>
                    <a:pt x="17621" y="47431"/>
                  </a:lnTo>
                  <a:lnTo>
                    <a:pt x="2518" y="78026"/>
                  </a:lnTo>
                  <a:lnTo>
                    <a:pt x="0" y="93279"/>
                  </a:lnTo>
                  <a:lnTo>
                    <a:pt x="316" y="99322"/>
                  </a:lnTo>
                  <a:lnTo>
                    <a:pt x="3351" y="103350"/>
                  </a:lnTo>
                  <a:lnTo>
                    <a:pt x="14247" y="107826"/>
                  </a:lnTo>
                  <a:lnTo>
                    <a:pt x="30378" y="106053"/>
                  </a:lnTo>
                  <a:lnTo>
                    <a:pt x="57412" y="95239"/>
                  </a:lnTo>
                  <a:lnTo>
                    <a:pt x="98374" y="69634"/>
                  </a:lnTo>
                  <a:lnTo>
                    <a:pt x="99060" y="70153"/>
                  </a:lnTo>
                  <a:lnTo>
                    <a:pt x="93284" y="117277"/>
                  </a:lnTo>
                  <a:lnTo>
                    <a:pt x="93455" y="157596"/>
                  </a:lnTo>
                  <a:lnTo>
                    <a:pt x="92799" y="204585"/>
                  </a:lnTo>
                  <a:lnTo>
                    <a:pt x="93983" y="238897"/>
                  </a:lnTo>
                  <a:lnTo>
                    <a:pt x="89271" y="283865"/>
                  </a:lnTo>
                  <a:lnTo>
                    <a:pt x="75096" y="315298"/>
                  </a:lnTo>
                  <a:lnTo>
                    <a:pt x="63538" y="331142"/>
                  </a:lnTo>
                  <a:lnTo>
                    <a:pt x="56787" y="335508"/>
                  </a:lnTo>
                  <a:lnTo>
                    <a:pt x="41758" y="338478"/>
                  </a:lnTo>
                  <a:lnTo>
                    <a:pt x="27555" y="333683"/>
                  </a:lnTo>
                  <a:lnTo>
                    <a:pt x="20802" y="329441"/>
                  </a:lnTo>
                  <a:lnTo>
                    <a:pt x="9538" y="313439"/>
                  </a:lnTo>
                  <a:lnTo>
                    <a:pt x="1945" y="292216"/>
                  </a:lnTo>
                  <a:lnTo>
                    <a:pt x="921" y="268672"/>
                  </a:lnTo>
                  <a:lnTo>
                    <a:pt x="17796" y="224875"/>
                  </a:lnTo>
                  <a:lnTo>
                    <a:pt x="32700" y="1939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052">
              <a:extLst>
                <a:ext uri="{FF2B5EF4-FFF2-40B4-BE49-F238E27FC236}">
                  <a16:creationId xmlns:a16="http://schemas.microsoft.com/office/drawing/2014/main" xmlns="" id="{4FF2FF64-EA1B-4E7D-956A-17848D4D94A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91300" y="3473450"/>
              <a:ext cx="241301" cy="16072"/>
            </a:xfrm>
            <a:custGeom>
              <a:avLst/>
              <a:gdLst/>
              <a:ahLst/>
              <a:cxnLst/>
              <a:rect l="0" t="0" r="0" b="0"/>
              <a:pathLst>
                <a:path w="241301" h="16072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44084" y="9028"/>
                  </a:lnTo>
                  <a:lnTo>
                    <a:pt x="87562" y="4483"/>
                  </a:lnTo>
                  <a:lnTo>
                    <a:pt x="114819" y="2988"/>
                  </a:lnTo>
                  <a:lnTo>
                    <a:pt x="144985" y="1993"/>
                  </a:lnTo>
                  <a:lnTo>
                    <a:pt x="177090" y="1328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053">
              <a:extLst>
                <a:ext uri="{FF2B5EF4-FFF2-40B4-BE49-F238E27FC236}">
                  <a16:creationId xmlns:a16="http://schemas.microsoft.com/office/drawing/2014/main" xmlns="" id="{BF54195A-DA91-482C-9CBD-A0CC5D2CD79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49829" y="3384550"/>
              <a:ext cx="365322" cy="24256"/>
            </a:xfrm>
            <a:custGeom>
              <a:avLst/>
              <a:gdLst/>
              <a:ahLst/>
              <a:cxnLst/>
              <a:rect l="0" t="0" r="0" b="0"/>
              <a:pathLst>
                <a:path w="365322" h="24256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769"/>
                  </a:lnTo>
                  <a:lnTo>
                    <a:pt x="4645" y="21538"/>
                  </a:lnTo>
                  <a:lnTo>
                    <a:pt x="25072" y="24255"/>
                  </a:lnTo>
                  <a:lnTo>
                    <a:pt x="56761" y="23010"/>
                  </a:lnTo>
                  <a:lnTo>
                    <a:pt x="102594" y="18693"/>
                  </a:lnTo>
                  <a:lnTo>
                    <a:pt x="131608" y="14579"/>
                  </a:lnTo>
                  <a:lnTo>
                    <a:pt x="162947" y="9719"/>
                  </a:lnTo>
                  <a:lnTo>
                    <a:pt x="194421" y="6479"/>
                  </a:lnTo>
                  <a:lnTo>
                    <a:pt x="225988" y="4320"/>
                  </a:lnTo>
                  <a:lnTo>
                    <a:pt x="257615" y="2880"/>
                  </a:lnTo>
                  <a:lnTo>
                    <a:pt x="283639" y="1920"/>
                  </a:lnTo>
                  <a:lnTo>
                    <a:pt x="325726" y="853"/>
                  </a:lnTo>
                  <a:lnTo>
                    <a:pt x="3653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SMARTInkShape-Group229">
            <a:extLst>
              <a:ext uri="{FF2B5EF4-FFF2-40B4-BE49-F238E27FC236}">
                <a16:creationId xmlns:a16="http://schemas.microsoft.com/office/drawing/2014/main" xmlns="" id="{9EED9288-6F1C-4AEE-BB56-332624D11FBB}"/>
              </a:ext>
            </a:extLst>
          </p:cNvPr>
          <p:cNvGrpSpPr/>
          <p:nvPr/>
        </p:nvGrpSpPr>
        <p:grpSpPr>
          <a:xfrm>
            <a:off x="3855300" y="4095750"/>
            <a:ext cx="3555151" cy="2216151"/>
            <a:chOff x="3855300" y="4095750"/>
            <a:chExt cx="3555151" cy="2216151"/>
          </a:xfrm>
        </p:grpSpPr>
        <p:sp>
          <p:nvSpPr>
            <p:cNvPr id="429" name="SMARTInkShape-1054">
              <a:extLst>
                <a:ext uri="{FF2B5EF4-FFF2-40B4-BE49-F238E27FC236}">
                  <a16:creationId xmlns:a16="http://schemas.microsoft.com/office/drawing/2014/main" xmlns="" id="{B62B4D35-09A9-4368-A25B-844C002E3BC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855300" y="4095750"/>
              <a:ext cx="227751" cy="170622"/>
            </a:xfrm>
            <a:custGeom>
              <a:avLst/>
              <a:gdLst/>
              <a:ahLst/>
              <a:cxnLst/>
              <a:rect l="0" t="0" r="0" b="0"/>
              <a:pathLst>
                <a:path w="227751" h="170622">
                  <a:moveTo>
                    <a:pt x="94400" y="0"/>
                  </a:moveTo>
                  <a:lnTo>
                    <a:pt x="94400" y="0"/>
                  </a:lnTo>
                  <a:lnTo>
                    <a:pt x="89331" y="5775"/>
                  </a:lnTo>
                  <a:lnTo>
                    <a:pt x="66512" y="51424"/>
                  </a:lnTo>
                  <a:lnTo>
                    <a:pt x="49213" y="90966"/>
                  </a:lnTo>
                  <a:lnTo>
                    <a:pt x="30681" y="130199"/>
                  </a:lnTo>
                  <a:lnTo>
                    <a:pt x="8828" y="164948"/>
                  </a:lnTo>
                  <a:lnTo>
                    <a:pt x="3451" y="170207"/>
                  </a:lnTo>
                  <a:lnTo>
                    <a:pt x="2018" y="170621"/>
                  </a:lnTo>
                  <a:lnTo>
                    <a:pt x="424" y="163556"/>
                  </a:lnTo>
                  <a:lnTo>
                    <a:pt x="0" y="157721"/>
                  </a:lnTo>
                  <a:lnTo>
                    <a:pt x="19596" y="112869"/>
                  </a:lnTo>
                  <a:lnTo>
                    <a:pt x="43935" y="73032"/>
                  </a:lnTo>
                  <a:lnTo>
                    <a:pt x="78036" y="43119"/>
                  </a:lnTo>
                  <a:lnTo>
                    <a:pt x="118400" y="22654"/>
                  </a:lnTo>
                  <a:lnTo>
                    <a:pt x="144578" y="17124"/>
                  </a:lnTo>
                  <a:lnTo>
                    <a:pt x="164679" y="20310"/>
                  </a:lnTo>
                  <a:lnTo>
                    <a:pt x="173003" y="24124"/>
                  </a:lnTo>
                  <a:lnTo>
                    <a:pt x="186014" y="41531"/>
                  </a:lnTo>
                  <a:lnTo>
                    <a:pt x="202494" y="86206"/>
                  </a:lnTo>
                  <a:lnTo>
                    <a:pt x="2277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055">
              <a:extLst>
                <a:ext uri="{FF2B5EF4-FFF2-40B4-BE49-F238E27FC236}">
                  <a16:creationId xmlns:a16="http://schemas.microsoft.com/office/drawing/2014/main" xmlns="" id="{4F0934E2-69B0-464F-850E-7B94A7B1366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51700" y="6032500"/>
              <a:ext cx="123257" cy="279401"/>
            </a:xfrm>
            <a:custGeom>
              <a:avLst/>
              <a:gdLst/>
              <a:ahLst/>
              <a:cxnLst/>
              <a:rect l="0" t="0" r="0" b="0"/>
              <a:pathLst>
                <a:path w="123257" h="279401">
                  <a:moveTo>
                    <a:pt x="0" y="0"/>
                  </a:moveTo>
                  <a:lnTo>
                    <a:pt x="0" y="0"/>
                  </a:lnTo>
                  <a:lnTo>
                    <a:pt x="42063" y="27136"/>
                  </a:lnTo>
                  <a:lnTo>
                    <a:pt x="75153" y="62692"/>
                  </a:lnTo>
                  <a:lnTo>
                    <a:pt x="102544" y="101047"/>
                  </a:lnTo>
                  <a:lnTo>
                    <a:pt x="119127" y="139537"/>
                  </a:lnTo>
                  <a:lnTo>
                    <a:pt x="123256" y="177045"/>
                  </a:lnTo>
                  <a:lnTo>
                    <a:pt x="119221" y="199807"/>
                  </a:lnTo>
                  <a:lnTo>
                    <a:pt x="105197" y="221684"/>
                  </a:lnTo>
                  <a:lnTo>
                    <a:pt x="58199" y="267200"/>
                  </a:lnTo>
                  <a:lnTo>
                    <a:pt x="4445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056">
              <a:extLst>
                <a:ext uri="{FF2B5EF4-FFF2-40B4-BE49-F238E27FC236}">
                  <a16:creationId xmlns:a16="http://schemas.microsoft.com/office/drawing/2014/main" xmlns="" id="{ADD13884-4BCF-40D6-B0F3-EA955172E6B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874905" y="6140570"/>
              <a:ext cx="3535546" cy="82431"/>
            </a:xfrm>
            <a:custGeom>
              <a:avLst/>
              <a:gdLst/>
              <a:ahLst/>
              <a:cxnLst/>
              <a:rect l="0" t="0" r="0" b="0"/>
              <a:pathLst>
                <a:path w="3535546" h="82431">
                  <a:moveTo>
                    <a:pt x="17645" y="82430"/>
                  </a:moveTo>
                  <a:lnTo>
                    <a:pt x="17645" y="82430"/>
                  </a:lnTo>
                  <a:lnTo>
                    <a:pt x="3340" y="82428"/>
                  </a:lnTo>
                  <a:lnTo>
                    <a:pt x="1758" y="81725"/>
                  </a:lnTo>
                  <a:lnTo>
                    <a:pt x="704" y="80548"/>
                  </a:lnTo>
                  <a:lnTo>
                    <a:pt x="0" y="79059"/>
                  </a:lnTo>
                  <a:lnTo>
                    <a:pt x="1649" y="78066"/>
                  </a:lnTo>
                  <a:lnTo>
                    <a:pt x="44837" y="75549"/>
                  </a:lnTo>
                  <a:lnTo>
                    <a:pt x="77943" y="72786"/>
                  </a:lnTo>
                  <a:lnTo>
                    <a:pt x="100178" y="71062"/>
                  </a:lnTo>
                  <a:lnTo>
                    <a:pt x="125583" y="69207"/>
                  </a:lnTo>
                  <a:lnTo>
                    <a:pt x="153104" y="67264"/>
                  </a:lnTo>
                  <a:lnTo>
                    <a:pt x="185562" y="65264"/>
                  </a:lnTo>
                  <a:lnTo>
                    <a:pt x="221312" y="63225"/>
                  </a:lnTo>
                  <a:lnTo>
                    <a:pt x="259256" y="61160"/>
                  </a:lnTo>
                  <a:lnTo>
                    <a:pt x="303603" y="57667"/>
                  </a:lnTo>
                  <a:lnTo>
                    <a:pt x="352217" y="53221"/>
                  </a:lnTo>
                  <a:lnTo>
                    <a:pt x="403676" y="48139"/>
                  </a:lnTo>
                  <a:lnTo>
                    <a:pt x="461266" y="43342"/>
                  </a:lnTo>
                  <a:lnTo>
                    <a:pt x="522942" y="38733"/>
                  </a:lnTo>
                  <a:lnTo>
                    <a:pt x="587343" y="34248"/>
                  </a:lnTo>
                  <a:lnTo>
                    <a:pt x="655677" y="29848"/>
                  </a:lnTo>
                  <a:lnTo>
                    <a:pt x="726633" y="25502"/>
                  </a:lnTo>
                  <a:lnTo>
                    <a:pt x="799337" y="21195"/>
                  </a:lnTo>
                  <a:lnTo>
                    <a:pt x="878851" y="17618"/>
                  </a:lnTo>
                  <a:lnTo>
                    <a:pt x="962904" y="14529"/>
                  </a:lnTo>
                  <a:lnTo>
                    <a:pt x="1049984" y="11761"/>
                  </a:lnTo>
                  <a:lnTo>
                    <a:pt x="1141199" y="9212"/>
                  </a:lnTo>
                  <a:lnTo>
                    <a:pt x="1235170" y="6806"/>
                  </a:lnTo>
                  <a:lnTo>
                    <a:pt x="1330978" y="4498"/>
                  </a:lnTo>
                  <a:lnTo>
                    <a:pt x="1430129" y="2958"/>
                  </a:lnTo>
                  <a:lnTo>
                    <a:pt x="1531506" y="1932"/>
                  </a:lnTo>
                  <a:lnTo>
                    <a:pt x="1634369" y="1249"/>
                  </a:lnTo>
                  <a:lnTo>
                    <a:pt x="1739633" y="792"/>
                  </a:lnTo>
                  <a:lnTo>
                    <a:pt x="1846498" y="488"/>
                  </a:lnTo>
                  <a:lnTo>
                    <a:pt x="1954431" y="285"/>
                  </a:lnTo>
                  <a:lnTo>
                    <a:pt x="2060957" y="150"/>
                  </a:lnTo>
                  <a:lnTo>
                    <a:pt x="2166548" y="60"/>
                  </a:lnTo>
                  <a:lnTo>
                    <a:pt x="2271512" y="0"/>
                  </a:lnTo>
                  <a:lnTo>
                    <a:pt x="2374652" y="666"/>
                  </a:lnTo>
                  <a:lnTo>
                    <a:pt x="2476572" y="1816"/>
                  </a:lnTo>
                  <a:lnTo>
                    <a:pt x="2577679" y="3286"/>
                  </a:lnTo>
                  <a:lnTo>
                    <a:pt x="2676128" y="4973"/>
                  </a:lnTo>
                  <a:lnTo>
                    <a:pt x="2772806" y="6802"/>
                  </a:lnTo>
                  <a:lnTo>
                    <a:pt x="2868303" y="8728"/>
                  </a:lnTo>
                  <a:lnTo>
                    <a:pt x="2956662" y="12129"/>
                  </a:lnTo>
                  <a:lnTo>
                    <a:pt x="3040261" y="16512"/>
                  </a:lnTo>
                  <a:lnTo>
                    <a:pt x="3120689" y="21552"/>
                  </a:lnTo>
                  <a:lnTo>
                    <a:pt x="3191240" y="25616"/>
                  </a:lnTo>
                  <a:lnTo>
                    <a:pt x="3255209" y="29032"/>
                  </a:lnTo>
                  <a:lnTo>
                    <a:pt x="3314787" y="32014"/>
                  </a:lnTo>
                  <a:lnTo>
                    <a:pt x="3365796" y="34708"/>
                  </a:lnTo>
                  <a:lnTo>
                    <a:pt x="3411090" y="37210"/>
                  </a:lnTo>
                  <a:lnTo>
                    <a:pt x="3452575" y="39583"/>
                  </a:lnTo>
                  <a:lnTo>
                    <a:pt x="3535545" y="44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057">
              <a:extLst>
                <a:ext uri="{FF2B5EF4-FFF2-40B4-BE49-F238E27FC236}">
                  <a16:creationId xmlns:a16="http://schemas.microsoft.com/office/drawing/2014/main" xmlns="" id="{D002DFC1-07D2-44CD-8CE5-0DEE9BA3C2F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24300" y="4133850"/>
              <a:ext cx="133199" cy="2139951"/>
            </a:xfrm>
            <a:custGeom>
              <a:avLst/>
              <a:gdLst/>
              <a:ahLst/>
              <a:cxnLst/>
              <a:rect l="0" t="0" r="0" b="0"/>
              <a:pathLst>
                <a:path w="133199" h="2139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8298" y="42095"/>
                  </a:lnTo>
                  <a:lnTo>
                    <a:pt x="22243" y="72801"/>
                  </a:lnTo>
                  <a:lnTo>
                    <a:pt x="24703" y="112084"/>
                  </a:lnTo>
                  <a:lnTo>
                    <a:pt x="26346" y="135400"/>
                  </a:lnTo>
                  <a:lnTo>
                    <a:pt x="28147" y="160117"/>
                  </a:lnTo>
                  <a:lnTo>
                    <a:pt x="29348" y="188589"/>
                  </a:lnTo>
                  <a:lnTo>
                    <a:pt x="30149" y="219565"/>
                  </a:lnTo>
                  <a:lnTo>
                    <a:pt x="30683" y="252210"/>
                  </a:lnTo>
                  <a:lnTo>
                    <a:pt x="31745" y="287379"/>
                  </a:lnTo>
                  <a:lnTo>
                    <a:pt x="33157" y="324230"/>
                  </a:lnTo>
                  <a:lnTo>
                    <a:pt x="34805" y="362203"/>
                  </a:lnTo>
                  <a:lnTo>
                    <a:pt x="36609" y="400924"/>
                  </a:lnTo>
                  <a:lnTo>
                    <a:pt x="38517" y="440144"/>
                  </a:lnTo>
                  <a:lnTo>
                    <a:pt x="40494" y="479696"/>
                  </a:lnTo>
                  <a:lnTo>
                    <a:pt x="42519" y="521586"/>
                  </a:lnTo>
                  <a:lnTo>
                    <a:pt x="44574" y="565035"/>
                  </a:lnTo>
                  <a:lnTo>
                    <a:pt x="46649" y="609523"/>
                  </a:lnTo>
                  <a:lnTo>
                    <a:pt x="48033" y="657527"/>
                  </a:lnTo>
                  <a:lnTo>
                    <a:pt x="48955" y="707873"/>
                  </a:lnTo>
                  <a:lnTo>
                    <a:pt x="49570" y="759782"/>
                  </a:lnTo>
                  <a:lnTo>
                    <a:pt x="51391" y="811322"/>
                  </a:lnTo>
                  <a:lnTo>
                    <a:pt x="54016" y="862615"/>
                  </a:lnTo>
                  <a:lnTo>
                    <a:pt x="57178" y="913743"/>
                  </a:lnTo>
                  <a:lnTo>
                    <a:pt x="60696" y="964762"/>
                  </a:lnTo>
                  <a:lnTo>
                    <a:pt x="64453" y="1015708"/>
                  </a:lnTo>
                  <a:lnTo>
                    <a:pt x="68368" y="1066605"/>
                  </a:lnTo>
                  <a:lnTo>
                    <a:pt x="73096" y="1117471"/>
                  </a:lnTo>
                  <a:lnTo>
                    <a:pt x="78363" y="1168314"/>
                  </a:lnTo>
                  <a:lnTo>
                    <a:pt x="83993" y="1219142"/>
                  </a:lnTo>
                  <a:lnTo>
                    <a:pt x="89862" y="1268550"/>
                  </a:lnTo>
                  <a:lnTo>
                    <a:pt x="95891" y="1317011"/>
                  </a:lnTo>
                  <a:lnTo>
                    <a:pt x="102027" y="1364840"/>
                  </a:lnTo>
                  <a:lnTo>
                    <a:pt x="107529" y="1412249"/>
                  </a:lnTo>
                  <a:lnTo>
                    <a:pt x="112608" y="1459378"/>
                  </a:lnTo>
                  <a:lnTo>
                    <a:pt x="117405" y="1506319"/>
                  </a:lnTo>
                  <a:lnTo>
                    <a:pt x="121309" y="1552429"/>
                  </a:lnTo>
                  <a:lnTo>
                    <a:pt x="124617" y="1597986"/>
                  </a:lnTo>
                  <a:lnTo>
                    <a:pt x="127528" y="1643174"/>
                  </a:lnTo>
                  <a:lnTo>
                    <a:pt x="129468" y="1685999"/>
                  </a:lnTo>
                  <a:lnTo>
                    <a:pt x="130762" y="1727250"/>
                  </a:lnTo>
                  <a:lnTo>
                    <a:pt x="131625" y="1767450"/>
                  </a:lnTo>
                  <a:lnTo>
                    <a:pt x="132200" y="1806244"/>
                  </a:lnTo>
                  <a:lnTo>
                    <a:pt x="132583" y="1844103"/>
                  </a:lnTo>
                  <a:lnTo>
                    <a:pt x="132838" y="1881335"/>
                  </a:lnTo>
                  <a:lnTo>
                    <a:pt x="133009" y="1916034"/>
                  </a:lnTo>
                  <a:lnTo>
                    <a:pt x="133123" y="1949045"/>
                  </a:lnTo>
                  <a:lnTo>
                    <a:pt x="133198" y="1980929"/>
                  </a:lnTo>
                  <a:lnTo>
                    <a:pt x="132543" y="2008537"/>
                  </a:lnTo>
                  <a:lnTo>
                    <a:pt x="129934" y="2056143"/>
                  </a:lnTo>
                  <a:lnTo>
                    <a:pt x="128304" y="2092825"/>
                  </a:lnTo>
                  <a:lnTo>
                    <a:pt x="127000" y="2139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230">
            <a:extLst>
              <a:ext uri="{FF2B5EF4-FFF2-40B4-BE49-F238E27FC236}">
                <a16:creationId xmlns:a16="http://schemas.microsoft.com/office/drawing/2014/main" xmlns="" id="{E6D768EA-D183-40FF-9E38-9923032AA5F6}"/>
              </a:ext>
            </a:extLst>
          </p:cNvPr>
          <p:cNvGrpSpPr/>
          <p:nvPr/>
        </p:nvGrpSpPr>
        <p:grpSpPr>
          <a:xfrm>
            <a:off x="4064117" y="4051300"/>
            <a:ext cx="3574934" cy="2139925"/>
            <a:chOff x="4064117" y="4051300"/>
            <a:chExt cx="3574934" cy="2139925"/>
          </a:xfrm>
        </p:grpSpPr>
        <p:sp>
          <p:nvSpPr>
            <p:cNvPr id="434" name="SMARTInkShape-1058">
              <a:extLst>
                <a:ext uri="{FF2B5EF4-FFF2-40B4-BE49-F238E27FC236}">
                  <a16:creationId xmlns:a16="http://schemas.microsoft.com/office/drawing/2014/main" xmlns="" id="{4DBD9ADA-354D-42D7-A4C3-6546BEE57AE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302500" y="4203700"/>
              <a:ext cx="254001" cy="98909"/>
            </a:xfrm>
            <a:custGeom>
              <a:avLst/>
              <a:gdLst/>
              <a:ahLst/>
              <a:cxnLst/>
              <a:rect l="0" t="0" r="0" b="0"/>
              <a:pathLst>
                <a:path w="254001" h="98909">
                  <a:moveTo>
                    <a:pt x="0" y="95250"/>
                  </a:moveTo>
                  <a:lnTo>
                    <a:pt x="0" y="95250"/>
                  </a:lnTo>
                  <a:lnTo>
                    <a:pt x="0" y="98621"/>
                  </a:lnTo>
                  <a:lnTo>
                    <a:pt x="1411" y="98908"/>
                  </a:lnTo>
                  <a:lnTo>
                    <a:pt x="40398" y="84113"/>
                  </a:lnTo>
                  <a:lnTo>
                    <a:pt x="73222" y="71015"/>
                  </a:lnTo>
                  <a:lnTo>
                    <a:pt x="116975" y="52023"/>
                  </a:lnTo>
                  <a:lnTo>
                    <a:pt x="141483" y="41032"/>
                  </a:lnTo>
                  <a:lnTo>
                    <a:pt x="187529" y="23176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059">
              <a:extLst>
                <a:ext uri="{FF2B5EF4-FFF2-40B4-BE49-F238E27FC236}">
                  <a16:creationId xmlns:a16="http://schemas.microsoft.com/office/drawing/2014/main" xmlns="" id="{DEF9C0FC-0069-46A4-9116-23A8DC953D9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08850" y="4051300"/>
              <a:ext cx="254001" cy="95251"/>
            </a:xfrm>
            <a:custGeom>
              <a:avLst/>
              <a:gdLst/>
              <a:ahLst/>
              <a:cxnLst/>
              <a:rect l="0" t="0" r="0" b="0"/>
              <a:pathLst>
                <a:path w="254001" h="95251">
                  <a:moveTo>
                    <a:pt x="0" y="95250"/>
                  </a:moveTo>
                  <a:lnTo>
                    <a:pt x="0" y="95250"/>
                  </a:lnTo>
                  <a:lnTo>
                    <a:pt x="3370" y="95250"/>
                  </a:lnTo>
                  <a:lnTo>
                    <a:pt x="6907" y="93368"/>
                  </a:lnTo>
                  <a:lnTo>
                    <a:pt x="15064" y="88769"/>
                  </a:lnTo>
                  <a:lnTo>
                    <a:pt x="62425" y="66688"/>
                  </a:lnTo>
                  <a:lnTo>
                    <a:pt x="94773" y="52217"/>
                  </a:lnTo>
                  <a:lnTo>
                    <a:pt x="132666" y="38729"/>
                  </a:lnTo>
                  <a:lnTo>
                    <a:pt x="169264" y="25680"/>
                  </a:lnTo>
                  <a:lnTo>
                    <a:pt x="215958" y="10196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060">
              <a:extLst>
                <a:ext uri="{FF2B5EF4-FFF2-40B4-BE49-F238E27FC236}">
                  <a16:creationId xmlns:a16="http://schemas.microsoft.com/office/drawing/2014/main" xmlns="" id="{CA474BEA-F1F8-46F5-92A5-AD852154CFF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289800" y="4124129"/>
              <a:ext cx="37648" cy="390722"/>
            </a:xfrm>
            <a:custGeom>
              <a:avLst/>
              <a:gdLst/>
              <a:ahLst/>
              <a:cxnLst/>
              <a:rect l="0" t="0" r="0" b="0"/>
              <a:pathLst>
                <a:path w="37648" h="3907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26105" y="418"/>
                  </a:lnTo>
                  <a:lnTo>
                    <a:pt x="37609" y="18330"/>
                  </a:lnTo>
                  <a:lnTo>
                    <a:pt x="37647" y="39182"/>
                  </a:lnTo>
                  <a:lnTo>
                    <a:pt x="33497" y="86419"/>
                  </a:lnTo>
                  <a:lnTo>
                    <a:pt x="31821" y="125653"/>
                  </a:lnTo>
                  <a:lnTo>
                    <a:pt x="28722" y="168961"/>
                  </a:lnTo>
                  <a:lnTo>
                    <a:pt x="26877" y="215961"/>
                  </a:lnTo>
                  <a:lnTo>
                    <a:pt x="24646" y="262956"/>
                  </a:lnTo>
                  <a:lnTo>
                    <a:pt x="18949" y="305010"/>
                  </a:lnTo>
                  <a:lnTo>
                    <a:pt x="7810" y="350900"/>
                  </a:lnTo>
                  <a:lnTo>
                    <a:pt x="0" y="39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061">
              <a:extLst>
                <a:ext uri="{FF2B5EF4-FFF2-40B4-BE49-F238E27FC236}">
                  <a16:creationId xmlns:a16="http://schemas.microsoft.com/office/drawing/2014/main" xmlns="" id="{F9E61499-FD31-4684-8F44-F7104E0B29A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557460" y="4356361"/>
              <a:ext cx="81591" cy="339949"/>
            </a:xfrm>
            <a:custGeom>
              <a:avLst/>
              <a:gdLst/>
              <a:ahLst/>
              <a:cxnLst/>
              <a:rect l="0" t="0" r="0" b="0"/>
              <a:pathLst>
                <a:path w="81591" h="339949">
                  <a:moveTo>
                    <a:pt x="81590" y="6089"/>
                  </a:moveTo>
                  <a:lnTo>
                    <a:pt x="81590" y="6089"/>
                  </a:lnTo>
                  <a:lnTo>
                    <a:pt x="81590" y="622"/>
                  </a:lnTo>
                  <a:lnTo>
                    <a:pt x="74848" y="0"/>
                  </a:lnTo>
                  <a:lnTo>
                    <a:pt x="67775" y="5500"/>
                  </a:lnTo>
                  <a:lnTo>
                    <a:pt x="30353" y="49993"/>
                  </a:lnTo>
                  <a:lnTo>
                    <a:pt x="7976" y="94943"/>
                  </a:lnTo>
                  <a:lnTo>
                    <a:pt x="2707" y="103599"/>
                  </a:lnTo>
                  <a:lnTo>
                    <a:pt x="2896" y="104962"/>
                  </a:lnTo>
                  <a:lnTo>
                    <a:pt x="4898" y="107150"/>
                  </a:lnTo>
                  <a:lnTo>
                    <a:pt x="8616" y="107529"/>
                  </a:lnTo>
                  <a:lnTo>
                    <a:pt x="9655" y="108289"/>
                  </a:lnTo>
                  <a:lnTo>
                    <a:pt x="14836" y="116512"/>
                  </a:lnTo>
                  <a:lnTo>
                    <a:pt x="12337" y="160869"/>
                  </a:lnTo>
                  <a:lnTo>
                    <a:pt x="11916" y="196197"/>
                  </a:lnTo>
                  <a:lnTo>
                    <a:pt x="11792" y="237943"/>
                  </a:lnTo>
                  <a:lnTo>
                    <a:pt x="8384" y="281593"/>
                  </a:lnTo>
                  <a:lnTo>
                    <a:pt x="3902" y="329017"/>
                  </a:lnTo>
                  <a:lnTo>
                    <a:pt x="0" y="339948"/>
                  </a:lnTo>
                  <a:lnTo>
                    <a:pt x="1091" y="339434"/>
                  </a:lnTo>
                  <a:lnTo>
                    <a:pt x="11740" y="3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062">
              <a:extLst>
                <a:ext uri="{FF2B5EF4-FFF2-40B4-BE49-F238E27FC236}">
                  <a16:creationId xmlns:a16="http://schemas.microsoft.com/office/drawing/2014/main" xmlns="" id="{1FE54C4F-F699-4494-9F89-BBE54C5917A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16800" y="4356100"/>
              <a:ext cx="138819" cy="146051"/>
            </a:xfrm>
            <a:custGeom>
              <a:avLst/>
              <a:gdLst/>
              <a:ahLst/>
              <a:cxnLst/>
              <a:rect l="0" t="0" r="0" b="0"/>
              <a:pathLst>
                <a:path w="138819" h="146051">
                  <a:moveTo>
                    <a:pt x="0" y="0"/>
                  </a:moveTo>
                  <a:lnTo>
                    <a:pt x="0" y="0"/>
                  </a:lnTo>
                  <a:lnTo>
                    <a:pt x="14927" y="0"/>
                  </a:lnTo>
                  <a:lnTo>
                    <a:pt x="17007" y="1411"/>
                  </a:lnTo>
                  <a:lnTo>
                    <a:pt x="57874" y="41961"/>
                  </a:lnTo>
                  <a:lnTo>
                    <a:pt x="103484" y="89239"/>
                  </a:lnTo>
                  <a:lnTo>
                    <a:pt x="128529" y="120433"/>
                  </a:lnTo>
                  <a:lnTo>
                    <a:pt x="137321" y="127139"/>
                  </a:lnTo>
                  <a:lnTo>
                    <a:pt x="138818" y="130620"/>
                  </a:lnTo>
                  <a:lnTo>
                    <a:pt x="138407" y="134353"/>
                  </a:lnTo>
                  <a:lnTo>
                    <a:pt x="1333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063">
              <a:extLst>
                <a:ext uri="{FF2B5EF4-FFF2-40B4-BE49-F238E27FC236}">
                  <a16:creationId xmlns:a16="http://schemas.microsoft.com/office/drawing/2014/main" xmlns="" id="{E43EE467-CA18-49A8-80AC-AD3F927B5C6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64117" y="4329136"/>
              <a:ext cx="3181234" cy="1862089"/>
            </a:xfrm>
            <a:custGeom>
              <a:avLst/>
              <a:gdLst/>
              <a:ahLst/>
              <a:cxnLst/>
              <a:rect l="0" t="0" r="0" b="0"/>
              <a:pathLst>
                <a:path w="3181234" h="1862089">
                  <a:moveTo>
                    <a:pt x="44333" y="1843064"/>
                  </a:moveTo>
                  <a:lnTo>
                    <a:pt x="44333" y="1843064"/>
                  </a:lnTo>
                  <a:lnTo>
                    <a:pt x="23629" y="1854048"/>
                  </a:lnTo>
                  <a:lnTo>
                    <a:pt x="16787" y="1855707"/>
                  </a:lnTo>
                  <a:lnTo>
                    <a:pt x="6645" y="1860640"/>
                  </a:lnTo>
                  <a:lnTo>
                    <a:pt x="0" y="1862088"/>
                  </a:lnTo>
                  <a:lnTo>
                    <a:pt x="44639" y="1844095"/>
                  </a:lnTo>
                  <a:lnTo>
                    <a:pt x="91304" y="1817656"/>
                  </a:lnTo>
                  <a:lnTo>
                    <a:pt x="136705" y="1792731"/>
                  </a:lnTo>
                  <a:lnTo>
                    <a:pt x="163065" y="1776348"/>
                  </a:lnTo>
                  <a:lnTo>
                    <a:pt x="191221" y="1757663"/>
                  </a:lnTo>
                  <a:lnTo>
                    <a:pt x="220575" y="1737447"/>
                  </a:lnTo>
                  <a:lnTo>
                    <a:pt x="253550" y="1715502"/>
                  </a:lnTo>
                  <a:lnTo>
                    <a:pt x="288939" y="1692406"/>
                  </a:lnTo>
                  <a:lnTo>
                    <a:pt x="325937" y="1668542"/>
                  </a:lnTo>
                  <a:lnTo>
                    <a:pt x="366830" y="1641344"/>
                  </a:lnTo>
                  <a:lnTo>
                    <a:pt x="410320" y="1611923"/>
                  </a:lnTo>
                  <a:lnTo>
                    <a:pt x="455541" y="1581020"/>
                  </a:lnTo>
                  <a:lnTo>
                    <a:pt x="503327" y="1549130"/>
                  </a:lnTo>
                  <a:lnTo>
                    <a:pt x="552823" y="1516580"/>
                  </a:lnTo>
                  <a:lnTo>
                    <a:pt x="603460" y="1483593"/>
                  </a:lnTo>
                  <a:lnTo>
                    <a:pt x="656973" y="1449605"/>
                  </a:lnTo>
                  <a:lnTo>
                    <a:pt x="712404" y="1414952"/>
                  </a:lnTo>
                  <a:lnTo>
                    <a:pt x="769114" y="1379856"/>
                  </a:lnTo>
                  <a:lnTo>
                    <a:pt x="828792" y="1342347"/>
                  </a:lnTo>
                  <a:lnTo>
                    <a:pt x="890450" y="1303231"/>
                  </a:lnTo>
                  <a:lnTo>
                    <a:pt x="953428" y="1263042"/>
                  </a:lnTo>
                  <a:lnTo>
                    <a:pt x="1017990" y="1222844"/>
                  </a:lnTo>
                  <a:lnTo>
                    <a:pt x="1083610" y="1182640"/>
                  </a:lnTo>
                  <a:lnTo>
                    <a:pt x="1149935" y="1142432"/>
                  </a:lnTo>
                  <a:lnTo>
                    <a:pt x="1217434" y="1101514"/>
                  </a:lnTo>
                  <a:lnTo>
                    <a:pt x="1285717" y="1060125"/>
                  </a:lnTo>
                  <a:lnTo>
                    <a:pt x="1354522" y="1018421"/>
                  </a:lnTo>
                  <a:lnTo>
                    <a:pt x="1425792" y="975802"/>
                  </a:lnTo>
                  <a:lnTo>
                    <a:pt x="1498705" y="932573"/>
                  </a:lnTo>
                  <a:lnTo>
                    <a:pt x="1572715" y="888937"/>
                  </a:lnTo>
                  <a:lnTo>
                    <a:pt x="1646749" y="845735"/>
                  </a:lnTo>
                  <a:lnTo>
                    <a:pt x="1720799" y="802822"/>
                  </a:lnTo>
                  <a:lnTo>
                    <a:pt x="1794860" y="760103"/>
                  </a:lnTo>
                  <a:lnTo>
                    <a:pt x="1867517" y="718218"/>
                  </a:lnTo>
                  <a:lnTo>
                    <a:pt x="1939239" y="676889"/>
                  </a:lnTo>
                  <a:lnTo>
                    <a:pt x="2010337" y="635931"/>
                  </a:lnTo>
                  <a:lnTo>
                    <a:pt x="2081020" y="595925"/>
                  </a:lnTo>
                  <a:lnTo>
                    <a:pt x="2151424" y="556555"/>
                  </a:lnTo>
                  <a:lnTo>
                    <a:pt x="2221644" y="517608"/>
                  </a:lnTo>
                  <a:lnTo>
                    <a:pt x="2287506" y="480355"/>
                  </a:lnTo>
                  <a:lnTo>
                    <a:pt x="2350466" y="444230"/>
                  </a:lnTo>
                  <a:lnTo>
                    <a:pt x="2411489" y="408857"/>
                  </a:lnTo>
                  <a:lnTo>
                    <a:pt x="2469808" y="376104"/>
                  </a:lnTo>
                  <a:lnTo>
                    <a:pt x="2526327" y="345096"/>
                  </a:lnTo>
                  <a:lnTo>
                    <a:pt x="2581646" y="315252"/>
                  </a:lnTo>
                  <a:lnTo>
                    <a:pt x="2633342" y="287595"/>
                  </a:lnTo>
                  <a:lnTo>
                    <a:pt x="2682623" y="261395"/>
                  </a:lnTo>
                  <a:lnTo>
                    <a:pt x="2730292" y="236168"/>
                  </a:lnTo>
                  <a:lnTo>
                    <a:pt x="2774066" y="213000"/>
                  </a:lnTo>
                  <a:lnTo>
                    <a:pt x="2815244" y="191204"/>
                  </a:lnTo>
                  <a:lnTo>
                    <a:pt x="2854690" y="170324"/>
                  </a:lnTo>
                  <a:lnTo>
                    <a:pt x="2891571" y="150760"/>
                  </a:lnTo>
                  <a:lnTo>
                    <a:pt x="2926742" y="132072"/>
                  </a:lnTo>
                  <a:lnTo>
                    <a:pt x="2960771" y="113970"/>
                  </a:lnTo>
                  <a:lnTo>
                    <a:pt x="2991220" y="97667"/>
                  </a:lnTo>
                  <a:lnTo>
                    <a:pt x="3019279" y="82566"/>
                  </a:lnTo>
                  <a:lnTo>
                    <a:pt x="3045747" y="68265"/>
                  </a:lnTo>
                  <a:lnTo>
                    <a:pt x="3090207" y="44849"/>
                  </a:lnTo>
                  <a:lnTo>
                    <a:pt x="3125960" y="26447"/>
                  </a:lnTo>
                  <a:lnTo>
                    <a:pt x="3171254" y="1748"/>
                  </a:lnTo>
                  <a:lnTo>
                    <a:pt x="3174580" y="276"/>
                  </a:lnTo>
                  <a:lnTo>
                    <a:pt x="3176797" y="0"/>
                  </a:lnTo>
                  <a:lnTo>
                    <a:pt x="3181233" y="1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1" name="SMARTInkShape-1064">
            <a:extLst>
              <a:ext uri="{FF2B5EF4-FFF2-40B4-BE49-F238E27FC236}">
                <a16:creationId xmlns:a16="http://schemas.microsoft.com/office/drawing/2014/main" xmlns="" id="{D1F6BE4F-1F07-4671-892D-08B0CB54BCF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095757" y="4534169"/>
            <a:ext cx="3046672" cy="1644382"/>
          </a:xfrm>
          <a:custGeom>
            <a:avLst/>
            <a:gdLst/>
            <a:ahLst/>
            <a:cxnLst/>
            <a:rect l="0" t="0" r="0" b="0"/>
            <a:pathLst>
              <a:path w="3046672" h="1644382">
                <a:moveTo>
                  <a:pt x="6343" y="1644381"/>
                </a:moveTo>
                <a:lnTo>
                  <a:pt x="6343" y="1644381"/>
                </a:lnTo>
                <a:lnTo>
                  <a:pt x="2972" y="1644381"/>
                </a:lnTo>
                <a:lnTo>
                  <a:pt x="1979" y="1643676"/>
                </a:lnTo>
                <a:lnTo>
                  <a:pt x="1317" y="1642499"/>
                </a:lnTo>
                <a:lnTo>
                  <a:pt x="0" y="1638054"/>
                </a:lnTo>
                <a:lnTo>
                  <a:pt x="6475" y="1637329"/>
                </a:lnTo>
                <a:lnTo>
                  <a:pt x="48585" y="1630191"/>
                </a:lnTo>
                <a:lnTo>
                  <a:pt x="94336" y="1626291"/>
                </a:lnTo>
                <a:lnTo>
                  <a:pt x="127765" y="1623876"/>
                </a:lnTo>
                <a:lnTo>
                  <a:pt x="167553" y="1619745"/>
                </a:lnTo>
                <a:lnTo>
                  <a:pt x="213459" y="1613206"/>
                </a:lnTo>
                <a:lnTo>
                  <a:pt x="239670" y="1608781"/>
                </a:lnTo>
                <a:lnTo>
                  <a:pt x="267727" y="1603714"/>
                </a:lnTo>
                <a:lnTo>
                  <a:pt x="297016" y="1598219"/>
                </a:lnTo>
                <a:lnTo>
                  <a:pt x="325008" y="1593145"/>
                </a:lnTo>
                <a:lnTo>
                  <a:pt x="352136" y="1588352"/>
                </a:lnTo>
                <a:lnTo>
                  <a:pt x="378688" y="1583744"/>
                </a:lnTo>
                <a:lnTo>
                  <a:pt x="425124" y="1576744"/>
                </a:lnTo>
                <a:lnTo>
                  <a:pt x="464107" y="1571282"/>
                </a:lnTo>
                <a:lnTo>
                  <a:pt x="505887" y="1564239"/>
                </a:lnTo>
                <a:lnTo>
                  <a:pt x="547846" y="1555538"/>
                </a:lnTo>
                <a:lnTo>
                  <a:pt x="577644" y="1549164"/>
                </a:lnTo>
                <a:lnTo>
                  <a:pt x="583293" y="1549133"/>
                </a:lnTo>
                <a:lnTo>
                  <a:pt x="583593" y="1548427"/>
                </a:lnTo>
                <a:lnTo>
                  <a:pt x="583926" y="1545760"/>
                </a:lnTo>
                <a:lnTo>
                  <a:pt x="584720" y="1544767"/>
                </a:lnTo>
                <a:lnTo>
                  <a:pt x="589636" y="1543043"/>
                </a:lnTo>
                <a:lnTo>
                  <a:pt x="590140" y="1541016"/>
                </a:lnTo>
                <a:lnTo>
                  <a:pt x="590541" y="1496774"/>
                </a:lnTo>
                <a:lnTo>
                  <a:pt x="592424" y="1457587"/>
                </a:lnTo>
                <a:lnTo>
                  <a:pt x="595569" y="1422052"/>
                </a:lnTo>
                <a:lnTo>
                  <a:pt x="596501" y="1375776"/>
                </a:lnTo>
                <a:lnTo>
                  <a:pt x="596718" y="1342262"/>
                </a:lnTo>
                <a:lnTo>
                  <a:pt x="596815" y="1306200"/>
                </a:lnTo>
                <a:lnTo>
                  <a:pt x="596859" y="1265243"/>
                </a:lnTo>
                <a:lnTo>
                  <a:pt x="597583" y="1221875"/>
                </a:lnTo>
                <a:lnTo>
                  <a:pt x="600257" y="1179081"/>
                </a:lnTo>
                <a:lnTo>
                  <a:pt x="600034" y="1136544"/>
                </a:lnTo>
                <a:lnTo>
                  <a:pt x="598289" y="1096237"/>
                </a:lnTo>
                <a:lnTo>
                  <a:pt x="597514" y="1061860"/>
                </a:lnTo>
                <a:lnTo>
                  <a:pt x="597076" y="1018110"/>
                </a:lnTo>
                <a:lnTo>
                  <a:pt x="597634" y="971881"/>
                </a:lnTo>
                <a:lnTo>
                  <a:pt x="600045" y="940904"/>
                </a:lnTo>
                <a:lnTo>
                  <a:pt x="598999" y="926735"/>
                </a:lnTo>
                <a:lnTo>
                  <a:pt x="600314" y="896525"/>
                </a:lnTo>
                <a:lnTo>
                  <a:pt x="596893" y="863331"/>
                </a:lnTo>
                <a:lnTo>
                  <a:pt x="606353" y="863331"/>
                </a:lnTo>
                <a:lnTo>
                  <a:pt x="651571" y="853871"/>
                </a:lnTo>
                <a:lnTo>
                  <a:pt x="698019" y="851058"/>
                </a:lnTo>
                <a:lnTo>
                  <a:pt x="738334" y="848876"/>
                </a:lnTo>
                <a:lnTo>
                  <a:pt x="769116" y="846324"/>
                </a:lnTo>
                <a:lnTo>
                  <a:pt x="806316" y="845189"/>
                </a:lnTo>
                <a:lnTo>
                  <a:pt x="842605" y="844684"/>
                </a:lnTo>
                <a:lnTo>
                  <a:pt x="876843" y="844460"/>
                </a:lnTo>
                <a:lnTo>
                  <a:pt x="921768" y="844334"/>
                </a:lnTo>
                <a:lnTo>
                  <a:pt x="963304" y="842410"/>
                </a:lnTo>
                <a:lnTo>
                  <a:pt x="992069" y="837815"/>
                </a:lnTo>
                <a:lnTo>
                  <a:pt x="1018078" y="826198"/>
                </a:lnTo>
                <a:lnTo>
                  <a:pt x="1022329" y="821897"/>
                </a:lnTo>
                <a:lnTo>
                  <a:pt x="1025864" y="815989"/>
                </a:lnTo>
                <a:lnTo>
                  <a:pt x="1038745" y="777615"/>
                </a:lnTo>
                <a:lnTo>
                  <a:pt x="1042751" y="732570"/>
                </a:lnTo>
                <a:lnTo>
                  <a:pt x="1046264" y="690766"/>
                </a:lnTo>
                <a:lnTo>
                  <a:pt x="1047304" y="648982"/>
                </a:lnTo>
                <a:lnTo>
                  <a:pt x="1047614" y="611672"/>
                </a:lnTo>
                <a:lnTo>
                  <a:pt x="1044346" y="567460"/>
                </a:lnTo>
                <a:lnTo>
                  <a:pt x="1041653" y="524585"/>
                </a:lnTo>
                <a:lnTo>
                  <a:pt x="1041415" y="504068"/>
                </a:lnTo>
                <a:lnTo>
                  <a:pt x="1042113" y="503172"/>
                </a:lnTo>
                <a:lnTo>
                  <a:pt x="1047692" y="501395"/>
                </a:lnTo>
                <a:lnTo>
                  <a:pt x="1047736" y="501383"/>
                </a:lnTo>
                <a:lnTo>
                  <a:pt x="1047738" y="501382"/>
                </a:lnTo>
                <a:lnTo>
                  <a:pt x="1047743" y="501381"/>
                </a:lnTo>
                <a:lnTo>
                  <a:pt x="1051114" y="498010"/>
                </a:lnTo>
                <a:lnTo>
                  <a:pt x="1056531" y="496355"/>
                </a:lnTo>
                <a:lnTo>
                  <a:pt x="1103211" y="495053"/>
                </a:lnTo>
                <a:lnTo>
                  <a:pt x="1141511" y="495036"/>
                </a:lnTo>
                <a:lnTo>
                  <a:pt x="1181751" y="495032"/>
                </a:lnTo>
                <a:lnTo>
                  <a:pt x="1212900" y="495031"/>
                </a:lnTo>
                <a:lnTo>
                  <a:pt x="1249323" y="495031"/>
                </a:lnTo>
                <a:lnTo>
                  <a:pt x="1288323" y="495031"/>
                </a:lnTo>
                <a:lnTo>
                  <a:pt x="1326822" y="495031"/>
                </a:lnTo>
                <a:lnTo>
                  <a:pt x="1363219" y="495031"/>
                </a:lnTo>
                <a:lnTo>
                  <a:pt x="1398210" y="495031"/>
                </a:lnTo>
                <a:lnTo>
                  <a:pt x="1432576" y="495031"/>
                </a:lnTo>
                <a:lnTo>
                  <a:pt x="1468547" y="495031"/>
                </a:lnTo>
                <a:lnTo>
                  <a:pt x="1504994" y="494325"/>
                </a:lnTo>
                <a:lnTo>
                  <a:pt x="1540008" y="491660"/>
                </a:lnTo>
                <a:lnTo>
                  <a:pt x="1578148" y="490005"/>
                </a:lnTo>
                <a:lnTo>
                  <a:pt x="1617206" y="489269"/>
                </a:lnTo>
                <a:lnTo>
                  <a:pt x="1653380" y="488942"/>
                </a:lnTo>
                <a:lnTo>
                  <a:pt x="1688273" y="488797"/>
                </a:lnTo>
                <a:lnTo>
                  <a:pt x="1721889" y="488733"/>
                </a:lnTo>
                <a:lnTo>
                  <a:pt x="1768582" y="487991"/>
                </a:lnTo>
                <a:lnTo>
                  <a:pt x="1812991" y="484322"/>
                </a:lnTo>
                <a:lnTo>
                  <a:pt x="1852570" y="482920"/>
                </a:lnTo>
                <a:lnTo>
                  <a:pt x="1897904" y="480566"/>
                </a:lnTo>
                <a:lnTo>
                  <a:pt x="1940830" y="476888"/>
                </a:lnTo>
                <a:lnTo>
                  <a:pt x="1982574" y="476160"/>
                </a:lnTo>
                <a:lnTo>
                  <a:pt x="2027384" y="476005"/>
                </a:lnTo>
                <a:lnTo>
                  <a:pt x="2069688" y="475983"/>
                </a:lnTo>
                <a:lnTo>
                  <a:pt x="2115813" y="475981"/>
                </a:lnTo>
                <a:lnTo>
                  <a:pt x="2139545" y="475981"/>
                </a:lnTo>
                <a:lnTo>
                  <a:pt x="2139826" y="472610"/>
                </a:lnTo>
                <a:lnTo>
                  <a:pt x="2140571" y="471617"/>
                </a:lnTo>
                <a:lnTo>
                  <a:pt x="2145398" y="469892"/>
                </a:lnTo>
                <a:lnTo>
                  <a:pt x="2145896" y="467866"/>
                </a:lnTo>
                <a:lnTo>
                  <a:pt x="2146291" y="426525"/>
                </a:lnTo>
                <a:lnTo>
                  <a:pt x="2140825" y="383828"/>
                </a:lnTo>
                <a:lnTo>
                  <a:pt x="2134553" y="339532"/>
                </a:lnTo>
                <a:lnTo>
                  <a:pt x="2130255" y="326908"/>
                </a:lnTo>
                <a:lnTo>
                  <a:pt x="2123667" y="313748"/>
                </a:lnTo>
                <a:lnTo>
                  <a:pt x="2120907" y="304578"/>
                </a:lnTo>
                <a:lnTo>
                  <a:pt x="2163816" y="304531"/>
                </a:lnTo>
                <a:lnTo>
                  <a:pt x="2207563" y="306412"/>
                </a:lnTo>
                <a:lnTo>
                  <a:pt x="2244645" y="309557"/>
                </a:lnTo>
                <a:lnTo>
                  <a:pt x="2290676" y="312370"/>
                </a:lnTo>
                <a:lnTo>
                  <a:pt x="2324764" y="315776"/>
                </a:lnTo>
                <a:lnTo>
                  <a:pt x="2371015" y="320955"/>
                </a:lnTo>
                <a:lnTo>
                  <a:pt x="2411138" y="323508"/>
                </a:lnTo>
                <a:lnTo>
                  <a:pt x="2452895" y="328453"/>
                </a:lnTo>
                <a:lnTo>
                  <a:pt x="2500506" y="329929"/>
                </a:lnTo>
                <a:lnTo>
                  <a:pt x="2510456" y="329931"/>
                </a:lnTo>
                <a:lnTo>
                  <a:pt x="2514636" y="328049"/>
                </a:lnTo>
                <a:lnTo>
                  <a:pt x="2518845" y="325567"/>
                </a:lnTo>
                <a:lnTo>
                  <a:pt x="2527297" y="323973"/>
                </a:lnTo>
                <a:lnTo>
                  <a:pt x="2532389" y="323659"/>
                </a:lnTo>
                <a:lnTo>
                  <a:pt x="2532807" y="322927"/>
                </a:lnTo>
                <a:lnTo>
                  <a:pt x="2539598" y="277080"/>
                </a:lnTo>
                <a:lnTo>
                  <a:pt x="2539971" y="236657"/>
                </a:lnTo>
                <a:lnTo>
                  <a:pt x="2533083" y="189376"/>
                </a:lnTo>
                <a:lnTo>
                  <a:pt x="2522986" y="142977"/>
                </a:lnTo>
                <a:lnTo>
                  <a:pt x="2510353" y="101642"/>
                </a:lnTo>
                <a:lnTo>
                  <a:pt x="2503147" y="69622"/>
                </a:lnTo>
                <a:lnTo>
                  <a:pt x="2500177" y="44743"/>
                </a:lnTo>
                <a:lnTo>
                  <a:pt x="2496458" y="30729"/>
                </a:lnTo>
                <a:lnTo>
                  <a:pt x="2496858" y="28158"/>
                </a:lnTo>
                <a:lnTo>
                  <a:pt x="2501655" y="19188"/>
                </a:lnTo>
                <a:lnTo>
                  <a:pt x="2507338" y="13350"/>
                </a:lnTo>
                <a:lnTo>
                  <a:pt x="2507975" y="9332"/>
                </a:lnTo>
                <a:lnTo>
                  <a:pt x="2508770" y="8248"/>
                </a:lnTo>
                <a:lnTo>
                  <a:pt x="2513233" y="6508"/>
                </a:lnTo>
                <a:lnTo>
                  <a:pt x="2513686" y="6365"/>
                </a:lnTo>
                <a:lnTo>
                  <a:pt x="2514190" y="4326"/>
                </a:lnTo>
                <a:lnTo>
                  <a:pt x="2514324" y="2794"/>
                </a:lnTo>
                <a:lnTo>
                  <a:pt x="2515119" y="1773"/>
                </a:lnTo>
                <a:lnTo>
                  <a:pt x="2520036" y="0"/>
                </a:lnTo>
                <a:lnTo>
                  <a:pt x="2558212" y="441"/>
                </a:lnTo>
                <a:lnTo>
                  <a:pt x="2601578" y="4758"/>
                </a:lnTo>
                <a:lnTo>
                  <a:pt x="2646670" y="9452"/>
                </a:lnTo>
                <a:lnTo>
                  <a:pt x="2682655" y="15341"/>
                </a:lnTo>
                <a:lnTo>
                  <a:pt x="2722166" y="20308"/>
                </a:lnTo>
                <a:lnTo>
                  <a:pt x="2761364" y="26751"/>
                </a:lnTo>
                <a:lnTo>
                  <a:pt x="2800658" y="33612"/>
                </a:lnTo>
                <a:lnTo>
                  <a:pt x="2841640" y="39013"/>
                </a:lnTo>
                <a:lnTo>
                  <a:pt x="2883373" y="45647"/>
                </a:lnTo>
                <a:lnTo>
                  <a:pt x="2922616" y="52593"/>
                </a:lnTo>
                <a:lnTo>
                  <a:pt x="2967806" y="59766"/>
                </a:lnTo>
                <a:lnTo>
                  <a:pt x="3009393" y="62546"/>
                </a:lnTo>
                <a:lnTo>
                  <a:pt x="3036637" y="63191"/>
                </a:lnTo>
                <a:lnTo>
                  <a:pt x="3041300" y="61332"/>
                </a:lnTo>
                <a:lnTo>
                  <a:pt x="3046671" y="57760"/>
                </a:lnTo>
                <a:lnTo>
                  <a:pt x="3046407" y="57467"/>
                </a:lnTo>
                <a:lnTo>
                  <a:pt x="3041643" y="56881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6" name="SMARTInkShape-Group232">
            <a:extLst>
              <a:ext uri="{FF2B5EF4-FFF2-40B4-BE49-F238E27FC236}">
                <a16:creationId xmlns:a16="http://schemas.microsoft.com/office/drawing/2014/main" xmlns="" id="{0D4D2481-E9CF-4899-B8F0-5A3501F62950}"/>
              </a:ext>
            </a:extLst>
          </p:cNvPr>
          <p:cNvGrpSpPr/>
          <p:nvPr/>
        </p:nvGrpSpPr>
        <p:grpSpPr>
          <a:xfrm>
            <a:off x="5194322" y="5022852"/>
            <a:ext cx="1186893" cy="444497"/>
            <a:chOff x="5194322" y="5022852"/>
            <a:chExt cx="1186893" cy="444497"/>
          </a:xfrm>
        </p:grpSpPr>
        <p:sp>
          <p:nvSpPr>
            <p:cNvPr id="442" name="SMARTInkShape-1065">
              <a:extLst>
                <a:ext uri="{FF2B5EF4-FFF2-40B4-BE49-F238E27FC236}">
                  <a16:creationId xmlns:a16="http://schemas.microsoft.com/office/drawing/2014/main" xmlns="" id="{4ED902F0-F698-4003-9809-F74A62BEE78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72587" y="5134951"/>
              <a:ext cx="208628" cy="237150"/>
            </a:xfrm>
            <a:custGeom>
              <a:avLst/>
              <a:gdLst/>
              <a:ahLst/>
              <a:cxnLst/>
              <a:rect l="0" t="0" r="0" b="0"/>
              <a:pathLst>
                <a:path w="208628" h="237150">
                  <a:moveTo>
                    <a:pt x="37713" y="65699"/>
                  </a:moveTo>
                  <a:lnTo>
                    <a:pt x="37713" y="65699"/>
                  </a:lnTo>
                  <a:lnTo>
                    <a:pt x="34342" y="69070"/>
                  </a:lnTo>
                  <a:lnTo>
                    <a:pt x="27173" y="114507"/>
                  </a:lnTo>
                  <a:lnTo>
                    <a:pt x="21678" y="155042"/>
                  </a:lnTo>
                  <a:lnTo>
                    <a:pt x="8476" y="201093"/>
                  </a:lnTo>
                  <a:lnTo>
                    <a:pt x="0" y="223455"/>
                  </a:lnTo>
                  <a:lnTo>
                    <a:pt x="6470" y="214041"/>
                  </a:lnTo>
                  <a:lnTo>
                    <a:pt x="16934" y="174572"/>
                  </a:lnTo>
                  <a:lnTo>
                    <a:pt x="24010" y="143014"/>
                  </a:lnTo>
                  <a:lnTo>
                    <a:pt x="31858" y="107823"/>
                  </a:lnTo>
                  <a:lnTo>
                    <a:pt x="40755" y="73132"/>
                  </a:lnTo>
                  <a:lnTo>
                    <a:pt x="56253" y="31918"/>
                  </a:lnTo>
                  <a:lnTo>
                    <a:pt x="67583" y="1017"/>
                  </a:lnTo>
                  <a:lnTo>
                    <a:pt x="68916" y="0"/>
                  </a:lnTo>
                  <a:lnTo>
                    <a:pt x="70509" y="27"/>
                  </a:lnTo>
                  <a:lnTo>
                    <a:pt x="72277" y="751"/>
                  </a:lnTo>
                  <a:lnTo>
                    <a:pt x="95871" y="44041"/>
                  </a:lnTo>
                  <a:lnTo>
                    <a:pt x="118000" y="90172"/>
                  </a:lnTo>
                  <a:lnTo>
                    <a:pt x="146202" y="128241"/>
                  </a:lnTo>
                  <a:lnTo>
                    <a:pt x="166754" y="146083"/>
                  </a:lnTo>
                  <a:lnTo>
                    <a:pt x="205089" y="172598"/>
                  </a:lnTo>
                  <a:lnTo>
                    <a:pt x="208627" y="178885"/>
                  </a:lnTo>
                  <a:lnTo>
                    <a:pt x="207044" y="181385"/>
                  </a:lnTo>
                  <a:lnTo>
                    <a:pt x="197595" y="190765"/>
                  </a:lnTo>
                  <a:lnTo>
                    <a:pt x="187077" y="196281"/>
                  </a:lnTo>
                  <a:lnTo>
                    <a:pt x="140732" y="205795"/>
                  </a:lnTo>
                  <a:lnTo>
                    <a:pt x="93889" y="217315"/>
                  </a:lnTo>
                  <a:lnTo>
                    <a:pt x="51056" y="228109"/>
                  </a:lnTo>
                  <a:lnTo>
                    <a:pt x="25013" y="237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066">
              <a:extLst>
                <a:ext uri="{FF2B5EF4-FFF2-40B4-BE49-F238E27FC236}">
                  <a16:creationId xmlns:a16="http://schemas.microsoft.com/office/drawing/2014/main" xmlns="" id="{A35ADAC1-B7D3-4ED3-8CAA-27F981B816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67816" y="5213350"/>
              <a:ext cx="96582" cy="152401"/>
            </a:xfrm>
            <a:custGeom>
              <a:avLst/>
              <a:gdLst/>
              <a:ahLst/>
              <a:cxnLst/>
              <a:rect l="0" t="0" r="0" b="0"/>
              <a:pathLst>
                <a:path w="96582" h="152401">
                  <a:moveTo>
                    <a:pt x="18634" y="0"/>
                  </a:moveTo>
                  <a:lnTo>
                    <a:pt x="18634" y="0"/>
                  </a:lnTo>
                  <a:lnTo>
                    <a:pt x="0" y="0"/>
                  </a:lnTo>
                  <a:lnTo>
                    <a:pt x="32238" y="21654"/>
                  </a:lnTo>
                  <a:lnTo>
                    <a:pt x="77934" y="54814"/>
                  </a:lnTo>
                  <a:lnTo>
                    <a:pt x="91469" y="67559"/>
                  </a:lnTo>
                  <a:lnTo>
                    <a:pt x="96397" y="74947"/>
                  </a:lnTo>
                  <a:lnTo>
                    <a:pt x="96581" y="79597"/>
                  </a:lnTo>
                  <a:lnTo>
                    <a:pt x="93022" y="90410"/>
                  </a:lnTo>
                  <a:lnTo>
                    <a:pt x="51200" y="136391"/>
                  </a:lnTo>
                  <a:lnTo>
                    <a:pt x="31334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067">
              <a:extLst>
                <a:ext uri="{FF2B5EF4-FFF2-40B4-BE49-F238E27FC236}">
                  <a16:creationId xmlns:a16="http://schemas.microsoft.com/office/drawing/2014/main" xmlns="" id="{99A9AA0A-6B3B-4EAD-AE0F-76DC2190661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257877" y="5291583"/>
              <a:ext cx="653802" cy="44326"/>
            </a:xfrm>
            <a:custGeom>
              <a:avLst/>
              <a:gdLst/>
              <a:ahLst/>
              <a:cxnLst/>
              <a:rect l="0" t="0" r="0" b="0"/>
              <a:pathLst>
                <a:path w="653802" h="44326">
                  <a:moveTo>
                    <a:pt x="6273" y="4317"/>
                  </a:moveTo>
                  <a:lnTo>
                    <a:pt x="6273" y="4317"/>
                  </a:lnTo>
                  <a:lnTo>
                    <a:pt x="185" y="4317"/>
                  </a:lnTo>
                  <a:lnTo>
                    <a:pt x="0" y="7688"/>
                  </a:lnTo>
                  <a:lnTo>
                    <a:pt x="1386" y="8681"/>
                  </a:lnTo>
                  <a:lnTo>
                    <a:pt x="10077" y="11490"/>
                  </a:lnTo>
                  <a:lnTo>
                    <a:pt x="36521" y="28266"/>
                  </a:lnTo>
                  <a:lnTo>
                    <a:pt x="70112" y="37127"/>
                  </a:lnTo>
                  <a:lnTo>
                    <a:pt x="104731" y="41947"/>
                  </a:lnTo>
                  <a:lnTo>
                    <a:pt x="146693" y="44325"/>
                  </a:lnTo>
                  <a:lnTo>
                    <a:pt x="193565" y="40678"/>
                  </a:lnTo>
                  <a:lnTo>
                    <a:pt x="221446" y="37730"/>
                  </a:lnTo>
                  <a:lnTo>
                    <a:pt x="252027" y="34354"/>
                  </a:lnTo>
                  <a:lnTo>
                    <a:pt x="284409" y="30691"/>
                  </a:lnTo>
                  <a:lnTo>
                    <a:pt x="317992" y="26838"/>
                  </a:lnTo>
                  <a:lnTo>
                    <a:pt x="352374" y="22859"/>
                  </a:lnTo>
                  <a:lnTo>
                    <a:pt x="387290" y="18795"/>
                  </a:lnTo>
                  <a:lnTo>
                    <a:pt x="420446" y="15380"/>
                  </a:lnTo>
                  <a:lnTo>
                    <a:pt x="452427" y="12398"/>
                  </a:lnTo>
                  <a:lnTo>
                    <a:pt x="483626" y="9704"/>
                  </a:lnTo>
                  <a:lnTo>
                    <a:pt x="510774" y="7202"/>
                  </a:lnTo>
                  <a:lnTo>
                    <a:pt x="557874" y="2542"/>
                  </a:lnTo>
                  <a:lnTo>
                    <a:pt x="594329" y="0"/>
                  </a:lnTo>
                  <a:lnTo>
                    <a:pt x="629245" y="451"/>
                  </a:lnTo>
                  <a:lnTo>
                    <a:pt x="652015" y="4091"/>
                  </a:lnTo>
                  <a:lnTo>
                    <a:pt x="652666" y="4872"/>
                  </a:lnTo>
                  <a:lnTo>
                    <a:pt x="653801" y="9765"/>
                  </a:lnTo>
                  <a:lnTo>
                    <a:pt x="647623" y="4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068">
              <a:extLst>
                <a:ext uri="{FF2B5EF4-FFF2-40B4-BE49-F238E27FC236}">
                  <a16:creationId xmlns:a16="http://schemas.microsoft.com/office/drawing/2014/main" xmlns="" id="{8A13A88D-A756-4513-B4B7-AC5C3F2AF19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194322" y="5022852"/>
              <a:ext cx="69697" cy="444497"/>
            </a:xfrm>
            <a:custGeom>
              <a:avLst/>
              <a:gdLst/>
              <a:ahLst/>
              <a:cxnLst/>
              <a:rect l="0" t="0" r="0" b="0"/>
              <a:pathLst>
                <a:path w="69697" h="444497">
                  <a:moveTo>
                    <a:pt x="12678" y="6348"/>
                  </a:moveTo>
                  <a:lnTo>
                    <a:pt x="12678" y="6348"/>
                  </a:lnTo>
                  <a:lnTo>
                    <a:pt x="6331" y="1"/>
                  </a:lnTo>
                  <a:lnTo>
                    <a:pt x="6330" y="0"/>
                  </a:lnTo>
                  <a:lnTo>
                    <a:pt x="2958" y="3369"/>
                  </a:lnTo>
                  <a:lnTo>
                    <a:pt x="1302" y="6906"/>
                  </a:lnTo>
                  <a:lnTo>
                    <a:pt x="0" y="22057"/>
                  </a:lnTo>
                  <a:lnTo>
                    <a:pt x="698" y="23171"/>
                  </a:lnTo>
                  <a:lnTo>
                    <a:pt x="1869" y="23913"/>
                  </a:lnTo>
                  <a:lnTo>
                    <a:pt x="6888" y="24958"/>
                  </a:lnTo>
                  <a:lnTo>
                    <a:pt x="8818" y="25105"/>
                  </a:lnTo>
                  <a:lnTo>
                    <a:pt x="10105" y="24497"/>
                  </a:lnTo>
                  <a:lnTo>
                    <a:pt x="10963" y="23386"/>
                  </a:lnTo>
                  <a:lnTo>
                    <a:pt x="12621" y="20271"/>
                  </a:lnTo>
                  <a:lnTo>
                    <a:pt x="16816" y="14550"/>
                  </a:lnTo>
                  <a:lnTo>
                    <a:pt x="18045" y="10464"/>
                  </a:lnTo>
                  <a:lnTo>
                    <a:pt x="17667" y="8387"/>
                  </a:lnTo>
                  <a:lnTo>
                    <a:pt x="12914" y="366"/>
                  </a:lnTo>
                  <a:lnTo>
                    <a:pt x="9377" y="107"/>
                  </a:lnTo>
                  <a:lnTo>
                    <a:pt x="8360" y="776"/>
                  </a:lnTo>
                  <a:lnTo>
                    <a:pt x="7683" y="1928"/>
                  </a:lnTo>
                  <a:lnTo>
                    <a:pt x="6930" y="5795"/>
                  </a:lnTo>
                  <a:lnTo>
                    <a:pt x="6352" y="29383"/>
                  </a:lnTo>
                  <a:lnTo>
                    <a:pt x="8221" y="32578"/>
                  </a:lnTo>
                  <a:lnTo>
                    <a:pt x="11797" y="37008"/>
                  </a:lnTo>
                  <a:lnTo>
                    <a:pt x="12091" y="36666"/>
                  </a:lnTo>
                  <a:lnTo>
                    <a:pt x="12417" y="34404"/>
                  </a:lnTo>
                  <a:lnTo>
                    <a:pt x="17669" y="25190"/>
                  </a:lnTo>
                  <a:lnTo>
                    <a:pt x="19004" y="7598"/>
                  </a:lnTo>
                  <a:lnTo>
                    <a:pt x="18307" y="7887"/>
                  </a:lnTo>
                  <a:lnTo>
                    <a:pt x="15650" y="10090"/>
                  </a:lnTo>
                  <a:lnTo>
                    <a:pt x="13999" y="13420"/>
                  </a:lnTo>
                  <a:lnTo>
                    <a:pt x="12755" y="22089"/>
                  </a:lnTo>
                  <a:lnTo>
                    <a:pt x="13435" y="23192"/>
                  </a:lnTo>
                  <a:lnTo>
                    <a:pt x="14594" y="23927"/>
                  </a:lnTo>
                  <a:lnTo>
                    <a:pt x="18951" y="25372"/>
                  </a:lnTo>
                  <a:lnTo>
                    <a:pt x="19005" y="22020"/>
                  </a:lnTo>
                  <a:lnTo>
                    <a:pt x="18308" y="21028"/>
                  </a:lnTo>
                  <a:lnTo>
                    <a:pt x="17137" y="20368"/>
                  </a:lnTo>
                  <a:lnTo>
                    <a:pt x="15651" y="19928"/>
                  </a:lnTo>
                  <a:lnTo>
                    <a:pt x="14659" y="18929"/>
                  </a:lnTo>
                  <a:lnTo>
                    <a:pt x="13558" y="15937"/>
                  </a:lnTo>
                  <a:lnTo>
                    <a:pt x="13971" y="14858"/>
                  </a:lnTo>
                  <a:lnTo>
                    <a:pt x="14951" y="14137"/>
                  </a:lnTo>
                  <a:lnTo>
                    <a:pt x="19023" y="12700"/>
                  </a:lnTo>
                  <a:lnTo>
                    <a:pt x="13560" y="12698"/>
                  </a:lnTo>
                  <a:lnTo>
                    <a:pt x="18223" y="12698"/>
                  </a:lnTo>
                  <a:lnTo>
                    <a:pt x="6405" y="12698"/>
                  </a:lnTo>
                  <a:lnTo>
                    <a:pt x="6328" y="6425"/>
                  </a:lnTo>
                  <a:lnTo>
                    <a:pt x="6328" y="16062"/>
                  </a:lnTo>
                  <a:lnTo>
                    <a:pt x="7034" y="17057"/>
                  </a:lnTo>
                  <a:lnTo>
                    <a:pt x="8209" y="17721"/>
                  </a:lnTo>
                  <a:lnTo>
                    <a:pt x="9699" y="18164"/>
                  </a:lnTo>
                  <a:lnTo>
                    <a:pt x="10692" y="19163"/>
                  </a:lnTo>
                  <a:lnTo>
                    <a:pt x="11795" y="22157"/>
                  </a:lnTo>
                  <a:lnTo>
                    <a:pt x="12678" y="69456"/>
                  </a:lnTo>
                  <a:lnTo>
                    <a:pt x="12678" y="71703"/>
                  </a:lnTo>
                  <a:lnTo>
                    <a:pt x="14559" y="76081"/>
                  </a:lnTo>
                  <a:lnTo>
                    <a:pt x="17042" y="80380"/>
                  </a:lnTo>
                  <a:lnTo>
                    <a:pt x="18636" y="88888"/>
                  </a:lnTo>
                  <a:lnTo>
                    <a:pt x="19027" y="128853"/>
                  </a:lnTo>
                  <a:lnTo>
                    <a:pt x="17146" y="133231"/>
                  </a:lnTo>
                  <a:lnTo>
                    <a:pt x="15657" y="135387"/>
                  </a:lnTo>
                  <a:lnTo>
                    <a:pt x="15370" y="138235"/>
                  </a:lnTo>
                  <a:lnTo>
                    <a:pt x="19021" y="184103"/>
                  </a:lnTo>
                  <a:lnTo>
                    <a:pt x="19733" y="224442"/>
                  </a:lnTo>
                  <a:lnTo>
                    <a:pt x="24495" y="236796"/>
                  </a:lnTo>
                  <a:lnTo>
                    <a:pt x="26080" y="268944"/>
                  </a:lnTo>
                  <a:lnTo>
                    <a:pt x="28747" y="274281"/>
                  </a:lnTo>
                  <a:lnTo>
                    <a:pt x="29035" y="276692"/>
                  </a:lnTo>
                  <a:lnTo>
                    <a:pt x="25562" y="288724"/>
                  </a:lnTo>
                  <a:lnTo>
                    <a:pt x="31557" y="315927"/>
                  </a:lnTo>
                  <a:lnTo>
                    <a:pt x="31728" y="360347"/>
                  </a:lnTo>
                  <a:lnTo>
                    <a:pt x="31728" y="375856"/>
                  </a:lnTo>
                  <a:lnTo>
                    <a:pt x="33609" y="380594"/>
                  </a:lnTo>
                  <a:lnTo>
                    <a:pt x="35099" y="382845"/>
                  </a:lnTo>
                  <a:lnTo>
                    <a:pt x="35386" y="385759"/>
                  </a:lnTo>
                  <a:lnTo>
                    <a:pt x="33831" y="395892"/>
                  </a:lnTo>
                  <a:lnTo>
                    <a:pt x="38017" y="417820"/>
                  </a:lnTo>
                  <a:lnTo>
                    <a:pt x="38073" y="424453"/>
                  </a:lnTo>
                  <a:lnTo>
                    <a:pt x="43545" y="430828"/>
                  </a:lnTo>
                  <a:lnTo>
                    <a:pt x="44350" y="437179"/>
                  </a:lnTo>
                  <a:lnTo>
                    <a:pt x="44428" y="444496"/>
                  </a:lnTo>
                  <a:lnTo>
                    <a:pt x="44428" y="404610"/>
                  </a:lnTo>
                  <a:lnTo>
                    <a:pt x="43722" y="403090"/>
                  </a:lnTo>
                  <a:lnTo>
                    <a:pt x="42547" y="402075"/>
                  </a:lnTo>
                  <a:lnTo>
                    <a:pt x="39359" y="400949"/>
                  </a:lnTo>
                  <a:lnTo>
                    <a:pt x="29501" y="400167"/>
                  </a:lnTo>
                  <a:lnTo>
                    <a:pt x="25330" y="401982"/>
                  </a:lnTo>
                  <a:lnTo>
                    <a:pt x="23229" y="403454"/>
                  </a:lnTo>
                  <a:lnTo>
                    <a:pt x="21828" y="405847"/>
                  </a:lnTo>
                  <a:lnTo>
                    <a:pt x="19857" y="415956"/>
                  </a:lnTo>
                  <a:lnTo>
                    <a:pt x="19138" y="432804"/>
                  </a:lnTo>
                  <a:lnTo>
                    <a:pt x="20959" y="437654"/>
                  </a:lnTo>
                  <a:lnTo>
                    <a:pt x="22432" y="439935"/>
                  </a:lnTo>
                  <a:lnTo>
                    <a:pt x="24825" y="441456"/>
                  </a:lnTo>
                  <a:lnTo>
                    <a:pt x="31247" y="443146"/>
                  </a:lnTo>
                  <a:lnTo>
                    <a:pt x="34230" y="442891"/>
                  </a:lnTo>
                  <a:lnTo>
                    <a:pt x="49688" y="435542"/>
                  </a:lnTo>
                  <a:lnTo>
                    <a:pt x="58295" y="429536"/>
                  </a:lnTo>
                  <a:lnTo>
                    <a:pt x="61173" y="423502"/>
                  </a:lnTo>
                  <a:lnTo>
                    <a:pt x="63023" y="411500"/>
                  </a:lnTo>
                  <a:lnTo>
                    <a:pt x="62469" y="409801"/>
                  </a:lnTo>
                  <a:lnTo>
                    <a:pt x="61394" y="408666"/>
                  </a:lnTo>
                  <a:lnTo>
                    <a:pt x="58317" y="407406"/>
                  </a:lnTo>
                  <a:lnTo>
                    <a:pt x="54599" y="406846"/>
                  </a:lnTo>
                  <a:lnTo>
                    <a:pt x="50595" y="408478"/>
                  </a:lnTo>
                  <a:lnTo>
                    <a:pt x="42275" y="415275"/>
                  </a:lnTo>
                  <a:lnTo>
                    <a:pt x="39943" y="419280"/>
                  </a:lnTo>
                  <a:lnTo>
                    <a:pt x="39322" y="421335"/>
                  </a:lnTo>
                  <a:lnTo>
                    <a:pt x="39612" y="423412"/>
                  </a:lnTo>
                  <a:lnTo>
                    <a:pt x="41817" y="427601"/>
                  </a:lnTo>
                  <a:lnTo>
                    <a:pt x="43394" y="428294"/>
                  </a:lnTo>
                  <a:lnTo>
                    <a:pt x="45149" y="428051"/>
                  </a:lnTo>
                  <a:lnTo>
                    <a:pt x="62218" y="418769"/>
                  </a:lnTo>
                  <a:lnTo>
                    <a:pt x="66445" y="414718"/>
                  </a:lnTo>
                  <a:lnTo>
                    <a:pt x="69696" y="406763"/>
                  </a:lnTo>
                  <a:lnTo>
                    <a:pt x="63478" y="406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7" name="SMARTInkShape-1069">
            <a:extLst>
              <a:ext uri="{FF2B5EF4-FFF2-40B4-BE49-F238E27FC236}">
                <a16:creationId xmlns:a16="http://schemas.microsoft.com/office/drawing/2014/main" xmlns="" id="{047C5B91-727C-4E71-B889-C4CE0D0974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760739" y="1295662"/>
            <a:ext cx="5566923" cy="1274727"/>
          </a:xfrm>
          <a:custGeom>
            <a:avLst/>
            <a:gdLst/>
            <a:ahLst/>
            <a:cxnLst/>
            <a:rect l="0" t="0" r="0" b="0"/>
            <a:pathLst>
              <a:path w="5566923" h="1274727">
                <a:moveTo>
                  <a:pt x="144761" y="348988"/>
                </a:moveTo>
                <a:lnTo>
                  <a:pt x="144761" y="348988"/>
                </a:lnTo>
                <a:lnTo>
                  <a:pt x="192146" y="310393"/>
                </a:lnTo>
                <a:lnTo>
                  <a:pt x="227475" y="291691"/>
                </a:lnTo>
                <a:lnTo>
                  <a:pt x="258428" y="279073"/>
                </a:lnTo>
                <a:lnTo>
                  <a:pt x="293352" y="266409"/>
                </a:lnTo>
                <a:lnTo>
                  <a:pt x="333803" y="253725"/>
                </a:lnTo>
                <a:lnTo>
                  <a:pt x="379063" y="241738"/>
                </a:lnTo>
                <a:lnTo>
                  <a:pt x="403973" y="236566"/>
                </a:lnTo>
                <a:lnTo>
                  <a:pt x="429753" y="231706"/>
                </a:lnTo>
                <a:lnTo>
                  <a:pt x="458228" y="226350"/>
                </a:lnTo>
                <a:lnTo>
                  <a:pt x="488500" y="220663"/>
                </a:lnTo>
                <a:lnTo>
                  <a:pt x="519971" y="214755"/>
                </a:lnTo>
                <a:lnTo>
                  <a:pt x="554356" y="206582"/>
                </a:lnTo>
                <a:lnTo>
                  <a:pt x="590685" y="196901"/>
                </a:lnTo>
                <a:lnTo>
                  <a:pt x="628311" y="186213"/>
                </a:lnTo>
                <a:lnTo>
                  <a:pt x="666799" y="176266"/>
                </a:lnTo>
                <a:lnTo>
                  <a:pt x="705864" y="166812"/>
                </a:lnTo>
                <a:lnTo>
                  <a:pt x="745313" y="157688"/>
                </a:lnTo>
                <a:lnTo>
                  <a:pt x="785723" y="149488"/>
                </a:lnTo>
                <a:lnTo>
                  <a:pt x="826774" y="141904"/>
                </a:lnTo>
                <a:lnTo>
                  <a:pt x="868252" y="134732"/>
                </a:lnTo>
                <a:lnTo>
                  <a:pt x="909311" y="128540"/>
                </a:lnTo>
                <a:lnTo>
                  <a:pt x="950089" y="123000"/>
                </a:lnTo>
                <a:lnTo>
                  <a:pt x="990679" y="117896"/>
                </a:lnTo>
                <a:lnTo>
                  <a:pt x="1031146" y="114493"/>
                </a:lnTo>
                <a:lnTo>
                  <a:pt x="1071528" y="112225"/>
                </a:lnTo>
                <a:lnTo>
                  <a:pt x="1111855" y="110713"/>
                </a:lnTo>
                <a:lnTo>
                  <a:pt x="1154264" y="108293"/>
                </a:lnTo>
                <a:lnTo>
                  <a:pt x="1198057" y="105269"/>
                </a:lnTo>
                <a:lnTo>
                  <a:pt x="1242775" y="101842"/>
                </a:lnTo>
                <a:lnTo>
                  <a:pt x="1288110" y="98147"/>
                </a:lnTo>
                <a:lnTo>
                  <a:pt x="1333854" y="94271"/>
                </a:lnTo>
                <a:lnTo>
                  <a:pt x="1379873" y="90277"/>
                </a:lnTo>
                <a:lnTo>
                  <a:pt x="1426780" y="85497"/>
                </a:lnTo>
                <a:lnTo>
                  <a:pt x="1474278" y="80194"/>
                </a:lnTo>
                <a:lnTo>
                  <a:pt x="1522173" y="74542"/>
                </a:lnTo>
                <a:lnTo>
                  <a:pt x="1569625" y="68657"/>
                </a:lnTo>
                <a:lnTo>
                  <a:pt x="1616780" y="62618"/>
                </a:lnTo>
                <a:lnTo>
                  <a:pt x="1663740" y="56474"/>
                </a:lnTo>
                <a:lnTo>
                  <a:pt x="1711275" y="51673"/>
                </a:lnTo>
                <a:lnTo>
                  <a:pt x="1759193" y="47767"/>
                </a:lnTo>
                <a:lnTo>
                  <a:pt x="1807365" y="44457"/>
                </a:lnTo>
                <a:lnTo>
                  <a:pt x="1855003" y="42251"/>
                </a:lnTo>
                <a:lnTo>
                  <a:pt x="1902283" y="40780"/>
                </a:lnTo>
                <a:lnTo>
                  <a:pt x="1949325" y="39799"/>
                </a:lnTo>
                <a:lnTo>
                  <a:pt x="1996915" y="39145"/>
                </a:lnTo>
                <a:lnTo>
                  <a:pt x="2044869" y="38710"/>
                </a:lnTo>
                <a:lnTo>
                  <a:pt x="2093066" y="38419"/>
                </a:lnTo>
                <a:lnTo>
                  <a:pt x="2142132" y="38225"/>
                </a:lnTo>
                <a:lnTo>
                  <a:pt x="2191775" y="38096"/>
                </a:lnTo>
                <a:lnTo>
                  <a:pt x="2241804" y="38010"/>
                </a:lnTo>
                <a:lnTo>
                  <a:pt x="2292795" y="37247"/>
                </a:lnTo>
                <a:lnTo>
                  <a:pt x="2344428" y="36033"/>
                </a:lnTo>
                <a:lnTo>
                  <a:pt x="2396489" y="34518"/>
                </a:lnTo>
                <a:lnTo>
                  <a:pt x="2449540" y="32802"/>
                </a:lnTo>
                <a:lnTo>
                  <a:pt x="2503253" y="30953"/>
                </a:lnTo>
                <a:lnTo>
                  <a:pt x="2557405" y="29015"/>
                </a:lnTo>
                <a:lnTo>
                  <a:pt x="2610441" y="26311"/>
                </a:lnTo>
                <a:lnTo>
                  <a:pt x="2662731" y="23098"/>
                </a:lnTo>
                <a:lnTo>
                  <a:pt x="2714524" y="19545"/>
                </a:lnTo>
                <a:lnTo>
                  <a:pt x="2765986" y="16470"/>
                </a:lnTo>
                <a:lnTo>
                  <a:pt x="2817228" y="13715"/>
                </a:lnTo>
                <a:lnTo>
                  <a:pt x="2868323" y="11173"/>
                </a:lnTo>
                <a:lnTo>
                  <a:pt x="2920024" y="9478"/>
                </a:lnTo>
                <a:lnTo>
                  <a:pt x="2972130" y="8348"/>
                </a:lnTo>
                <a:lnTo>
                  <a:pt x="3024507" y="7594"/>
                </a:lnTo>
                <a:lnTo>
                  <a:pt x="3077063" y="7092"/>
                </a:lnTo>
                <a:lnTo>
                  <a:pt x="3129742" y="6758"/>
                </a:lnTo>
                <a:lnTo>
                  <a:pt x="3182498" y="6534"/>
                </a:lnTo>
                <a:lnTo>
                  <a:pt x="3234603" y="6386"/>
                </a:lnTo>
                <a:lnTo>
                  <a:pt x="3286272" y="6286"/>
                </a:lnTo>
                <a:lnTo>
                  <a:pt x="3337651" y="6220"/>
                </a:lnTo>
                <a:lnTo>
                  <a:pt x="3390954" y="6176"/>
                </a:lnTo>
                <a:lnTo>
                  <a:pt x="3445539" y="6147"/>
                </a:lnTo>
                <a:lnTo>
                  <a:pt x="3500979" y="6127"/>
                </a:lnTo>
                <a:lnTo>
                  <a:pt x="3554875" y="5409"/>
                </a:lnTo>
                <a:lnTo>
                  <a:pt x="3607735" y="4224"/>
                </a:lnTo>
                <a:lnTo>
                  <a:pt x="3659911" y="2729"/>
                </a:lnTo>
                <a:lnTo>
                  <a:pt x="3710922" y="1732"/>
                </a:lnTo>
                <a:lnTo>
                  <a:pt x="3761157" y="1067"/>
                </a:lnTo>
                <a:lnTo>
                  <a:pt x="3810873" y="624"/>
                </a:lnTo>
                <a:lnTo>
                  <a:pt x="3862366" y="329"/>
                </a:lnTo>
                <a:lnTo>
                  <a:pt x="3915036" y="132"/>
                </a:lnTo>
                <a:lnTo>
                  <a:pt x="3968493" y="0"/>
                </a:lnTo>
                <a:lnTo>
                  <a:pt x="4019654" y="619"/>
                </a:lnTo>
                <a:lnTo>
                  <a:pt x="4069287" y="1736"/>
                </a:lnTo>
                <a:lnTo>
                  <a:pt x="4117893" y="3187"/>
                </a:lnTo>
                <a:lnTo>
                  <a:pt x="4165821" y="5565"/>
                </a:lnTo>
                <a:lnTo>
                  <a:pt x="4213296" y="8562"/>
                </a:lnTo>
                <a:lnTo>
                  <a:pt x="4260469" y="11970"/>
                </a:lnTo>
                <a:lnTo>
                  <a:pt x="4308849" y="15654"/>
                </a:lnTo>
                <a:lnTo>
                  <a:pt x="4358038" y="19521"/>
                </a:lnTo>
                <a:lnTo>
                  <a:pt x="4407760" y="23510"/>
                </a:lnTo>
                <a:lnTo>
                  <a:pt x="4455727" y="28286"/>
                </a:lnTo>
                <a:lnTo>
                  <a:pt x="4502521" y="33587"/>
                </a:lnTo>
                <a:lnTo>
                  <a:pt x="4548533" y="39237"/>
                </a:lnTo>
                <a:lnTo>
                  <a:pt x="4592616" y="45121"/>
                </a:lnTo>
                <a:lnTo>
                  <a:pt x="4635410" y="51160"/>
                </a:lnTo>
                <a:lnTo>
                  <a:pt x="4677342" y="57303"/>
                </a:lnTo>
                <a:lnTo>
                  <a:pt x="4718705" y="63514"/>
                </a:lnTo>
                <a:lnTo>
                  <a:pt x="4759683" y="69772"/>
                </a:lnTo>
                <a:lnTo>
                  <a:pt x="4800411" y="76061"/>
                </a:lnTo>
                <a:lnTo>
                  <a:pt x="4838850" y="83075"/>
                </a:lnTo>
                <a:lnTo>
                  <a:pt x="4875763" y="90574"/>
                </a:lnTo>
                <a:lnTo>
                  <a:pt x="4911662" y="98395"/>
                </a:lnTo>
                <a:lnTo>
                  <a:pt x="4947590" y="106432"/>
                </a:lnTo>
                <a:lnTo>
                  <a:pt x="4983533" y="114612"/>
                </a:lnTo>
                <a:lnTo>
                  <a:pt x="5019494" y="122887"/>
                </a:lnTo>
                <a:lnTo>
                  <a:pt x="5055460" y="131226"/>
                </a:lnTo>
                <a:lnTo>
                  <a:pt x="5091432" y="139608"/>
                </a:lnTo>
                <a:lnTo>
                  <a:pt x="5127409" y="148018"/>
                </a:lnTo>
                <a:lnTo>
                  <a:pt x="5161270" y="157153"/>
                </a:lnTo>
                <a:lnTo>
                  <a:pt x="5193723" y="166770"/>
                </a:lnTo>
                <a:lnTo>
                  <a:pt x="5225235" y="176709"/>
                </a:lnTo>
                <a:lnTo>
                  <a:pt x="5255416" y="186863"/>
                </a:lnTo>
                <a:lnTo>
                  <a:pt x="5284710" y="197160"/>
                </a:lnTo>
                <a:lnTo>
                  <a:pt x="5313409" y="207553"/>
                </a:lnTo>
                <a:lnTo>
                  <a:pt x="5339600" y="219420"/>
                </a:lnTo>
                <a:lnTo>
                  <a:pt x="5364116" y="232271"/>
                </a:lnTo>
                <a:lnTo>
                  <a:pt x="5408051" y="259719"/>
                </a:lnTo>
                <a:lnTo>
                  <a:pt x="5444043" y="288382"/>
                </a:lnTo>
                <a:lnTo>
                  <a:pt x="5476501" y="317583"/>
                </a:lnTo>
                <a:lnTo>
                  <a:pt x="5505272" y="348436"/>
                </a:lnTo>
                <a:lnTo>
                  <a:pt x="5527467" y="383315"/>
                </a:lnTo>
                <a:lnTo>
                  <a:pt x="5544857" y="419983"/>
                </a:lnTo>
                <a:lnTo>
                  <a:pt x="5558231" y="456741"/>
                </a:lnTo>
                <a:lnTo>
                  <a:pt x="5566529" y="491893"/>
                </a:lnTo>
                <a:lnTo>
                  <a:pt x="5566922" y="526331"/>
                </a:lnTo>
                <a:lnTo>
                  <a:pt x="5560982" y="560451"/>
                </a:lnTo>
                <a:lnTo>
                  <a:pt x="5548936" y="594431"/>
                </a:lnTo>
                <a:lnTo>
                  <a:pt x="5522916" y="641924"/>
                </a:lnTo>
                <a:lnTo>
                  <a:pt x="5499326" y="674150"/>
                </a:lnTo>
                <a:lnTo>
                  <a:pt x="5470262" y="706582"/>
                </a:lnTo>
                <a:lnTo>
                  <a:pt x="5433825" y="737459"/>
                </a:lnTo>
                <a:lnTo>
                  <a:pt x="5392232" y="767646"/>
                </a:lnTo>
                <a:lnTo>
                  <a:pt x="5345761" y="797525"/>
                </a:lnTo>
                <a:lnTo>
                  <a:pt x="5319537" y="812407"/>
                </a:lnTo>
                <a:lnTo>
                  <a:pt x="5292179" y="827267"/>
                </a:lnTo>
                <a:lnTo>
                  <a:pt x="5263356" y="841407"/>
                </a:lnTo>
                <a:lnTo>
                  <a:pt x="5233558" y="855068"/>
                </a:lnTo>
                <a:lnTo>
                  <a:pt x="5203109" y="868408"/>
                </a:lnTo>
                <a:lnTo>
                  <a:pt x="5172934" y="880829"/>
                </a:lnTo>
                <a:lnTo>
                  <a:pt x="5142936" y="892638"/>
                </a:lnTo>
                <a:lnTo>
                  <a:pt x="5113062" y="904037"/>
                </a:lnTo>
                <a:lnTo>
                  <a:pt x="5081856" y="915871"/>
                </a:lnTo>
                <a:lnTo>
                  <a:pt x="5049764" y="927994"/>
                </a:lnTo>
                <a:lnTo>
                  <a:pt x="5017080" y="940308"/>
                </a:lnTo>
                <a:lnTo>
                  <a:pt x="4984001" y="952046"/>
                </a:lnTo>
                <a:lnTo>
                  <a:pt x="4950659" y="963399"/>
                </a:lnTo>
                <a:lnTo>
                  <a:pt x="4917143" y="974495"/>
                </a:lnTo>
                <a:lnTo>
                  <a:pt x="4882100" y="984715"/>
                </a:lnTo>
                <a:lnTo>
                  <a:pt x="4846037" y="994350"/>
                </a:lnTo>
                <a:lnTo>
                  <a:pt x="4809295" y="1003596"/>
                </a:lnTo>
                <a:lnTo>
                  <a:pt x="4770689" y="1013288"/>
                </a:lnTo>
                <a:lnTo>
                  <a:pt x="4730840" y="1023277"/>
                </a:lnTo>
                <a:lnTo>
                  <a:pt x="4690162" y="1033464"/>
                </a:lnTo>
                <a:lnTo>
                  <a:pt x="4648936" y="1043077"/>
                </a:lnTo>
                <a:lnTo>
                  <a:pt x="4607338" y="1052309"/>
                </a:lnTo>
                <a:lnTo>
                  <a:pt x="4565496" y="1061285"/>
                </a:lnTo>
                <a:lnTo>
                  <a:pt x="4524196" y="1069386"/>
                </a:lnTo>
                <a:lnTo>
                  <a:pt x="4483257" y="1076903"/>
                </a:lnTo>
                <a:lnTo>
                  <a:pt x="4442560" y="1084032"/>
                </a:lnTo>
                <a:lnTo>
                  <a:pt x="4402021" y="1090900"/>
                </a:lnTo>
                <a:lnTo>
                  <a:pt x="4361590" y="1097596"/>
                </a:lnTo>
                <a:lnTo>
                  <a:pt x="4321229" y="1104177"/>
                </a:lnTo>
                <a:lnTo>
                  <a:pt x="4279507" y="1109975"/>
                </a:lnTo>
                <a:lnTo>
                  <a:pt x="4236875" y="1115251"/>
                </a:lnTo>
                <a:lnTo>
                  <a:pt x="4193637" y="1120180"/>
                </a:lnTo>
                <a:lnTo>
                  <a:pt x="4150700" y="1124877"/>
                </a:lnTo>
                <a:lnTo>
                  <a:pt x="4107966" y="1129420"/>
                </a:lnTo>
                <a:lnTo>
                  <a:pt x="4065364" y="1133859"/>
                </a:lnTo>
                <a:lnTo>
                  <a:pt x="4020029" y="1138230"/>
                </a:lnTo>
                <a:lnTo>
                  <a:pt x="3972874" y="1142555"/>
                </a:lnTo>
                <a:lnTo>
                  <a:pt x="3924502" y="1146849"/>
                </a:lnTo>
                <a:lnTo>
                  <a:pt x="3874616" y="1151123"/>
                </a:lnTo>
                <a:lnTo>
                  <a:pt x="3823720" y="1155384"/>
                </a:lnTo>
                <a:lnTo>
                  <a:pt x="3772150" y="1159635"/>
                </a:lnTo>
                <a:lnTo>
                  <a:pt x="3721543" y="1163175"/>
                </a:lnTo>
                <a:lnTo>
                  <a:pt x="3671576" y="1166240"/>
                </a:lnTo>
                <a:lnTo>
                  <a:pt x="3622037" y="1168989"/>
                </a:lnTo>
                <a:lnTo>
                  <a:pt x="3569962" y="1172233"/>
                </a:lnTo>
                <a:lnTo>
                  <a:pt x="3516195" y="1175807"/>
                </a:lnTo>
                <a:lnTo>
                  <a:pt x="3461300" y="1179601"/>
                </a:lnTo>
                <a:lnTo>
                  <a:pt x="3407065" y="1182836"/>
                </a:lnTo>
                <a:lnTo>
                  <a:pt x="3353269" y="1185697"/>
                </a:lnTo>
                <a:lnTo>
                  <a:pt x="3299766" y="1188311"/>
                </a:lnTo>
                <a:lnTo>
                  <a:pt x="3247164" y="1190759"/>
                </a:lnTo>
                <a:lnTo>
                  <a:pt x="3195163" y="1193097"/>
                </a:lnTo>
                <a:lnTo>
                  <a:pt x="3143562" y="1195360"/>
                </a:lnTo>
                <a:lnTo>
                  <a:pt x="3090817" y="1196870"/>
                </a:lnTo>
                <a:lnTo>
                  <a:pt x="3037310" y="1197876"/>
                </a:lnTo>
                <a:lnTo>
                  <a:pt x="2983294" y="1198546"/>
                </a:lnTo>
                <a:lnTo>
                  <a:pt x="2930349" y="1198993"/>
                </a:lnTo>
                <a:lnTo>
                  <a:pt x="2878120" y="1199292"/>
                </a:lnTo>
                <a:lnTo>
                  <a:pt x="2826367" y="1199490"/>
                </a:lnTo>
                <a:lnTo>
                  <a:pt x="2774931" y="1199623"/>
                </a:lnTo>
                <a:lnTo>
                  <a:pt x="2723708" y="1199711"/>
                </a:lnTo>
                <a:lnTo>
                  <a:pt x="2672625" y="1199770"/>
                </a:lnTo>
                <a:lnTo>
                  <a:pt x="2621638" y="1200515"/>
                </a:lnTo>
                <a:lnTo>
                  <a:pt x="2570712" y="1201717"/>
                </a:lnTo>
                <a:lnTo>
                  <a:pt x="2519828" y="1203224"/>
                </a:lnTo>
                <a:lnTo>
                  <a:pt x="2469678" y="1204229"/>
                </a:lnTo>
                <a:lnTo>
                  <a:pt x="2420017" y="1204898"/>
                </a:lnTo>
                <a:lnTo>
                  <a:pt x="2370681" y="1205345"/>
                </a:lnTo>
                <a:lnTo>
                  <a:pt x="2321563" y="1207054"/>
                </a:lnTo>
                <a:lnTo>
                  <a:pt x="2272590" y="1209604"/>
                </a:lnTo>
                <a:lnTo>
                  <a:pt x="2223713" y="1212715"/>
                </a:lnTo>
                <a:lnTo>
                  <a:pt x="2173491" y="1215495"/>
                </a:lnTo>
                <a:lnTo>
                  <a:pt x="2122369" y="1218054"/>
                </a:lnTo>
                <a:lnTo>
                  <a:pt x="2070650" y="1220465"/>
                </a:lnTo>
                <a:lnTo>
                  <a:pt x="2019942" y="1223484"/>
                </a:lnTo>
                <a:lnTo>
                  <a:pt x="1969909" y="1226907"/>
                </a:lnTo>
                <a:lnTo>
                  <a:pt x="1920326" y="1230601"/>
                </a:lnTo>
                <a:lnTo>
                  <a:pt x="1870338" y="1234474"/>
                </a:lnTo>
                <a:lnTo>
                  <a:pt x="1820080" y="1238468"/>
                </a:lnTo>
                <a:lnTo>
                  <a:pt x="1769640" y="1242541"/>
                </a:lnTo>
                <a:lnTo>
                  <a:pt x="1719786" y="1246668"/>
                </a:lnTo>
                <a:lnTo>
                  <a:pt x="1670321" y="1250830"/>
                </a:lnTo>
                <a:lnTo>
                  <a:pt x="1621117" y="1255016"/>
                </a:lnTo>
                <a:lnTo>
                  <a:pt x="1572088" y="1258512"/>
                </a:lnTo>
                <a:lnTo>
                  <a:pt x="1523173" y="1261548"/>
                </a:lnTo>
                <a:lnTo>
                  <a:pt x="1474336" y="1264278"/>
                </a:lnTo>
                <a:lnTo>
                  <a:pt x="1426255" y="1266804"/>
                </a:lnTo>
                <a:lnTo>
                  <a:pt x="1378679" y="1269193"/>
                </a:lnTo>
                <a:lnTo>
                  <a:pt x="1331440" y="1271491"/>
                </a:lnTo>
                <a:lnTo>
                  <a:pt x="1285836" y="1273023"/>
                </a:lnTo>
                <a:lnTo>
                  <a:pt x="1241322" y="1274045"/>
                </a:lnTo>
                <a:lnTo>
                  <a:pt x="1197535" y="1274726"/>
                </a:lnTo>
                <a:lnTo>
                  <a:pt x="1153527" y="1274474"/>
                </a:lnTo>
                <a:lnTo>
                  <a:pt x="1109372" y="1273601"/>
                </a:lnTo>
                <a:lnTo>
                  <a:pt x="1065118" y="1272313"/>
                </a:lnTo>
                <a:lnTo>
                  <a:pt x="1021504" y="1270749"/>
                </a:lnTo>
                <a:lnTo>
                  <a:pt x="978317" y="1269001"/>
                </a:lnTo>
                <a:lnTo>
                  <a:pt x="935415" y="1267130"/>
                </a:lnTo>
                <a:lnTo>
                  <a:pt x="894114" y="1265883"/>
                </a:lnTo>
                <a:lnTo>
                  <a:pt x="853880" y="1265051"/>
                </a:lnTo>
                <a:lnTo>
                  <a:pt x="814357" y="1264497"/>
                </a:lnTo>
                <a:lnTo>
                  <a:pt x="774602" y="1262716"/>
                </a:lnTo>
                <a:lnTo>
                  <a:pt x="734695" y="1260118"/>
                </a:lnTo>
                <a:lnTo>
                  <a:pt x="694684" y="1256974"/>
                </a:lnTo>
                <a:lnTo>
                  <a:pt x="656015" y="1254174"/>
                </a:lnTo>
                <a:lnTo>
                  <a:pt x="618241" y="1251601"/>
                </a:lnTo>
                <a:lnTo>
                  <a:pt x="581065" y="1249180"/>
                </a:lnTo>
                <a:lnTo>
                  <a:pt x="545696" y="1246155"/>
                </a:lnTo>
                <a:lnTo>
                  <a:pt x="511535" y="1242727"/>
                </a:lnTo>
                <a:lnTo>
                  <a:pt x="478177" y="1239031"/>
                </a:lnTo>
                <a:lnTo>
                  <a:pt x="446766" y="1233744"/>
                </a:lnTo>
                <a:lnTo>
                  <a:pt x="416653" y="1227398"/>
                </a:lnTo>
                <a:lnTo>
                  <a:pt x="387406" y="1220345"/>
                </a:lnTo>
                <a:lnTo>
                  <a:pt x="360852" y="1212820"/>
                </a:lnTo>
                <a:lnTo>
                  <a:pt x="336094" y="1204981"/>
                </a:lnTo>
                <a:lnTo>
                  <a:pt x="290475" y="1188040"/>
                </a:lnTo>
                <a:lnTo>
                  <a:pt x="249034" y="1168752"/>
                </a:lnTo>
                <a:lnTo>
                  <a:pt x="209449" y="1148420"/>
                </a:lnTo>
                <a:lnTo>
                  <a:pt x="172805" y="1126919"/>
                </a:lnTo>
                <a:lnTo>
                  <a:pt x="129082" y="1091014"/>
                </a:lnTo>
                <a:lnTo>
                  <a:pt x="93470" y="1052859"/>
                </a:lnTo>
                <a:lnTo>
                  <a:pt x="61986" y="1009882"/>
                </a:lnTo>
                <a:lnTo>
                  <a:pt x="38626" y="962419"/>
                </a:lnTo>
                <a:lnTo>
                  <a:pt x="19005" y="916763"/>
                </a:lnTo>
                <a:lnTo>
                  <a:pt x="5351" y="872661"/>
                </a:lnTo>
                <a:lnTo>
                  <a:pt x="679" y="831763"/>
                </a:lnTo>
                <a:lnTo>
                  <a:pt x="0" y="787974"/>
                </a:lnTo>
                <a:lnTo>
                  <a:pt x="2341" y="755995"/>
                </a:lnTo>
                <a:lnTo>
                  <a:pt x="10997" y="709628"/>
                </a:lnTo>
                <a:lnTo>
                  <a:pt x="19128" y="664610"/>
                </a:lnTo>
                <a:lnTo>
                  <a:pt x="29377" y="619992"/>
                </a:lnTo>
                <a:lnTo>
                  <a:pt x="44721" y="575492"/>
                </a:lnTo>
                <a:lnTo>
                  <a:pt x="62673" y="531027"/>
                </a:lnTo>
                <a:lnTo>
                  <a:pt x="84769" y="489944"/>
                </a:lnTo>
                <a:lnTo>
                  <a:pt x="112561" y="450960"/>
                </a:lnTo>
                <a:lnTo>
                  <a:pt x="143138" y="409227"/>
                </a:lnTo>
                <a:lnTo>
                  <a:pt x="174541" y="368953"/>
                </a:lnTo>
                <a:lnTo>
                  <a:pt x="209559" y="330209"/>
                </a:lnTo>
                <a:lnTo>
                  <a:pt x="246745" y="285176"/>
                </a:lnTo>
                <a:lnTo>
                  <a:pt x="284575" y="246198"/>
                </a:lnTo>
                <a:lnTo>
                  <a:pt x="322595" y="212306"/>
                </a:lnTo>
                <a:lnTo>
                  <a:pt x="367413" y="183293"/>
                </a:lnTo>
                <a:lnTo>
                  <a:pt x="399881" y="167396"/>
                </a:lnTo>
                <a:lnTo>
                  <a:pt x="449561" y="1457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4" name="SMARTInkShape-Group234">
            <a:extLst>
              <a:ext uri="{FF2B5EF4-FFF2-40B4-BE49-F238E27FC236}">
                <a16:creationId xmlns:a16="http://schemas.microsoft.com/office/drawing/2014/main" xmlns="" id="{A696A7C9-B83B-45DF-BF74-F06A8060D3FB}"/>
              </a:ext>
            </a:extLst>
          </p:cNvPr>
          <p:cNvGrpSpPr/>
          <p:nvPr/>
        </p:nvGrpSpPr>
        <p:grpSpPr>
          <a:xfrm>
            <a:off x="4730322" y="3941522"/>
            <a:ext cx="387807" cy="1430317"/>
            <a:chOff x="4730322" y="3941522"/>
            <a:chExt cx="387807" cy="1430317"/>
          </a:xfrm>
        </p:grpSpPr>
        <p:sp>
          <p:nvSpPr>
            <p:cNvPr id="448" name="SMARTInkShape-1070">
              <a:extLst>
                <a:ext uri="{FF2B5EF4-FFF2-40B4-BE49-F238E27FC236}">
                  <a16:creationId xmlns:a16="http://schemas.microsoft.com/office/drawing/2014/main" xmlns="" id="{6B02C928-B2E1-4541-97B8-925AF5DDA1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22850" y="4390112"/>
              <a:ext cx="95279" cy="188239"/>
            </a:xfrm>
            <a:custGeom>
              <a:avLst/>
              <a:gdLst/>
              <a:ahLst/>
              <a:cxnLst/>
              <a:rect l="0" t="0" r="0" b="0"/>
              <a:pathLst>
                <a:path w="95279" h="188239">
                  <a:moveTo>
                    <a:pt x="0" y="67588"/>
                  </a:moveTo>
                  <a:lnTo>
                    <a:pt x="0" y="67588"/>
                  </a:lnTo>
                  <a:lnTo>
                    <a:pt x="0" y="70959"/>
                  </a:lnTo>
                  <a:lnTo>
                    <a:pt x="1882" y="74496"/>
                  </a:lnTo>
                  <a:lnTo>
                    <a:pt x="5069" y="79830"/>
                  </a:lnTo>
                  <a:lnTo>
                    <a:pt x="31033" y="123759"/>
                  </a:lnTo>
                  <a:lnTo>
                    <a:pt x="38487" y="136297"/>
                  </a:lnTo>
                  <a:lnTo>
                    <a:pt x="47585" y="158188"/>
                  </a:lnTo>
                  <a:lnTo>
                    <a:pt x="47246" y="158327"/>
                  </a:lnTo>
                  <a:lnTo>
                    <a:pt x="46314" y="157714"/>
                  </a:lnTo>
                  <a:lnTo>
                    <a:pt x="23566" y="119967"/>
                  </a:lnTo>
                  <a:lnTo>
                    <a:pt x="9177" y="81853"/>
                  </a:lnTo>
                  <a:lnTo>
                    <a:pt x="1812" y="36278"/>
                  </a:lnTo>
                  <a:lnTo>
                    <a:pt x="1243" y="13861"/>
                  </a:lnTo>
                  <a:lnTo>
                    <a:pt x="3610" y="5374"/>
                  </a:lnTo>
                  <a:lnTo>
                    <a:pt x="6640" y="2828"/>
                  </a:lnTo>
                  <a:lnTo>
                    <a:pt x="15651" y="0"/>
                  </a:lnTo>
                  <a:lnTo>
                    <a:pt x="26712" y="2507"/>
                  </a:lnTo>
                  <a:lnTo>
                    <a:pt x="39389" y="9735"/>
                  </a:lnTo>
                  <a:lnTo>
                    <a:pt x="61687" y="31083"/>
                  </a:lnTo>
                  <a:lnTo>
                    <a:pt x="86660" y="75507"/>
                  </a:lnTo>
                  <a:lnTo>
                    <a:pt x="94254" y="99329"/>
                  </a:lnTo>
                  <a:lnTo>
                    <a:pt x="95278" y="121677"/>
                  </a:lnTo>
                  <a:lnTo>
                    <a:pt x="89617" y="141487"/>
                  </a:lnTo>
                  <a:lnTo>
                    <a:pt x="74531" y="166625"/>
                  </a:lnTo>
                  <a:lnTo>
                    <a:pt x="62758" y="178632"/>
                  </a:lnTo>
                  <a:lnTo>
                    <a:pt x="38100" y="188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071">
              <a:extLst>
                <a:ext uri="{FF2B5EF4-FFF2-40B4-BE49-F238E27FC236}">
                  <a16:creationId xmlns:a16="http://schemas.microsoft.com/office/drawing/2014/main" xmlns="" id="{3166D213-495A-4372-B6FE-D9988F70C9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59390" y="3941522"/>
              <a:ext cx="136461" cy="160658"/>
            </a:xfrm>
            <a:custGeom>
              <a:avLst/>
              <a:gdLst/>
              <a:ahLst/>
              <a:cxnLst/>
              <a:rect l="0" t="0" r="0" b="0"/>
              <a:pathLst>
                <a:path w="136461" h="160658">
                  <a:moveTo>
                    <a:pt x="3110" y="71678"/>
                  </a:moveTo>
                  <a:lnTo>
                    <a:pt x="3110" y="71678"/>
                  </a:lnTo>
                  <a:lnTo>
                    <a:pt x="6481" y="78420"/>
                  </a:lnTo>
                  <a:lnTo>
                    <a:pt x="9198" y="122579"/>
                  </a:lnTo>
                  <a:lnTo>
                    <a:pt x="9437" y="159637"/>
                  </a:lnTo>
                  <a:lnTo>
                    <a:pt x="8739" y="160657"/>
                  </a:lnTo>
                  <a:lnTo>
                    <a:pt x="7569" y="159925"/>
                  </a:lnTo>
                  <a:lnTo>
                    <a:pt x="6082" y="158025"/>
                  </a:lnTo>
                  <a:lnTo>
                    <a:pt x="0" y="112467"/>
                  </a:lnTo>
                  <a:lnTo>
                    <a:pt x="1091" y="73572"/>
                  </a:lnTo>
                  <a:lnTo>
                    <a:pt x="7781" y="27733"/>
                  </a:lnTo>
                  <a:lnTo>
                    <a:pt x="11771" y="11225"/>
                  </a:lnTo>
                  <a:lnTo>
                    <a:pt x="15234" y="5976"/>
                  </a:lnTo>
                  <a:lnTo>
                    <a:pt x="19659" y="2476"/>
                  </a:lnTo>
                  <a:lnTo>
                    <a:pt x="24726" y="144"/>
                  </a:lnTo>
                  <a:lnTo>
                    <a:pt x="29515" y="0"/>
                  </a:lnTo>
                  <a:lnTo>
                    <a:pt x="38599" y="3602"/>
                  </a:lnTo>
                  <a:lnTo>
                    <a:pt x="65221" y="33325"/>
                  </a:lnTo>
                  <a:lnTo>
                    <a:pt x="80780" y="50671"/>
                  </a:lnTo>
                  <a:lnTo>
                    <a:pt x="94780" y="60225"/>
                  </a:lnTo>
                  <a:lnTo>
                    <a:pt x="136460" y="780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072">
              <a:extLst>
                <a:ext uri="{FF2B5EF4-FFF2-40B4-BE49-F238E27FC236}">
                  <a16:creationId xmlns:a16="http://schemas.microsoft.com/office/drawing/2014/main" xmlns="" id="{1F77AA78-B927-48BC-BE83-62CBBD19713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33233" y="4267200"/>
              <a:ext cx="107068" cy="109726"/>
            </a:xfrm>
            <a:custGeom>
              <a:avLst/>
              <a:gdLst/>
              <a:ahLst/>
              <a:cxnLst/>
              <a:rect l="0" t="0" r="0" b="0"/>
              <a:pathLst>
                <a:path w="107068" h="109726">
                  <a:moveTo>
                    <a:pt x="5467" y="95250"/>
                  </a:moveTo>
                  <a:lnTo>
                    <a:pt x="5467" y="95250"/>
                  </a:lnTo>
                  <a:lnTo>
                    <a:pt x="441" y="107183"/>
                  </a:lnTo>
                  <a:lnTo>
                    <a:pt x="0" y="109556"/>
                  </a:lnTo>
                  <a:lnTo>
                    <a:pt x="1822" y="109725"/>
                  </a:lnTo>
                  <a:lnTo>
                    <a:pt x="9491" y="106152"/>
                  </a:lnTo>
                  <a:lnTo>
                    <a:pt x="37437" y="80104"/>
                  </a:lnTo>
                  <a:lnTo>
                    <a:pt x="76196" y="33357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073">
              <a:extLst>
                <a:ext uri="{FF2B5EF4-FFF2-40B4-BE49-F238E27FC236}">
                  <a16:creationId xmlns:a16="http://schemas.microsoft.com/office/drawing/2014/main" xmlns="" id="{E5120C2D-45AC-4F12-B0B5-BA08C6A20E3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63383" y="4114800"/>
              <a:ext cx="157868" cy="177801"/>
            </a:xfrm>
            <a:custGeom>
              <a:avLst/>
              <a:gdLst/>
              <a:ahLst/>
              <a:cxnLst/>
              <a:rect l="0" t="0" r="0" b="0"/>
              <a:pathLst>
                <a:path w="157868" h="177801">
                  <a:moveTo>
                    <a:pt x="5467" y="177800"/>
                  </a:moveTo>
                  <a:lnTo>
                    <a:pt x="5467" y="177800"/>
                  </a:lnTo>
                  <a:lnTo>
                    <a:pt x="2096" y="174429"/>
                  </a:lnTo>
                  <a:lnTo>
                    <a:pt x="441" y="170893"/>
                  </a:lnTo>
                  <a:lnTo>
                    <a:pt x="0" y="168962"/>
                  </a:lnTo>
                  <a:lnTo>
                    <a:pt x="9492" y="149389"/>
                  </a:lnTo>
                  <a:lnTo>
                    <a:pt x="43212" y="105395"/>
                  </a:lnTo>
                  <a:lnTo>
                    <a:pt x="80542" y="65644"/>
                  </a:lnTo>
                  <a:lnTo>
                    <a:pt x="125477" y="23654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1074">
              <a:extLst>
                <a:ext uri="{FF2B5EF4-FFF2-40B4-BE49-F238E27FC236}">
                  <a16:creationId xmlns:a16="http://schemas.microsoft.com/office/drawing/2014/main" xmlns="" id="{BC49D71C-E42A-4D7F-A17C-DCC1A40EDF6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762500" y="4249915"/>
              <a:ext cx="99515" cy="287042"/>
            </a:xfrm>
            <a:custGeom>
              <a:avLst/>
              <a:gdLst/>
              <a:ahLst/>
              <a:cxnLst/>
              <a:rect l="0" t="0" r="0" b="0"/>
              <a:pathLst>
                <a:path w="99515" h="287042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2129"/>
                  </a:lnTo>
                  <a:lnTo>
                    <a:pt x="21048" y="40997"/>
                  </a:lnTo>
                  <a:lnTo>
                    <a:pt x="32638" y="71333"/>
                  </a:lnTo>
                  <a:lnTo>
                    <a:pt x="45551" y="109039"/>
                  </a:lnTo>
                  <a:lnTo>
                    <a:pt x="60696" y="151669"/>
                  </a:lnTo>
                  <a:lnTo>
                    <a:pt x="74954" y="194603"/>
                  </a:lnTo>
                  <a:lnTo>
                    <a:pt x="86935" y="232971"/>
                  </a:lnTo>
                  <a:lnTo>
                    <a:pt x="98494" y="276835"/>
                  </a:lnTo>
                  <a:lnTo>
                    <a:pt x="99514" y="286452"/>
                  </a:lnTo>
                  <a:lnTo>
                    <a:pt x="98798" y="287041"/>
                  </a:lnTo>
                  <a:lnTo>
                    <a:pt x="97615" y="286022"/>
                  </a:lnTo>
                  <a:lnTo>
                    <a:pt x="88900" y="2522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1075">
              <a:extLst>
                <a:ext uri="{FF2B5EF4-FFF2-40B4-BE49-F238E27FC236}">
                  <a16:creationId xmlns:a16="http://schemas.microsoft.com/office/drawing/2014/main" xmlns="" id="{4D6C0F49-D1B5-4DCB-A0ED-CD63EF4B8B1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730322" y="4696694"/>
              <a:ext cx="235379" cy="675145"/>
            </a:xfrm>
            <a:custGeom>
              <a:avLst/>
              <a:gdLst/>
              <a:ahLst/>
              <a:cxnLst/>
              <a:rect l="0" t="0" r="0" b="0"/>
              <a:pathLst>
                <a:path w="235379" h="675145">
                  <a:moveTo>
                    <a:pt x="82978" y="669056"/>
                  </a:moveTo>
                  <a:lnTo>
                    <a:pt x="82978" y="669056"/>
                  </a:lnTo>
                  <a:lnTo>
                    <a:pt x="76889" y="675144"/>
                  </a:lnTo>
                  <a:lnTo>
                    <a:pt x="76638" y="632401"/>
                  </a:lnTo>
                  <a:lnTo>
                    <a:pt x="76632" y="597026"/>
                  </a:lnTo>
                  <a:lnTo>
                    <a:pt x="76631" y="573763"/>
                  </a:lnTo>
                  <a:lnTo>
                    <a:pt x="76630" y="548378"/>
                  </a:lnTo>
                  <a:lnTo>
                    <a:pt x="78040" y="518048"/>
                  </a:lnTo>
                  <a:lnTo>
                    <a:pt x="80392" y="484423"/>
                  </a:lnTo>
                  <a:lnTo>
                    <a:pt x="83371" y="448600"/>
                  </a:lnTo>
                  <a:lnTo>
                    <a:pt x="86062" y="410608"/>
                  </a:lnTo>
                  <a:lnTo>
                    <a:pt x="88562" y="371169"/>
                  </a:lnTo>
                  <a:lnTo>
                    <a:pt x="90934" y="330764"/>
                  </a:lnTo>
                  <a:lnTo>
                    <a:pt x="93220" y="291128"/>
                  </a:lnTo>
                  <a:lnTo>
                    <a:pt x="95450" y="252004"/>
                  </a:lnTo>
                  <a:lnTo>
                    <a:pt x="97643" y="213221"/>
                  </a:lnTo>
                  <a:lnTo>
                    <a:pt x="98399" y="178899"/>
                  </a:lnTo>
                  <a:lnTo>
                    <a:pt x="98198" y="147552"/>
                  </a:lnTo>
                  <a:lnTo>
                    <a:pt x="97358" y="118187"/>
                  </a:lnTo>
                  <a:lnTo>
                    <a:pt x="94543" y="72388"/>
                  </a:lnTo>
                  <a:lnTo>
                    <a:pt x="87110" y="28245"/>
                  </a:lnTo>
                  <a:lnTo>
                    <a:pt x="77242" y="3824"/>
                  </a:lnTo>
                  <a:lnTo>
                    <a:pt x="76681" y="39067"/>
                  </a:lnTo>
                  <a:lnTo>
                    <a:pt x="76644" y="80383"/>
                  </a:lnTo>
                  <a:lnTo>
                    <a:pt x="74753" y="112031"/>
                  </a:lnTo>
                  <a:lnTo>
                    <a:pt x="67841" y="157819"/>
                  </a:lnTo>
                  <a:lnTo>
                    <a:pt x="53093" y="198197"/>
                  </a:lnTo>
                  <a:lnTo>
                    <a:pt x="29567" y="236284"/>
                  </a:lnTo>
                  <a:lnTo>
                    <a:pt x="24794" y="240135"/>
                  </a:lnTo>
                  <a:lnTo>
                    <a:pt x="20199" y="241998"/>
                  </a:lnTo>
                  <a:lnTo>
                    <a:pt x="15726" y="242534"/>
                  </a:lnTo>
                  <a:lnTo>
                    <a:pt x="11332" y="238657"/>
                  </a:lnTo>
                  <a:lnTo>
                    <a:pt x="2687" y="223063"/>
                  </a:lnTo>
                  <a:lnTo>
                    <a:pt x="0" y="183740"/>
                  </a:lnTo>
                  <a:lnTo>
                    <a:pt x="4000" y="150676"/>
                  </a:lnTo>
                  <a:lnTo>
                    <a:pt x="11187" y="114815"/>
                  </a:lnTo>
                  <a:lnTo>
                    <a:pt x="21438" y="77710"/>
                  </a:lnTo>
                  <a:lnTo>
                    <a:pt x="39108" y="34604"/>
                  </a:lnTo>
                  <a:lnTo>
                    <a:pt x="57750" y="9602"/>
                  </a:lnTo>
                  <a:lnTo>
                    <a:pt x="74117" y="2022"/>
                  </a:lnTo>
                  <a:lnTo>
                    <a:pt x="83421" y="0"/>
                  </a:lnTo>
                  <a:lnTo>
                    <a:pt x="103166" y="3397"/>
                  </a:lnTo>
                  <a:lnTo>
                    <a:pt x="147957" y="19455"/>
                  </a:lnTo>
                  <a:lnTo>
                    <a:pt x="191090" y="36921"/>
                  </a:lnTo>
                  <a:lnTo>
                    <a:pt x="235378" y="658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7724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SMARTInkShape-Group310">
            <a:extLst>
              <a:ext uri="{FF2B5EF4-FFF2-40B4-BE49-F238E27FC236}">
                <a16:creationId xmlns:a16="http://schemas.microsoft.com/office/drawing/2014/main" xmlns="" id="{A5FD2E96-5747-45C9-BBF5-5A3A6ED6DAC4}"/>
              </a:ext>
            </a:extLst>
          </p:cNvPr>
          <p:cNvGrpSpPr/>
          <p:nvPr/>
        </p:nvGrpSpPr>
        <p:grpSpPr>
          <a:xfrm>
            <a:off x="9093200" y="2432050"/>
            <a:ext cx="559953" cy="579959"/>
            <a:chOff x="9093200" y="2432050"/>
            <a:chExt cx="559953" cy="579959"/>
          </a:xfrm>
        </p:grpSpPr>
        <p:sp>
          <p:nvSpPr>
            <p:cNvPr id="190" name="SMARTInkShape-1414">
              <a:extLst>
                <a:ext uri="{FF2B5EF4-FFF2-40B4-BE49-F238E27FC236}">
                  <a16:creationId xmlns:a16="http://schemas.microsoft.com/office/drawing/2014/main" xmlns="" id="{37A160F4-7659-471D-A40B-A512C8D10FE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605576" y="2432050"/>
              <a:ext cx="47577" cy="579959"/>
            </a:xfrm>
            <a:custGeom>
              <a:avLst/>
              <a:gdLst/>
              <a:ahLst/>
              <a:cxnLst/>
              <a:rect l="0" t="0" r="0" b="0"/>
              <a:pathLst>
                <a:path w="47577" h="579959">
                  <a:moveTo>
                    <a:pt x="33724" y="0"/>
                  </a:moveTo>
                  <a:lnTo>
                    <a:pt x="33724" y="0"/>
                  </a:lnTo>
                  <a:lnTo>
                    <a:pt x="30770" y="39001"/>
                  </a:lnTo>
                  <a:lnTo>
                    <a:pt x="34998" y="72602"/>
                  </a:lnTo>
                  <a:lnTo>
                    <a:pt x="41581" y="118581"/>
                  </a:lnTo>
                  <a:lnTo>
                    <a:pt x="45312" y="144671"/>
                  </a:lnTo>
                  <a:lnTo>
                    <a:pt x="47092" y="173353"/>
                  </a:lnTo>
                  <a:lnTo>
                    <a:pt x="47576" y="203763"/>
                  </a:lnTo>
                  <a:lnTo>
                    <a:pt x="47191" y="235325"/>
                  </a:lnTo>
                  <a:lnTo>
                    <a:pt x="44819" y="266950"/>
                  </a:lnTo>
                  <a:lnTo>
                    <a:pt x="41121" y="298617"/>
                  </a:lnTo>
                  <a:lnTo>
                    <a:pt x="36537" y="330311"/>
                  </a:lnTo>
                  <a:lnTo>
                    <a:pt x="32072" y="360613"/>
                  </a:lnTo>
                  <a:lnTo>
                    <a:pt x="27684" y="389986"/>
                  </a:lnTo>
                  <a:lnTo>
                    <a:pt x="23347" y="418741"/>
                  </a:lnTo>
                  <a:lnTo>
                    <a:pt x="19045" y="444966"/>
                  </a:lnTo>
                  <a:lnTo>
                    <a:pt x="14765" y="469505"/>
                  </a:lnTo>
                  <a:lnTo>
                    <a:pt x="6954" y="512763"/>
                  </a:lnTo>
                  <a:lnTo>
                    <a:pt x="0" y="558095"/>
                  </a:lnTo>
                  <a:lnTo>
                    <a:pt x="1075" y="578895"/>
                  </a:lnTo>
                  <a:lnTo>
                    <a:pt x="1375" y="579958"/>
                  </a:lnTo>
                  <a:lnTo>
                    <a:pt x="1974" y="577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15">
              <a:extLst>
                <a:ext uri="{FF2B5EF4-FFF2-40B4-BE49-F238E27FC236}">
                  <a16:creationId xmlns:a16="http://schemas.microsoft.com/office/drawing/2014/main" xmlns="" id="{F9CCB780-B3DF-40D6-B8E1-5AD2E495D56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205724" y="2586341"/>
              <a:ext cx="246422" cy="302587"/>
            </a:xfrm>
            <a:custGeom>
              <a:avLst/>
              <a:gdLst/>
              <a:ahLst/>
              <a:cxnLst/>
              <a:rect l="0" t="0" r="0" b="0"/>
              <a:pathLst>
                <a:path w="246422" h="302587">
                  <a:moveTo>
                    <a:pt x="14476" y="55259"/>
                  </a:moveTo>
                  <a:lnTo>
                    <a:pt x="14476" y="55259"/>
                  </a:lnTo>
                  <a:lnTo>
                    <a:pt x="170" y="32115"/>
                  </a:lnTo>
                  <a:lnTo>
                    <a:pt x="0" y="27130"/>
                  </a:lnTo>
                  <a:lnTo>
                    <a:pt x="3574" y="15946"/>
                  </a:lnTo>
                  <a:lnTo>
                    <a:pt x="8618" y="11411"/>
                  </a:lnTo>
                  <a:lnTo>
                    <a:pt x="23631" y="4492"/>
                  </a:lnTo>
                  <a:lnTo>
                    <a:pt x="58659" y="0"/>
                  </a:lnTo>
                  <a:lnTo>
                    <a:pt x="89852" y="2713"/>
                  </a:lnTo>
                  <a:lnTo>
                    <a:pt x="124177" y="9327"/>
                  </a:lnTo>
                  <a:lnTo>
                    <a:pt x="158246" y="19323"/>
                  </a:lnTo>
                  <a:lnTo>
                    <a:pt x="202419" y="40221"/>
                  </a:lnTo>
                  <a:lnTo>
                    <a:pt x="235576" y="67658"/>
                  </a:lnTo>
                  <a:lnTo>
                    <a:pt x="241604" y="79047"/>
                  </a:lnTo>
                  <a:lnTo>
                    <a:pt x="246421" y="104873"/>
                  </a:lnTo>
                  <a:lnTo>
                    <a:pt x="238422" y="150550"/>
                  </a:lnTo>
                  <a:lnTo>
                    <a:pt x="219274" y="196461"/>
                  </a:lnTo>
                  <a:lnTo>
                    <a:pt x="192359" y="234601"/>
                  </a:lnTo>
                  <a:lnTo>
                    <a:pt x="155298" y="268245"/>
                  </a:lnTo>
                  <a:lnTo>
                    <a:pt x="109666" y="290443"/>
                  </a:lnTo>
                  <a:lnTo>
                    <a:pt x="63768" y="302586"/>
                  </a:lnTo>
                  <a:lnTo>
                    <a:pt x="45087" y="302530"/>
                  </a:lnTo>
                  <a:lnTo>
                    <a:pt x="39116" y="300540"/>
                  </a:lnTo>
                  <a:lnTo>
                    <a:pt x="35841" y="297802"/>
                  </a:lnTo>
                  <a:lnTo>
                    <a:pt x="34364" y="294565"/>
                  </a:lnTo>
                  <a:lnTo>
                    <a:pt x="34084" y="290996"/>
                  </a:lnTo>
                  <a:lnTo>
                    <a:pt x="37427" y="287206"/>
                  </a:lnTo>
                  <a:lnTo>
                    <a:pt x="65276" y="2711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16">
              <a:extLst>
                <a:ext uri="{FF2B5EF4-FFF2-40B4-BE49-F238E27FC236}">
                  <a16:creationId xmlns:a16="http://schemas.microsoft.com/office/drawing/2014/main" xmlns="" id="{61C94140-4FCE-4F4D-86E1-F5A8FD2216F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239250" y="2603500"/>
              <a:ext cx="9435" cy="279401"/>
            </a:xfrm>
            <a:custGeom>
              <a:avLst/>
              <a:gdLst/>
              <a:ahLst/>
              <a:cxnLst/>
              <a:rect l="0" t="0" r="0" b="0"/>
              <a:pathLst>
                <a:path w="9435" h="279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588" y="27451"/>
                  </a:lnTo>
                  <a:lnTo>
                    <a:pt x="879" y="61756"/>
                  </a:lnTo>
                  <a:lnTo>
                    <a:pt x="3449" y="93769"/>
                  </a:lnTo>
                  <a:lnTo>
                    <a:pt x="6941" y="127283"/>
                  </a:lnTo>
                  <a:lnTo>
                    <a:pt x="9434" y="160992"/>
                  </a:lnTo>
                  <a:lnTo>
                    <a:pt x="8192" y="194789"/>
                  </a:lnTo>
                  <a:lnTo>
                    <a:pt x="3525" y="23880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17">
              <a:extLst>
                <a:ext uri="{FF2B5EF4-FFF2-40B4-BE49-F238E27FC236}">
                  <a16:creationId xmlns:a16="http://schemas.microsoft.com/office/drawing/2014/main" xmlns="" id="{318BCB9D-A4AD-4663-8A60-272FDF4409E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093200" y="2514600"/>
              <a:ext cx="18689" cy="488951"/>
            </a:xfrm>
            <a:custGeom>
              <a:avLst/>
              <a:gdLst/>
              <a:ahLst/>
              <a:cxnLst/>
              <a:rect l="0" t="0" r="0" b="0"/>
              <a:pathLst>
                <a:path w="18689" h="488951">
                  <a:moveTo>
                    <a:pt x="0" y="0"/>
                  </a:moveTo>
                  <a:lnTo>
                    <a:pt x="0" y="0"/>
                  </a:lnTo>
                  <a:lnTo>
                    <a:pt x="3370" y="36628"/>
                  </a:lnTo>
                  <a:lnTo>
                    <a:pt x="6907" y="66844"/>
                  </a:lnTo>
                  <a:lnTo>
                    <a:pt x="10831" y="103792"/>
                  </a:lnTo>
                  <a:lnTo>
                    <a:pt x="14927" y="143732"/>
                  </a:lnTo>
                  <a:lnTo>
                    <a:pt x="17218" y="190645"/>
                  </a:lnTo>
                  <a:lnTo>
                    <a:pt x="17828" y="215997"/>
                  </a:lnTo>
                  <a:lnTo>
                    <a:pt x="18235" y="242070"/>
                  </a:lnTo>
                  <a:lnTo>
                    <a:pt x="18507" y="268624"/>
                  </a:lnTo>
                  <a:lnTo>
                    <a:pt x="18688" y="295500"/>
                  </a:lnTo>
                  <a:lnTo>
                    <a:pt x="18104" y="320472"/>
                  </a:lnTo>
                  <a:lnTo>
                    <a:pt x="15572" y="367034"/>
                  </a:lnTo>
                  <a:lnTo>
                    <a:pt x="12095" y="405602"/>
                  </a:lnTo>
                  <a:lnTo>
                    <a:pt x="8051" y="449437"/>
                  </a:lnTo>
                  <a:lnTo>
                    <a:pt x="6350" y="488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311">
            <a:extLst>
              <a:ext uri="{FF2B5EF4-FFF2-40B4-BE49-F238E27FC236}">
                <a16:creationId xmlns:a16="http://schemas.microsoft.com/office/drawing/2014/main" xmlns="" id="{83E679AE-C0FD-40BF-9658-9AFBF25BAD5C}"/>
              </a:ext>
            </a:extLst>
          </p:cNvPr>
          <p:cNvGrpSpPr/>
          <p:nvPr/>
        </p:nvGrpSpPr>
        <p:grpSpPr>
          <a:xfrm>
            <a:off x="8257691" y="2656902"/>
            <a:ext cx="568810" cy="243552"/>
            <a:chOff x="8257691" y="2656902"/>
            <a:chExt cx="568810" cy="243552"/>
          </a:xfrm>
        </p:grpSpPr>
        <p:sp>
          <p:nvSpPr>
            <p:cNvPr id="195" name="SMARTInkShape-1418">
              <a:extLst>
                <a:ext uri="{FF2B5EF4-FFF2-40B4-BE49-F238E27FC236}">
                  <a16:creationId xmlns:a16="http://schemas.microsoft.com/office/drawing/2014/main" xmlns="" id="{AA0E0716-AFE7-4320-88A1-C26E2297B14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699500" y="2684229"/>
              <a:ext cx="127001" cy="179622"/>
            </a:xfrm>
            <a:custGeom>
              <a:avLst/>
              <a:gdLst/>
              <a:ahLst/>
              <a:cxnLst/>
              <a:rect l="0" t="0" r="0" b="0"/>
              <a:pathLst>
                <a:path w="127001" h="179622">
                  <a:moveTo>
                    <a:pt x="127000" y="8171"/>
                  </a:moveTo>
                  <a:lnTo>
                    <a:pt x="127000" y="8171"/>
                  </a:lnTo>
                  <a:lnTo>
                    <a:pt x="123629" y="1429"/>
                  </a:lnTo>
                  <a:lnTo>
                    <a:pt x="121931" y="148"/>
                  </a:lnTo>
                  <a:lnTo>
                    <a:pt x="120093" y="0"/>
                  </a:lnTo>
                  <a:lnTo>
                    <a:pt x="118161" y="607"/>
                  </a:lnTo>
                  <a:lnTo>
                    <a:pt x="114135" y="5044"/>
                  </a:lnTo>
                  <a:lnTo>
                    <a:pt x="90915" y="43200"/>
                  </a:lnTo>
                  <a:lnTo>
                    <a:pt x="63898" y="86273"/>
                  </a:lnTo>
                  <a:lnTo>
                    <a:pt x="41197" y="123035"/>
                  </a:lnTo>
                  <a:lnTo>
                    <a:pt x="10521" y="166586"/>
                  </a:lnTo>
                  <a:lnTo>
                    <a:pt x="0" y="1796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19">
              <a:extLst>
                <a:ext uri="{FF2B5EF4-FFF2-40B4-BE49-F238E27FC236}">
                  <a16:creationId xmlns:a16="http://schemas.microsoft.com/office/drawing/2014/main" xmlns="" id="{2FCEDF36-0657-4D26-AD9B-A958796901A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686800" y="269875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3447" y="48808"/>
                  </a:lnTo>
                  <a:lnTo>
                    <a:pt x="76067" y="93037"/>
                  </a:lnTo>
                  <a:lnTo>
                    <a:pt x="11430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20">
              <a:extLst>
                <a:ext uri="{FF2B5EF4-FFF2-40B4-BE49-F238E27FC236}">
                  <a16:creationId xmlns:a16="http://schemas.microsoft.com/office/drawing/2014/main" xmlns="" id="{FB39A7E4-0519-445E-820A-D82C011E0A0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257691" y="2656902"/>
              <a:ext cx="257660" cy="243552"/>
            </a:xfrm>
            <a:custGeom>
              <a:avLst/>
              <a:gdLst/>
              <a:ahLst/>
              <a:cxnLst/>
              <a:rect l="0" t="0" r="0" b="0"/>
              <a:pathLst>
                <a:path w="257660" h="243552">
                  <a:moveTo>
                    <a:pt x="3659" y="60898"/>
                  </a:moveTo>
                  <a:lnTo>
                    <a:pt x="3659" y="60898"/>
                  </a:lnTo>
                  <a:lnTo>
                    <a:pt x="288" y="60898"/>
                  </a:lnTo>
                  <a:lnTo>
                    <a:pt x="0" y="60192"/>
                  </a:lnTo>
                  <a:lnTo>
                    <a:pt x="2261" y="55123"/>
                  </a:lnTo>
                  <a:lnTo>
                    <a:pt x="3037" y="48689"/>
                  </a:lnTo>
                  <a:lnTo>
                    <a:pt x="7146" y="41125"/>
                  </a:lnTo>
                  <a:lnTo>
                    <a:pt x="19275" y="28934"/>
                  </a:lnTo>
                  <a:lnTo>
                    <a:pt x="45705" y="12172"/>
                  </a:lnTo>
                  <a:lnTo>
                    <a:pt x="83174" y="1048"/>
                  </a:lnTo>
                  <a:lnTo>
                    <a:pt x="120782" y="0"/>
                  </a:lnTo>
                  <a:lnTo>
                    <a:pt x="128308" y="1250"/>
                  </a:lnTo>
                  <a:lnTo>
                    <a:pt x="140432" y="8282"/>
                  </a:lnTo>
                  <a:lnTo>
                    <a:pt x="145639" y="13121"/>
                  </a:lnTo>
                  <a:lnTo>
                    <a:pt x="151428" y="26023"/>
                  </a:lnTo>
                  <a:lnTo>
                    <a:pt x="153296" y="42576"/>
                  </a:lnTo>
                  <a:lnTo>
                    <a:pt x="148968" y="75695"/>
                  </a:lnTo>
                  <a:lnTo>
                    <a:pt x="133497" y="112319"/>
                  </a:lnTo>
                  <a:lnTo>
                    <a:pt x="107903" y="149276"/>
                  </a:lnTo>
                  <a:lnTo>
                    <a:pt x="71732" y="189964"/>
                  </a:lnTo>
                  <a:lnTo>
                    <a:pt x="25551" y="228209"/>
                  </a:lnTo>
                  <a:lnTo>
                    <a:pt x="16916" y="234741"/>
                  </a:lnTo>
                  <a:lnTo>
                    <a:pt x="13079" y="239997"/>
                  </a:lnTo>
                  <a:lnTo>
                    <a:pt x="12761" y="241680"/>
                  </a:lnTo>
                  <a:lnTo>
                    <a:pt x="13255" y="242803"/>
                  </a:lnTo>
                  <a:lnTo>
                    <a:pt x="14289" y="243551"/>
                  </a:lnTo>
                  <a:lnTo>
                    <a:pt x="61644" y="236078"/>
                  </a:lnTo>
                  <a:lnTo>
                    <a:pt x="105898" y="233453"/>
                  </a:lnTo>
                  <a:lnTo>
                    <a:pt x="138234" y="232839"/>
                  </a:lnTo>
                  <a:lnTo>
                    <a:pt x="184408" y="232493"/>
                  </a:lnTo>
                  <a:lnTo>
                    <a:pt x="227824" y="232377"/>
                  </a:lnTo>
                  <a:lnTo>
                    <a:pt x="257659" y="232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312">
            <a:extLst>
              <a:ext uri="{FF2B5EF4-FFF2-40B4-BE49-F238E27FC236}">
                <a16:creationId xmlns:a16="http://schemas.microsoft.com/office/drawing/2014/main" xmlns="" id="{A85A1C1B-35EF-49ED-B934-7BF910E9568B}"/>
              </a:ext>
            </a:extLst>
          </p:cNvPr>
          <p:cNvGrpSpPr/>
          <p:nvPr/>
        </p:nvGrpSpPr>
        <p:grpSpPr>
          <a:xfrm>
            <a:off x="4719063" y="1181100"/>
            <a:ext cx="214888" cy="596901"/>
            <a:chOff x="4719063" y="1181100"/>
            <a:chExt cx="214888" cy="596901"/>
          </a:xfrm>
        </p:grpSpPr>
        <p:sp>
          <p:nvSpPr>
            <p:cNvPr id="199" name="SMARTInkShape-1421">
              <a:extLst>
                <a:ext uri="{FF2B5EF4-FFF2-40B4-BE49-F238E27FC236}">
                  <a16:creationId xmlns:a16="http://schemas.microsoft.com/office/drawing/2014/main" xmlns="" id="{A8E52FC4-B7EF-4AAD-AE12-645C3DA8C60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876800" y="140335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46305" y="706"/>
                  </a:lnTo>
                  <a:lnTo>
                    <a:pt x="31124" y="5775"/>
                  </a:lnTo>
                  <a:lnTo>
                    <a:pt x="17375" y="166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22">
              <a:extLst>
                <a:ext uri="{FF2B5EF4-FFF2-40B4-BE49-F238E27FC236}">
                  <a16:creationId xmlns:a16="http://schemas.microsoft.com/office/drawing/2014/main" xmlns="" id="{98690197-B829-4C3F-A46B-D34F2F7156D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854092" y="1397000"/>
              <a:ext cx="54459" cy="31751"/>
            </a:xfrm>
            <a:custGeom>
              <a:avLst/>
              <a:gdLst/>
              <a:ahLst/>
              <a:cxnLst/>
              <a:rect l="0" t="0" r="0" b="0"/>
              <a:pathLst>
                <a:path w="54459" h="317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608" y="1881"/>
                  </a:lnTo>
                  <a:lnTo>
                    <a:pt x="25230" y="17891"/>
                  </a:lnTo>
                  <a:lnTo>
                    <a:pt x="54458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23">
              <a:extLst>
                <a:ext uri="{FF2B5EF4-FFF2-40B4-BE49-F238E27FC236}">
                  <a16:creationId xmlns:a16="http://schemas.microsoft.com/office/drawing/2014/main" xmlns="" id="{99471E5B-D23C-4D37-97BF-039D20BDC03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892365" y="1181100"/>
              <a:ext cx="9773" cy="254001"/>
            </a:xfrm>
            <a:custGeom>
              <a:avLst/>
              <a:gdLst/>
              <a:ahLst/>
              <a:cxnLst/>
              <a:rect l="0" t="0" r="0" b="0"/>
              <a:pathLst>
                <a:path w="9773" h="254001">
                  <a:moveTo>
                    <a:pt x="3485" y="0"/>
                  </a:moveTo>
                  <a:lnTo>
                    <a:pt x="3485" y="0"/>
                  </a:lnTo>
                  <a:lnTo>
                    <a:pt x="114" y="6742"/>
                  </a:lnTo>
                  <a:lnTo>
                    <a:pt x="340" y="15696"/>
                  </a:lnTo>
                  <a:lnTo>
                    <a:pt x="8235" y="54826"/>
                  </a:lnTo>
                  <a:lnTo>
                    <a:pt x="9520" y="97300"/>
                  </a:lnTo>
                  <a:lnTo>
                    <a:pt x="9772" y="142091"/>
                  </a:lnTo>
                  <a:lnTo>
                    <a:pt x="7941" y="187209"/>
                  </a:lnTo>
                  <a:lnTo>
                    <a:pt x="1994" y="232222"/>
                  </a:lnTo>
                  <a:lnTo>
                    <a:pt x="0" y="241499"/>
                  </a:lnTo>
                  <a:lnTo>
                    <a:pt x="3485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24">
              <a:extLst>
                <a:ext uri="{FF2B5EF4-FFF2-40B4-BE49-F238E27FC236}">
                  <a16:creationId xmlns:a16="http://schemas.microsoft.com/office/drawing/2014/main" xmlns="" id="{5FCEF566-71B8-4E3E-982D-F5CF23FAB77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858112" y="1181100"/>
              <a:ext cx="69489" cy="49188"/>
            </a:xfrm>
            <a:custGeom>
              <a:avLst/>
              <a:gdLst/>
              <a:ahLst/>
              <a:cxnLst/>
              <a:rect l="0" t="0" r="0" b="0"/>
              <a:pathLst>
                <a:path w="69489" h="49188">
                  <a:moveTo>
                    <a:pt x="18688" y="0"/>
                  </a:moveTo>
                  <a:lnTo>
                    <a:pt x="18688" y="0"/>
                  </a:lnTo>
                  <a:lnTo>
                    <a:pt x="17982" y="15901"/>
                  </a:lnTo>
                  <a:lnTo>
                    <a:pt x="9849" y="36126"/>
                  </a:lnTo>
                  <a:lnTo>
                    <a:pt x="860" y="49187"/>
                  </a:lnTo>
                  <a:lnTo>
                    <a:pt x="452" y="48313"/>
                  </a:lnTo>
                  <a:lnTo>
                    <a:pt x="0" y="43580"/>
                  </a:lnTo>
                  <a:lnTo>
                    <a:pt x="3116" y="29611"/>
                  </a:lnTo>
                  <a:lnTo>
                    <a:pt x="11879" y="15437"/>
                  </a:lnTo>
                  <a:lnTo>
                    <a:pt x="20041" y="5671"/>
                  </a:lnTo>
                  <a:lnTo>
                    <a:pt x="26580" y="2521"/>
                  </a:lnTo>
                  <a:lnTo>
                    <a:pt x="35534" y="498"/>
                  </a:lnTo>
                  <a:lnTo>
                    <a:pt x="38639" y="2103"/>
                  </a:lnTo>
                  <a:lnTo>
                    <a:pt x="49754" y="12253"/>
                  </a:lnTo>
                  <a:lnTo>
                    <a:pt x="53661" y="19792"/>
                  </a:lnTo>
                  <a:lnTo>
                    <a:pt x="54704" y="23778"/>
                  </a:lnTo>
                  <a:lnTo>
                    <a:pt x="56104" y="26435"/>
                  </a:lnTo>
                  <a:lnTo>
                    <a:pt x="57743" y="28207"/>
                  </a:lnTo>
                  <a:lnTo>
                    <a:pt x="69488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425">
              <a:extLst>
                <a:ext uri="{FF2B5EF4-FFF2-40B4-BE49-F238E27FC236}">
                  <a16:creationId xmlns:a16="http://schemas.microsoft.com/office/drawing/2014/main" xmlns="" id="{80EC0A29-D0CC-43D7-8896-F92AB9E9F06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762500" y="17272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26">
              <a:extLst>
                <a:ext uri="{FF2B5EF4-FFF2-40B4-BE49-F238E27FC236}">
                  <a16:creationId xmlns:a16="http://schemas.microsoft.com/office/drawing/2014/main" xmlns="" id="{B3E09E40-95C5-4496-911D-5DA90D722A02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720742" y="1720850"/>
              <a:ext cx="41759" cy="19051"/>
            </a:xfrm>
            <a:custGeom>
              <a:avLst/>
              <a:gdLst/>
              <a:ahLst/>
              <a:cxnLst/>
              <a:rect l="0" t="0" r="0" b="0"/>
              <a:pathLst>
                <a:path w="41759" h="19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6408" y="8838"/>
                  </a:lnTo>
                  <a:lnTo>
                    <a:pt x="15683" y="14927"/>
                  </a:lnTo>
                  <a:lnTo>
                    <a:pt x="41758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27">
              <a:extLst>
                <a:ext uri="{FF2B5EF4-FFF2-40B4-BE49-F238E27FC236}">
                  <a16:creationId xmlns:a16="http://schemas.microsoft.com/office/drawing/2014/main" xmlns="" id="{3DC2B54C-4B55-4DDA-A972-B950FC63166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743450" y="157480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0832" y="17312"/>
                  </a:lnTo>
                  <a:lnTo>
                    <a:pt x="17218" y="45779"/>
                  </a:lnTo>
                  <a:lnTo>
                    <a:pt x="18808" y="92028"/>
                  </a:lnTo>
                  <a:lnTo>
                    <a:pt x="19002" y="131668"/>
                  </a:lnTo>
                  <a:lnTo>
                    <a:pt x="20927" y="177095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428">
              <a:extLst>
                <a:ext uri="{FF2B5EF4-FFF2-40B4-BE49-F238E27FC236}">
                  <a16:creationId xmlns:a16="http://schemas.microsoft.com/office/drawing/2014/main" xmlns="" id="{15EC7288-7BB1-4F5E-88ED-96E7E647C9C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719063" y="1568450"/>
              <a:ext cx="65310" cy="42101"/>
            </a:xfrm>
            <a:custGeom>
              <a:avLst/>
              <a:gdLst/>
              <a:ahLst/>
              <a:cxnLst/>
              <a:rect l="0" t="0" r="0" b="0"/>
              <a:pathLst>
                <a:path w="65310" h="42101">
                  <a:moveTo>
                    <a:pt x="30737" y="0"/>
                  </a:moveTo>
                  <a:lnTo>
                    <a:pt x="30737" y="0"/>
                  </a:lnTo>
                  <a:lnTo>
                    <a:pt x="30737" y="3371"/>
                  </a:lnTo>
                  <a:lnTo>
                    <a:pt x="27366" y="12209"/>
                  </a:lnTo>
                  <a:lnTo>
                    <a:pt x="6820" y="41984"/>
                  </a:lnTo>
                  <a:lnTo>
                    <a:pt x="5620" y="42100"/>
                  </a:lnTo>
                  <a:lnTo>
                    <a:pt x="2405" y="40348"/>
                  </a:lnTo>
                  <a:lnTo>
                    <a:pt x="1266" y="38893"/>
                  </a:lnTo>
                  <a:lnTo>
                    <a:pt x="0" y="35395"/>
                  </a:lnTo>
                  <a:lnTo>
                    <a:pt x="1319" y="29607"/>
                  </a:lnTo>
                  <a:lnTo>
                    <a:pt x="7914" y="14393"/>
                  </a:lnTo>
                  <a:lnTo>
                    <a:pt x="10582" y="11712"/>
                  </a:lnTo>
                  <a:lnTo>
                    <a:pt x="17311" y="8733"/>
                  </a:lnTo>
                  <a:lnTo>
                    <a:pt x="25661" y="7056"/>
                  </a:lnTo>
                  <a:lnTo>
                    <a:pt x="30363" y="8545"/>
                  </a:lnTo>
                  <a:lnTo>
                    <a:pt x="49777" y="25457"/>
                  </a:lnTo>
                  <a:lnTo>
                    <a:pt x="54015" y="28953"/>
                  </a:lnTo>
                  <a:lnTo>
                    <a:pt x="62486" y="33079"/>
                  </a:lnTo>
                  <a:lnTo>
                    <a:pt x="64603" y="34753"/>
                  </a:lnTo>
                  <a:lnTo>
                    <a:pt x="65309" y="35868"/>
                  </a:lnTo>
                  <a:lnTo>
                    <a:pt x="65074" y="36612"/>
                  </a:lnTo>
                  <a:lnTo>
                    <a:pt x="62487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1429">
            <a:extLst>
              <a:ext uri="{FF2B5EF4-FFF2-40B4-BE49-F238E27FC236}">
                <a16:creationId xmlns:a16="http://schemas.microsoft.com/office/drawing/2014/main" xmlns="" id="{9924CC0E-39B4-4AB7-9264-5CE52B3E2C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2196" y="1841500"/>
            <a:ext cx="44105" cy="65006"/>
          </a:xfrm>
          <a:custGeom>
            <a:avLst/>
            <a:gdLst/>
            <a:ahLst/>
            <a:cxnLst/>
            <a:rect l="0" t="0" r="0" b="0"/>
            <a:pathLst>
              <a:path w="44105" h="65006">
                <a:moveTo>
                  <a:pt x="25054" y="0"/>
                </a:moveTo>
                <a:lnTo>
                  <a:pt x="25054" y="0"/>
                </a:lnTo>
                <a:lnTo>
                  <a:pt x="19587" y="0"/>
                </a:lnTo>
                <a:lnTo>
                  <a:pt x="15594" y="3371"/>
                </a:lnTo>
                <a:lnTo>
                  <a:pt x="13794" y="10670"/>
                </a:lnTo>
                <a:lnTo>
                  <a:pt x="2284" y="55907"/>
                </a:lnTo>
                <a:lnTo>
                  <a:pt x="433" y="64700"/>
                </a:lnTo>
                <a:lnTo>
                  <a:pt x="174" y="65005"/>
                </a:lnTo>
                <a:lnTo>
                  <a:pt x="0" y="64503"/>
                </a:lnTo>
                <a:lnTo>
                  <a:pt x="428" y="49195"/>
                </a:lnTo>
                <a:lnTo>
                  <a:pt x="5449" y="35429"/>
                </a:lnTo>
                <a:lnTo>
                  <a:pt x="20051" y="12740"/>
                </a:lnTo>
                <a:lnTo>
                  <a:pt x="24712" y="9190"/>
                </a:lnTo>
                <a:lnTo>
                  <a:pt x="26943" y="8243"/>
                </a:lnTo>
                <a:lnTo>
                  <a:pt x="33185" y="9073"/>
                </a:lnTo>
                <a:lnTo>
                  <a:pt x="36824" y="10282"/>
                </a:lnTo>
                <a:lnTo>
                  <a:pt x="39250" y="13204"/>
                </a:lnTo>
                <a:lnTo>
                  <a:pt x="41947" y="22097"/>
                </a:lnTo>
                <a:lnTo>
                  <a:pt x="44104" y="63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314">
            <a:extLst>
              <a:ext uri="{FF2B5EF4-FFF2-40B4-BE49-F238E27FC236}">
                <a16:creationId xmlns:a16="http://schemas.microsoft.com/office/drawing/2014/main" xmlns="" id="{79F928F4-E50F-4013-B682-B5852AB4C8F2}"/>
              </a:ext>
            </a:extLst>
          </p:cNvPr>
          <p:cNvGrpSpPr/>
          <p:nvPr/>
        </p:nvGrpSpPr>
        <p:grpSpPr>
          <a:xfrm>
            <a:off x="3314807" y="1854200"/>
            <a:ext cx="203094" cy="946151"/>
            <a:chOff x="3314807" y="1854200"/>
            <a:chExt cx="203094" cy="946151"/>
          </a:xfrm>
        </p:grpSpPr>
        <p:sp>
          <p:nvSpPr>
            <p:cNvPr id="209" name="SMARTInkShape-1430">
              <a:extLst>
                <a:ext uri="{FF2B5EF4-FFF2-40B4-BE49-F238E27FC236}">
                  <a16:creationId xmlns:a16="http://schemas.microsoft.com/office/drawing/2014/main" xmlns="" id="{47C402AA-0D39-4BB8-9177-245A33CF7CB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393879" y="1854200"/>
              <a:ext cx="85922" cy="582938"/>
            </a:xfrm>
            <a:custGeom>
              <a:avLst/>
              <a:gdLst/>
              <a:ahLst/>
              <a:cxnLst/>
              <a:rect l="0" t="0" r="0" b="0"/>
              <a:pathLst>
                <a:path w="85922" h="582938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3815"/>
                  </a:lnTo>
                  <a:lnTo>
                    <a:pt x="12025" y="55882"/>
                  </a:lnTo>
                  <a:lnTo>
                    <a:pt x="15538" y="96128"/>
                  </a:lnTo>
                  <a:lnTo>
                    <a:pt x="16024" y="141101"/>
                  </a:lnTo>
                  <a:lnTo>
                    <a:pt x="19432" y="170473"/>
                  </a:lnTo>
                  <a:lnTo>
                    <a:pt x="30996" y="212835"/>
                  </a:lnTo>
                  <a:lnTo>
                    <a:pt x="34759" y="257102"/>
                  </a:lnTo>
                  <a:lnTo>
                    <a:pt x="41567" y="304610"/>
                  </a:lnTo>
                  <a:lnTo>
                    <a:pt x="47535" y="352222"/>
                  </a:lnTo>
                  <a:lnTo>
                    <a:pt x="53902" y="397639"/>
                  </a:lnTo>
                  <a:lnTo>
                    <a:pt x="65411" y="444625"/>
                  </a:lnTo>
                  <a:lnTo>
                    <a:pt x="71469" y="463157"/>
                  </a:lnTo>
                  <a:lnTo>
                    <a:pt x="78658" y="502506"/>
                  </a:lnTo>
                  <a:lnTo>
                    <a:pt x="75732" y="516348"/>
                  </a:lnTo>
                  <a:lnTo>
                    <a:pt x="79560" y="562265"/>
                  </a:lnTo>
                  <a:lnTo>
                    <a:pt x="79569" y="573516"/>
                  </a:lnTo>
                  <a:lnTo>
                    <a:pt x="81452" y="577805"/>
                  </a:lnTo>
                  <a:lnTo>
                    <a:pt x="85038" y="582937"/>
                  </a:lnTo>
                  <a:lnTo>
                    <a:pt x="85332" y="582652"/>
                  </a:lnTo>
                  <a:lnTo>
                    <a:pt x="85921" y="577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31">
              <a:extLst>
                <a:ext uri="{FF2B5EF4-FFF2-40B4-BE49-F238E27FC236}">
                  <a16:creationId xmlns:a16="http://schemas.microsoft.com/office/drawing/2014/main" xmlns="" id="{BAA6240A-1D7A-475C-ADDF-9F321989F0E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406291" y="2381250"/>
              <a:ext cx="79860" cy="5468"/>
            </a:xfrm>
            <a:custGeom>
              <a:avLst/>
              <a:gdLst/>
              <a:ahLst/>
              <a:cxnLst/>
              <a:rect l="0" t="0" r="0" b="0"/>
              <a:pathLst>
                <a:path w="79860" h="5468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0257" y="1881"/>
                  </a:lnTo>
                  <a:lnTo>
                    <a:pt x="51325" y="5467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432">
              <a:extLst>
                <a:ext uri="{FF2B5EF4-FFF2-40B4-BE49-F238E27FC236}">
                  <a16:creationId xmlns:a16="http://schemas.microsoft.com/office/drawing/2014/main" xmlns="" id="{4053DDC9-823A-450D-B5D7-863D4F96BDE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460750" y="232410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50408" y="3371"/>
                  </a:lnTo>
                  <a:lnTo>
                    <a:pt x="27296" y="29232"/>
                  </a:lnTo>
                  <a:lnTo>
                    <a:pt x="15610" y="5662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433">
              <a:extLst>
                <a:ext uri="{FF2B5EF4-FFF2-40B4-BE49-F238E27FC236}">
                  <a16:creationId xmlns:a16="http://schemas.microsoft.com/office/drawing/2014/main" xmlns="" id="{83F8D4AF-0173-4B74-A0C5-DD4688F3898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314807" y="2504764"/>
              <a:ext cx="63394" cy="77732"/>
            </a:xfrm>
            <a:custGeom>
              <a:avLst/>
              <a:gdLst/>
              <a:ahLst/>
              <a:cxnLst/>
              <a:rect l="0" t="0" r="0" b="0"/>
              <a:pathLst>
                <a:path w="63394" h="77732">
                  <a:moveTo>
                    <a:pt x="18943" y="9836"/>
                  </a:moveTo>
                  <a:lnTo>
                    <a:pt x="18943" y="9836"/>
                  </a:lnTo>
                  <a:lnTo>
                    <a:pt x="18943" y="18674"/>
                  </a:lnTo>
                  <a:lnTo>
                    <a:pt x="2642" y="65902"/>
                  </a:lnTo>
                  <a:lnTo>
                    <a:pt x="255" y="77731"/>
                  </a:lnTo>
                  <a:lnTo>
                    <a:pt x="0" y="72365"/>
                  </a:lnTo>
                  <a:lnTo>
                    <a:pt x="12762" y="28600"/>
                  </a:lnTo>
                  <a:lnTo>
                    <a:pt x="21093" y="6800"/>
                  </a:lnTo>
                  <a:lnTo>
                    <a:pt x="25308" y="1431"/>
                  </a:lnTo>
                  <a:lnTo>
                    <a:pt x="27419" y="0"/>
                  </a:lnTo>
                  <a:lnTo>
                    <a:pt x="29533" y="456"/>
                  </a:lnTo>
                  <a:lnTo>
                    <a:pt x="33762" y="4726"/>
                  </a:lnTo>
                  <a:lnTo>
                    <a:pt x="58277" y="45024"/>
                  </a:lnTo>
                  <a:lnTo>
                    <a:pt x="63393" y="66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434">
              <a:extLst>
                <a:ext uri="{FF2B5EF4-FFF2-40B4-BE49-F238E27FC236}">
                  <a16:creationId xmlns:a16="http://schemas.microsoft.com/office/drawing/2014/main" xmlns="" id="{5A22D0DA-1C91-4F9F-A0AD-DF45E27BE59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346450" y="2520950"/>
              <a:ext cx="44451" cy="266218"/>
            </a:xfrm>
            <a:custGeom>
              <a:avLst/>
              <a:gdLst/>
              <a:ahLst/>
              <a:cxnLst/>
              <a:rect l="0" t="0" r="0" b="0"/>
              <a:pathLst>
                <a:path w="44451" h="26621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301" y="45381"/>
                  </a:lnTo>
                  <a:lnTo>
                    <a:pt x="22314" y="91915"/>
                  </a:lnTo>
                  <a:lnTo>
                    <a:pt x="24993" y="131717"/>
                  </a:lnTo>
                  <a:lnTo>
                    <a:pt x="27161" y="158971"/>
                  </a:lnTo>
                  <a:lnTo>
                    <a:pt x="32276" y="203091"/>
                  </a:lnTo>
                  <a:lnTo>
                    <a:pt x="43007" y="247611"/>
                  </a:lnTo>
                  <a:lnTo>
                    <a:pt x="44424" y="266217"/>
                  </a:lnTo>
                  <a:lnTo>
                    <a:pt x="4445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435">
              <a:extLst>
                <a:ext uri="{FF2B5EF4-FFF2-40B4-BE49-F238E27FC236}">
                  <a16:creationId xmlns:a16="http://schemas.microsoft.com/office/drawing/2014/main" xmlns="" id="{7F895C54-CBA9-492A-8311-FE2517D10311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371850" y="2743200"/>
              <a:ext cx="44451" cy="11818"/>
            </a:xfrm>
            <a:custGeom>
              <a:avLst/>
              <a:gdLst/>
              <a:ahLst/>
              <a:cxnLst/>
              <a:rect l="0" t="0" r="0" b="0"/>
              <a:pathLst>
                <a:path w="44451" h="11818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8231"/>
                  </a:lnTo>
                  <a:lnTo>
                    <a:pt x="10831" y="10714"/>
                  </a:lnTo>
                  <a:lnTo>
                    <a:pt x="14927" y="11817"/>
                  </a:lnTo>
                  <a:lnTo>
                    <a:pt x="24570" y="9067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436">
              <a:extLst>
                <a:ext uri="{FF2B5EF4-FFF2-40B4-BE49-F238E27FC236}">
                  <a16:creationId xmlns:a16="http://schemas.microsoft.com/office/drawing/2014/main" xmlns="" id="{453C7C95-907F-4B08-93C1-C03ED1791BB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390900" y="272415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19277" y="357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315">
            <a:extLst>
              <a:ext uri="{FF2B5EF4-FFF2-40B4-BE49-F238E27FC236}">
                <a16:creationId xmlns:a16="http://schemas.microsoft.com/office/drawing/2014/main" xmlns="" id="{9CA1F7EA-B842-44D2-BA90-56D21E31B440}"/>
              </a:ext>
            </a:extLst>
          </p:cNvPr>
          <p:cNvGrpSpPr/>
          <p:nvPr/>
        </p:nvGrpSpPr>
        <p:grpSpPr>
          <a:xfrm>
            <a:off x="1689100" y="2889250"/>
            <a:ext cx="977901" cy="508001"/>
            <a:chOff x="1689100" y="2889250"/>
            <a:chExt cx="977901" cy="508001"/>
          </a:xfrm>
        </p:grpSpPr>
        <p:sp>
          <p:nvSpPr>
            <p:cNvPr id="217" name="SMARTInkShape-1437">
              <a:extLst>
                <a:ext uri="{FF2B5EF4-FFF2-40B4-BE49-F238E27FC236}">
                  <a16:creationId xmlns:a16="http://schemas.microsoft.com/office/drawing/2014/main" xmlns="" id="{E3F17996-3872-43F4-B7C0-E2B90AA4079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660650" y="28892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706" y="46703"/>
                  </a:lnTo>
                  <a:lnTo>
                    <a:pt x="5467" y="59006"/>
                  </a:lnTo>
                  <a:lnTo>
                    <a:pt x="6350" y="105833"/>
                  </a:lnTo>
                  <a:lnTo>
                    <a:pt x="6350" y="146050"/>
                  </a:lnTo>
                  <a:lnTo>
                    <a:pt x="2979" y="149421"/>
                  </a:lnTo>
                  <a:lnTo>
                    <a:pt x="1324" y="152957"/>
                  </a:lnTo>
                  <a:lnTo>
                    <a:pt x="0" y="15875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38">
              <a:extLst>
                <a:ext uri="{FF2B5EF4-FFF2-40B4-BE49-F238E27FC236}">
                  <a16:creationId xmlns:a16="http://schemas.microsoft.com/office/drawing/2014/main" xmlns="" id="{D0D4C49C-93BD-4EBD-9A2C-AD2D38E523B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689100" y="2984500"/>
              <a:ext cx="958851" cy="47822"/>
            </a:xfrm>
            <a:custGeom>
              <a:avLst/>
              <a:gdLst/>
              <a:ahLst/>
              <a:cxnLst/>
              <a:rect l="0" t="0" r="0" b="0"/>
              <a:pathLst>
                <a:path w="958851" h="47822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10670" y="47594"/>
                  </a:lnTo>
                  <a:lnTo>
                    <a:pt x="57381" y="37819"/>
                  </a:lnTo>
                  <a:lnTo>
                    <a:pt x="100963" y="31667"/>
                  </a:lnTo>
                  <a:lnTo>
                    <a:pt x="136595" y="26774"/>
                  </a:lnTo>
                  <a:lnTo>
                    <a:pt x="175950" y="19896"/>
                  </a:lnTo>
                  <a:lnTo>
                    <a:pt x="218841" y="14017"/>
                  </a:lnTo>
                  <a:lnTo>
                    <a:pt x="264479" y="9052"/>
                  </a:lnTo>
                  <a:lnTo>
                    <a:pt x="288503" y="6740"/>
                  </a:lnTo>
                  <a:lnTo>
                    <a:pt x="312985" y="4494"/>
                  </a:lnTo>
                  <a:lnTo>
                    <a:pt x="337773" y="2996"/>
                  </a:lnTo>
                  <a:lnTo>
                    <a:pt x="362765" y="1998"/>
                  </a:lnTo>
                  <a:lnTo>
                    <a:pt x="387894" y="1331"/>
                  </a:lnTo>
                  <a:lnTo>
                    <a:pt x="412407" y="888"/>
                  </a:lnTo>
                  <a:lnTo>
                    <a:pt x="436510" y="591"/>
                  </a:lnTo>
                  <a:lnTo>
                    <a:pt x="483282" y="263"/>
                  </a:lnTo>
                  <a:lnTo>
                    <a:pt x="527589" y="117"/>
                  </a:lnTo>
                  <a:lnTo>
                    <a:pt x="568917" y="52"/>
                  </a:lnTo>
                  <a:lnTo>
                    <a:pt x="607041" y="23"/>
                  </a:lnTo>
                  <a:lnTo>
                    <a:pt x="640448" y="10"/>
                  </a:lnTo>
                  <a:lnTo>
                    <a:pt x="683651" y="3"/>
                  </a:lnTo>
                  <a:lnTo>
                    <a:pt x="723263" y="1"/>
                  </a:lnTo>
                  <a:lnTo>
                    <a:pt x="763729" y="0"/>
                  </a:lnTo>
                  <a:lnTo>
                    <a:pt x="810648" y="0"/>
                  </a:lnTo>
                  <a:lnTo>
                    <a:pt x="829320" y="706"/>
                  </a:lnTo>
                  <a:lnTo>
                    <a:pt x="848802" y="5762"/>
                  </a:lnTo>
                  <a:lnTo>
                    <a:pt x="890918" y="6340"/>
                  </a:lnTo>
                  <a:lnTo>
                    <a:pt x="938151" y="6350"/>
                  </a:lnTo>
                  <a:lnTo>
                    <a:pt x="9588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39">
              <a:extLst>
                <a:ext uri="{FF2B5EF4-FFF2-40B4-BE49-F238E27FC236}">
                  <a16:creationId xmlns:a16="http://schemas.microsoft.com/office/drawing/2014/main" xmlns="" id="{29C482A9-C517-419E-A17A-EFA6DD93534A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616200" y="2927350"/>
              <a:ext cx="38014" cy="95251"/>
            </a:xfrm>
            <a:custGeom>
              <a:avLst/>
              <a:gdLst/>
              <a:ahLst/>
              <a:cxnLst/>
              <a:rect l="0" t="0" r="0" b="0"/>
              <a:pathLst>
                <a:path w="38014" h="95251">
                  <a:moveTo>
                    <a:pt x="6350" y="0"/>
                  </a:moveTo>
                  <a:lnTo>
                    <a:pt x="6350" y="0"/>
                  </a:lnTo>
                  <a:lnTo>
                    <a:pt x="78" y="0"/>
                  </a:lnTo>
                  <a:lnTo>
                    <a:pt x="23" y="3371"/>
                  </a:lnTo>
                  <a:lnTo>
                    <a:pt x="3773" y="6907"/>
                  </a:lnTo>
                  <a:lnTo>
                    <a:pt x="9438" y="11537"/>
                  </a:lnTo>
                  <a:lnTo>
                    <a:pt x="27472" y="36986"/>
                  </a:lnTo>
                  <a:lnTo>
                    <a:pt x="37106" y="59183"/>
                  </a:lnTo>
                  <a:lnTo>
                    <a:pt x="38013" y="71959"/>
                  </a:lnTo>
                  <a:lnTo>
                    <a:pt x="36180" y="76197"/>
                  </a:lnTo>
                  <a:lnTo>
                    <a:pt x="29254" y="84666"/>
                  </a:lnTo>
                  <a:lnTo>
                    <a:pt x="23350" y="87018"/>
                  </a:lnTo>
                  <a:lnTo>
                    <a:pt x="16728" y="88769"/>
                  </a:lnTo>
                  <a:lnTo>
                    <a:pt x="6727" y="9376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440">
              <a:extLst>
                <a:ext uri="{FF2B5EF4-FFF2-40B4-BE49-F238E27FC236}">
                  <a16:creationId xmlns:a16="http://schemas.microsoft.com/office/drawing/2014/main" xmlns="" id="{D8716F7A-2415-4059-B449-48AA0AD392C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533652" y="3130550"/>
              <a:ext cx="25399" cy="266701"/>
            </a:xfrm>
            <a:custGeom>
              <a:avLst/>
              <a:gdLst/>
              <a:ahLst/>
              <a:cxnLst/>
              <a:rect l="0" t="0" r="0" b="0"/>
              <a:pathLst>
                <a:path w="25399" h="266701">
                  <a:moveTo>
                    <a:pt x="6348" y="0"/>
                  </a:moveTo>
                  <a:lnTo>
                    <a:pt x="6348" y="0"/>
                  </a:lnTo>
                  <a:lnTo>
                    <a:pt x="260" y="6089"/>
                  </a:lnTo>
                  <a:lnTo>
                    <a:pt x="0" y="26926"/>
                  </a:lnTo>
                  <a:lnTo>
                    <a:pt x="6296" y="72866"/>
                  </a:lnTo>
                  <a:lnTo>
                    <a:pt x="6346" y="103091"/>
                  </a:lnTo>
                  <a:lnTo>
                    <a:pt x="14187" y="131609"/>
                  </a:lnTo>
                  <a:lnTo>
                    <a:pt x="16888" y="137515"/>
                  </a:lnTo>
                  <a:lnTo>
                    <a:pt x="25002" y="183747"/>
                  </a:lnTo>
                  <a:lnTo>
                    <a:pt x="25398" y="230839"/>
                  </a:lnTo>
                  <a:lnTo>
                    <a:pt x="2539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2" name="SMARTInkShape-1441">
            <a:extLst>
              <a:ext uri="{FF2B5EF4-FFF2-40B4-BE49-F238E27FC236}">
                <a16:creationId xmlns:a16="http://schemas.microsoft.com/office/drawing/2014/main" xmlns="" id="{31CDA7DB-92DF-4D2B-8AED-CB68866B71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763241" y="1107403"/>
            <a:ext cx="92431" cy="103477"/>
          </a:xfrm>
          <a:custGeom>
            <a:avLst/>
            <a:gdLst/>
            <a:ahLst/>
            <a:cxnLst/>
            <a:rect l="0" t="0" r="0" b="0"/>
            <a:pathLst>
              <a:path w="92431" h="103477">
                <a:moveTo>
                  <a:pt x="62759" y="60997"/>
                </a:moveTo>
                <a:lnTo>
                  <a:pt x="62759" y="60997"/>
                </a:lnTo>
                <a:lnTo>
                  <a:pt x="72885" y="39335"/>
                </a:lnTo>
                <a:lnTo>
                  <a:pt x="74315" y="31143"/>
                </a:lnTo>
                <a:lnTo>
                  <a:pt x="73069" y="22799"/>
                </a:lnTo>
                <a:lnTo>
                  <a:pt x="66520" y="5944"/>
                </a:lnTo>
                <a:lnTo>
                  <a:pt x="63855" y="3129"/>
                </a:lnTo>
                <a:lnTo>
                  <a:pt x="57131" y="0"/>
                </a:lnTo>
                <a:lnTo>
                  <a:pt x="47558" y="491"/>
                </a:lnTo>
                <a:lnTo>
                  <a:pt x="42041" y="1610"/>
                </a:lnTo>
                <a:lnTo>
                  <a:pt x="24165" y="13297"/>
                </a:lnTo>
                <a:lnTo>
                  <a:pt x="5462" y="33536"/>
                </a:lnTo>
                <a:lnTo>
                  <a:pt x="1984" y="40573"/>
                </a:lnTo>
                <a:lnTo>
                  <a:pt x="0" y="54036"/>
                </a:lnTo>
                <a:lnTo>
                  <a:pt x="2849" y="70145"/>
                </a:lnTo>
                <a:lnTo>
                  <a:pt x="5886" y="74151"/>
                </a:lnTo>
                <a:lnTo>
                  <a:pt x="14904" y="80484"/>
                </a:lnTo>
                <a:lnTo>
                  <a:pt x="31881" y="84645"/>
                </a:lnTo>
                <a:lnTo>
                  <a:pt x="44097" y="81855"/>
                </a:lnTo>
                <a:lnTo>
                  <a:pt x="55875" y="75206"/>
                </a:lnTo>
                <a:lnTo>
                  <a:pt x="65814" y="65195"/>
                </a:lnTo>
                <a:lnTo>
                  <a:pt x="71172" y="53691"/>
                </a:lnTo>
                <a:lnTo>
                  <a:pt x="72601" y="47660"/>
                </a:lnTo>
                <a:lnTo>
                  <a:pt x="72143" y="42933"/>
                </a:lnTo>
                <a:lnTo>
                  <a:pt x="70426" y="39077"/>
                </a:lnTo>
                <a:lnTo>
                  <a:pt x="67870" y="35800"/>
                </a:lnTo>
                <a:lnTo>
                  <a:pt x="54160" y="27818"/>
                </a:lnTo>
                <a:lnTo>
                  <a:pt x="49264" y="27588"/>
                </a:lnTo>
                <a:lnTo>
                  <a:pt x="40063" y="31097"/>
                </a:lnTo>
                <a:lnTo>
                  <a:pt x="23579" y="41006"/>
                </a:lnTo>
                <a:lnTo>
                  <a:pt x="15242" y="50701"/>
                </a:lnTo>
                <a:lnTo>
                  <a:pt x="12031" y="56250"/>
                </a:lnTo>
                <a:lnTo>
                  <a:pt x="10344" y="68059"/>
                </a:lnTo>
                <a:lnTo>
                  <a:pt x="10883" y="74172"/>
                </a:lnTo>
                <a:lnTo>
                  <a:pt x="15243" y="84727"/>
                </a:lnTo>
                <a:lnTo>
                  <a:pt x="18382" y="89517"/>
                </a:lnTo>
                <a:lnTo>
                  <a:pt x="27513" y="96720"/>
                </a:lnTo>
                <a:lnTo>
                  <a:pt x="32912" y="99629"/>
                </a:lnTo>
                <a:lnTo>
                  <a:pt x="44555" y="100980"/>
                </a:lnTo>
                <a:lnTo>
                  <a:pt x="50623" y="100352"/>
                </a:lnTo>
                <a:lnTo>
                  <a:pt x="61128" y="94010"/>
                </a:lnTo>
                <a:lnTo>
                  <a:pt x="75999" y="76063"/>
                </a:lnTo>
                <a:lnTo>
                  <a:pt x="76524" y="70336"/>
                </a:lnTo>
                <a:lnTo>
                  <a:pt x="73346" y="56446"/>
                </a:lnTo>
                <a:lnTo>
                  <a:pt x="67228" y="46509"/>
                </a:lnTo>
                <a:lnTo>
                  <a:pt x="63622" y="42872"/>
                </a:lnTo>
                <a:lnTo>
                  <a:pt x="59101" y="41152"/>
                </a:lnTo>
                <a:lnTo>
                  <a:pt x="48433" y="41124"/>
                </a:lnTo>
                <a:lnTo>
                  <a:pt x="27156" y="51816"/>
                </a:lnTo>
                <a:lnTo>
                  <a:pt x="16831" y="62561"/>
                </a:lnTo>
                <a:lnTo>
                  <a:pt x="13091" y="68390"/>
                </a:lnTo>
                <a:lnTo>
                  <a:pt x="12007" y="74392"/>
                </a:lnTo>
                <a:lnTo>
                  <a:pt x="14567" y="86706"/>
                </a:lnTo>
                <a:lnTo>
                  <a:pt x="18636" y="91542"/>
                </a:lnTo>
                <a:lnTo>
                  <a:pt x="30684" y="98797"/>
                </a:lnTo>
                <a:lnTo>
                  <a:pt x="53334" y="103476"/>
                </a:lnTo>
                <a:lnTo>
                  <a:pt x="74547" y="101492"/>
                </a:lnTo>
                <a:lnTo>
                  <a:pt x="87497" y="96436"/>
                </a:lnTo>
                <a:lnTo>
                  <a:pt x="91393" y="92505"/>
                </a:lnTo>
                <a:lnTo>
                  <a:pt x="92430" y="90469"/>
                </a:lnTo>
                <a:lnTo>
                  <a:pt x="92418" y="88406"/>
                </a:lnTo>
                <a:lnTo>
                  <a:pt x="82899" y="62738"/>
                </a:lnTo>
                <a:lnTo>
                  <a:pt x="81318" y="51176"/>
                </a:lnTo>
                <a:lnTo>
                  <a:pt x="78533" y="46519"/>
                </a:lnTo>
                <a:lnTo>
                  <a:pt x="76097" y="45700"/>
                </a:lnTo>
                <a:lnTo>
                  <a:pt x="69628" y="46673"/>
                </a:lnTo>
                <a:lnTo>
                  <a:pt x="54682" y="51635"/>
                </a:lnTo>
                <a:lnTo>
                  <a:pt x="43709" y="4829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SMARTInkShape-1442">
            <a:extLst>
              <a:ext uri="{FF2B5EF4-FFF2-40B4-BE49-F238E27FC236}">
                <a16:creationId xmlns:a16="http://schemas.microsoft.com/office/drawing/2014/main" xmlns="" id="{D65704D8-E980-4040-AD28-E122FA67FEA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82004" y="1769518"/>
            <a:ext cx="105977" cy="117299"/>
          </a:xfrm>
          <a:custGeom>
            <a:avLst/>
            <a:gdLst/>
            <a:ahLst/>
            <a:cxnLst/>
            <a:rect l="0" t="0" r="0" b="0"/>
            <a:pathLst>
              <a:path w="105977" h="117299">
                <a:moveTo>
                  <a:pt x="96196" y="52932"/>
                </a:moveTo>
                <a:lnTo>
                  <a:pt x="96196" y="52932"/>
                </a:lnTo>
                <a:lnTo>
                  <a:pt x="96196" y="49561"/>
                </a:lnTo>
                <a:lnTo>
                  <a:pt x="94314" y="46024"/>
                </a:lnTo>
                <a:lnTo>
                  <a:pt x="92825" y="44093"/>
                </a:lnTo>
                <a:lnTo>
                  <a:pt x="86736" y="20798"/>
                </a:lnTo>
                <a:lnTo>
                  <a:pt x="69474" y="1050"/>
                </a:lnTo>
                <a:lnTo>
                  <a:pt x="66387" y="0"/>
                </a:lnTo>
                <a:lnTo>
                  <a:pt x="59194" y="714"/>
                </a:lnTo>
                <a:lnTo>
                  <a:pt x="47211" y="8454"/>
                </a:lnTo>
                <a:lnTo>
                  <a:pt x="34723" y="26426"/>
                </a:lnTo>
                <a:lnTo>
                  <a:pt x="25457" y="52996"/>
                </a:lnTo>
                <a:lnTo>
                  <a:pt x="24985" y="79841"/>
                </a:lnTo>
                <a:lnTo>
                  <a:pt x="32685" y="102297"/>
                </a:lnTo>
                <a:lnTo>
                  <a:pt x="39982" y="112031"/>
                </a:lnTo>
                <a:lnTo>
                  <a:pt x="43903" y="115615"/>
                </a:lnTo>
                <a:lnTo>
                  <a:pt x="49340" y="117298"/>
                </a:lnTo>
                <a:lnTo>
                  <a:pt x="62906" y="117287"/>
                </a:lnTo>
                <a:lnTo>
                  <a:pt x="76462" y="109286"/>
                </a:lnTo>
                <a:lnTo>
                  <a:pt x="94112" y="88914"/>
                </a:lnTo>
                <a:lnTo>
                  <a:pt x="102325" y="73158"/>
                </a:lnTo>
                <a:lnTo>
                  <a:pt x="105976" y="56747"/>
                </a:lnTo>
                <a:lnTo>
                  <a:pt x="104832" y="49125"/>
                </a:lnTo>
                <a:lnTo>
                  <a:pt x="97918" y="35012"/>
                </a:lnTo>
                <a:lnTo>
                  <a:pt x="87789" y="25447"/>
                </a:lnTo>
                <a:lnTo>
                  <a:pt x="82125" y="21909"/>
                </a:lnTo>
                <a:lnTo>
                  <a:pt x="66423" y="21740"/>
                </a:lnTo>
                <a:lnTo>
                  <a:pt x="57298" y="23671"/>
                </a:lnTo>
                <a:lnTo>
                  <a:pt x="41513" y="33342"/>
                </a:lnTo>
                <a:lnTo>
                  <a:pt x="17504" y="59175"/>
                </a:lnTo>
                <a:lnTo>
                  <a:pt x="11833" y="73816"/>
                </a:lnTo>
                <a:lnTo>
                  <a:pt x="10018" y="88319"/>
                </a:lnTo>
                <a:lnTo>
                  <a:pt x="11563" y="99469"/>
                </a:lnTo>
                <a:lnTo>
                  <a:pt x="16490" y="102301"/>
                </a:lnTo>
                <a:lnTo>
                  <a:pt x="33254" y="103567"/>
                </a:lnTo>
                <a:lnTo>
                  <a:pt x="41535" y="100799"/>
                </a:lnTo>
                <a:lnTo>
                  <a:pt x="56380" y="90199"/>
                </a:lnTo>
                <a:lnTo>
                  <a:pt x="66270" y="74199"/>
                </a:lnTo>
                <a:lnTo>
                  <a:pt x="69895" y="64993"/>
                </a:lnTo>
                <a:lnTo>
                  <a:pt x="70160" y="49120"/>
                </a:lnTo>
                <a:lnTo>
                  <a:pt x="65574" y="35716"/>
                </a:lnTo>
                <a:lnTo>
                  <a:pt x="58832" y="25054"/>
                </a:lnTo>
                <a:lnTo>
                  <a:pt x="53648" y="22352"/>
                </a:lnTo>
                <a:lnTo>
                  <a:pt x="40362" y="21232"/>
                </a:lnTo>
                <a:lnTo>
                  <a:pt x="20386" y="27939"/>
                </a:lnTo>
                <a:lnTo>
                  <a:pt x="11232" y="36885"/>
                </a:lnTo>
                <a:lnTo>
                  <a:pt x="7803" y="42234"/>
                </a:lnTo>
                <a:lnTo>
                  <a:pt x="5875" y="53822"/>
                </a:lnTo>
                <a:lnTo>
                  <a:pt x="6348" y="59875"/>
                </a:lnTo>
                <a:lnTo>
                  <a:pt x="12519" y="70364"/>
                </a:lnTo>
                <a:lnTo>
                  <a:pt x="17128" y="75137"/>
                </a:lnTo>
                <a:lnTo>
                  <a:pt x="23728" y="77613"/>
                </a:lnTo>
                <a:lnTo>
                  <a:pt x="40470" y="78483"/>
                </a:lnTo>
                <a:lnTo>
                  <a:pt x="57788" y="72754"/>
                </a:lnTo>
                <a:lnTo>
                  <a:pt x="73481" y="62448"/>
                </a:lnTo>
                <a:lnTo>
                  <a:pt x="85160" y="48459"/>
                </a:lnTo>
                <a:lnTo>
                  <a:pt x="91291" y="34716"/>
                </a:lnTo>
                <a:lnTo>
                  <a:pt x="92926" y="28088"/>
                </a:lnTo>
                <a:lnTo>
                  <a:pt x="91899" y="23669"/>
                </a:lnTo>
                <a:lnTo>
                  <a:pt x="89098" y="20724"/>
                </a:lnTo>
                <a:lnTo>
                  <a:pt x="85114" y="18760"/>
                </a:lnTo>
                <a:lnTo>
                  <a:pt x="73161" y="18459"/>
                </a:lnTo>
                <a:lnTo>
                  <a:pt x="58441" y="22088"/>
                </a:lnTo>
                <a:lnTo>
                  <a:pt x="34288" y="37443"/>
                </a:lnTo>
                <a:lnTo>
                  <a:pt x="11374" y="62297"/>
                </a:lnTo>
                <a:lnTo>
                  <a:pt x="2523" y="76850"/>
                </a:lnTo>
                <a:lnTo>
                  <a:pt x="0" y="88492"/>
                </a:lnTo>
                <a:lnTo>
                  <a:pt x="946" y="1037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SMARTInkShape-1443">
            <a:extLst>
              <a:ext uri="{FF2B5EF4-FFF2-40B4-BE49-F238E27FC236}">
                <a16:creationId xmlns:a16="http://schemas.microsoft.com/office/drawing/2014/main" xmlns="" id="{8860295B-00E9-429D-AA88-3E2C0A0BBA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72591" y="2838734"/>
            <a:ext cx="93815" cy="90191"/>
          </a:xfrm>
          <a:custGeom>
            <a:avLst/>
            <a:gdLst/>
            <a:ahLst/>
            <a:cxnLst/>
            <a:rect l="0" t="0" r="0" b="0"/>
            <a:pathLst>
              <a:path w="93815" h="90191">
                <a:moveTo>
                  <a:pt x="43609" y="12416"/>
                </a:moveTo>
                <a:lnTo>
                  <a:pt x="43609" y="12416"/>
                </a:lnTo>
                <a:lnTo>
                  <a:pt x="43609" y="6949"/>
                </a:lnTo>
                <a:lnTo>
                  <a:pt x="40238" y="2956"/>
                </a:lnTo>
                <a:lnTo>
                  <a:pt x="36702" y="1156"/>
                </a:lnTo>
                <a:lnTo>
                  <a:pt x="28682" y="0"/>
                </a:lnTo>
                <a:lnTo>
                  <a:pt x="22628" y="3605"/>
                </a:lnTo>
                <a:lnTo>
                  <a:pt x="19039" y="6542"/>
                </a:lnTo>
                <a:lnTo>
                  <a:pt x="10615" y="20789"/>
                </a:lnTo>
                <a:lnTo>
                  <a:pt x="2154" y="45271"/>
                </a:lnTo>
                <a:lnTo>
                  <a:pt x="752" y="66993"/>
                </a:lnTo>
                <a:lnTo>
                  <a:pt x="2924" y="78065"/>
                </a:lnTo>
                <a:lnTo>
                  <a:pt x="8123" y="85808"/>
                </a:lnTo>
                <a:lnTo>
                  <a:pt x="11485" y="88861"/>
                </a:lnTo>
                <a:lnTo>
                  <a:pt x="16549" y="90190"/>
                </a:lnTo>
                <a:lnTo>
                  <a:pt x="29701" y="89786"/>
                </a:lnTo>
                <a:lnTo>
                  <a:pt x="43072" y="83492"/>
                </a:lnTo>
                <a:lnTo>
                  <a:pt x="60618" y="68048"/>
                </a:lnTo>
                <a:lnTo>
                  <a:pt x="65532" y="62204"/>
                </a:lnTo>
                <a:lnTo>
                  <a:pt x="70991" y="48185"/>
                </a:lnTo>
                <a:lnTo>
                  <a:pt x="72447" y="40495"/>
                </a:lnTo>
                <a:lnTo>
                  <a:pt x="70302" y="26306"/>
                </a:lnTo>
                <a:lnTo>
                  <a:pt x="64645" y="14356"/>
                </a:lnTo>
                <a:lnTo>
                  <a:pt x="57427" y="6693"/>
                </a:lnTo>
                <a:lnTo>
                  <a:pt x="47634" y="2817"/>
                </a:lnTo>
                <a:lnTo>
                  <a:pt x="42059" y="1783"/>
                </a:lnTo>
                <a:lnTo>
                  <a:pt x="30220" y="4398"/>
                </a:lnTo>
                <a:lnTo>
                  <a:pt x="13536" y="13803"/>
                </a:lnTo>
                <a:lnTo>
                  <a:pt x="8744" y="17574"/>
                </a:lnTo>
                <a:lnTo>
                  <a:pt x="3419" y="29290"/>
                </a:lnTo>
                <a:lnTo>
                  <a:pt x="0" y="53065"/>
                </a:lnTo>
                <a:lnTo>
                  <a:pt x="1836" y="57860"/>
                </a:lnTo>
                <a:lnTo>
                  <a:pt x="9521" y="66950"/>
                </a:lnTo>
                <a:lnTo>
                  <a:pt x="25748" y="76630"/>
                </a:lnTo>
                <a:lnTo>
                  <a:pt x="40590" y="80596"/>
                </a:lnTo>
                <a:lnTo>
                  <a:pt x="45124" y="79741"/>
                </a:lnTo>
                <a:lnTo>
                  <a:pt x="53925" y="75029"/>
                </a:lnTo>
                <a:lnTo>
                  <a:pt x="60659" y="66350"/>
                </a:lnTo>
                <a:lnTo>
                  <a:pt x="63442" y="61072"/>
                </a:lnTo>
                <a:lnTo>
                  <a:pt x="64653" y="47682"/>
                </a:lnTo>
                <a:lnTo>
                  <a:pt x="63988" y="40160"/>
                </a:lnTo>
                <a:lnTo>
                  <a:pt x="57605" y="26158"/>
                </a:lnTo>
                <a:lnTo>
                  <a:pt x="43993" y="10137"/>
                </a:lnTo>
                <a:lnTo>
                  <a:pt x="39632" y="6664"/>
                </a:lnTo>
                <a:lnTo>
                  <a:pt x="35313" y="5053"/>
                </a:lnTo>
                <a:lnTo>
                  <a:pt x="26752" y="5146"/>
                </a:lnTo>
                <a:lnTo>
                  <a:pt x="18243" y="11301"/>
                </a:lnTo>
                <a:lnTo>
                  <a:pt x="13998" y="15906"/>
                </a:lnTo>
                <a:lnTo>
                  <a:pt x="9282" y="28549"/>
                </a:lnTo>
                <a:lnTo>
                  <a:pt x="8024" y="35871"/>
                </a:lnTo>
                <a:lnTo>
                  <a:pt x="10390" y="47770"/>
                </a:lnTo>
                <a:lnTo>
                  <a:pt x="16850" y="57762"/>
                </a:lnTo>
                <a:lnTo>
                  <a:pt x="26777" y="66907"/>
                </a:lnTo>
                <a:lnTo>
                  <a:pt x="38245" y="71912"/>
                </a:lnTo>
                <a:lnTo>
                  <a:pt x="44266" y="73247"/>
                </a:lnTo>
                <a:lnTo>
                  <a:pt x="56601" y="70966"/>
                </a:lnTo>
                <a:lnTo>
                  <a:pt x="62854" y="68383"/>
                </a:lnTo>
                <a:lnTo>
                  <a:pt x="71683" y="59868"/>
                </a:lnTo>
                <a:lnTo>
                  <a:pt x="75025" y="54634"/>
                </a:lnTo>
                <a:lnTo>
                  <a:pt x="76857" y="43174"/>
                </a:lnTo>
                <a:lnTo>
                  <a:pt x="76357" y="37154"/>
                </a:lnTo>
                <a:lnTo>
                  <a:pt x="73908" y="32436"/>
                </a:lnTo>
                <a:lnTo>
                  <a:pt x="65542" y="25312"/>
                </a:lnTo>
                <a:lnTo>
                  <a:pt x="56650" y="21675"/>
                </a:lnTo>
                <a:lnTo>
                  <a:pt x="52302" y="20705"/>
                </a:lnTo>
                <a:lnTo>
                  <a:pt x="41828" y="23391"/>
                </a:lnTo>
                <a:lnTo>
                  <a:pt x="31529" y="29288"/>
                </a:lnTo>
                <a:lnTo>
                  <a:pt x="24599" y="36613"/>
                </a:lnTo>
                <a:lnTo>
                  <a:pt x="23174" y="40542"/>
                </a:lnTo>
                <a:lnTo>
                  <a:pt x="23473" y="48670"/>
                </a:lnTo>
                <a:lnTo>
                  <a:pt x="25246" y="52108"/>
                </a:lnTo>
                <a:lnTo>
                  <a:pt x="30979" y="57809"/>
                </a:lnTo>
                <a:lnTo>
                  <a:pt x="38231" y="60813"/>
                </a:lnTo>
                <a:lnTo>
                  <a:pt x="54384" y="62741"/>
                </a:lnTo>
                <a:lnTo>
                  <a:pt x="60863" y="61123"/>
                </a:lnTo>
                <a:lnTo>
                  <a:pt x="63578" y="59704"/>
                </a:lnTo>
                <a:lnTo>
                  <a:pt x="65388" y="57347"/>
                </a:lnTo>
                <a:lnTo>
                  <a:pt x="67400" y="50965"/>
                </a:lnTo>
                <a:lnTo>
                  <a:pt x="66525" y="47288"/>
                </a:lnTo>
                <a:lnTo>
                  <a:pt x="58552" y="35370"/>
                </a:lnTo>
                <a:lnTo>
                  <a:pt x="51191" y="27086"/>
                </a:lnTo>
                <a:lnTo>
                  <a:pt x="43216" y="22464"/>
                </a:lnTo>
                <a:lnTo>
                  <a:pt x="33340" y="19496"/>
                </a:lnTo>
                <a:lnTo>
                  <a:pt x="30108" y="24735"/>
                </a:lnTo>
                <a:lnTo>
                  <a:pt x="28258" y="29095"/>
                </a:lnTo>
                <a:lnTo>
                  <a:pt x="29026" y="48716"/>
                </a:lnTo>
                <a:lnTo>
                  <a:pt x="35607" y="73444"/>
                </a:lnTo>
                <a:lnTo>
                  <a:pt x="39582" y="78345"/>
                </a:lnTo>
                <a:lnTo>
                  <a:pt x="43747" y="78241"/>
                </a:lnTo>
                <a:lnTo>
                  <a:pt x="55900" y="74362"/>
                </a:lnTo>
                <a:lnTo>
                  <a:pt x="75238" y="60874"/>
                </a:lnTo>
                <a:lnTo>
                  <a:pt x="87631" y="43472"/>
                </a:lnTo>
                <a:lnTo>
                  <a:pt x="93070" y="30179"/>
                </a:lnTo>
                <a:lnTo>
                  <a:pt x="93516" y="29902"/>
                </a:lnTo>
                <a:lnTo>
                  <a:pt x="93814" y="30423"/>
                </a:lnTo>
                <a:lnTo>
                  <a:pt x="92263" y="32884"/>
                </a:lnTo>
                <a:lnTo>
                  <a:pt x="88059" y="3781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SMARTInkShape-Group319">
            <a:extLst>
              <a:ext uri="{FF2B5EF4-FFF2-40B4-BE49-F238E27FC236}">
                <a16:creationId xmlns:a16="http://schemas.microsoft.com/office/drawing/2014/main" xmlns="" id="{95B9E5CD-7F71-4BA9-9FAA-77D63421825E}"/>
              </a:ext>
            </a:extLst>
          </p:cNvPr>
          <p:cNvGrpSpPr/>
          <p:nvPr/>
        </p:nvGrpSpPr>
        <p:grpSpPr>
          <a:xfrm>
            <a:off x="3473450" y="2908300"/>
            <a:ext cx="38101" cy="463551"/>
            <a:chOff x="3473450" y="2908300"/>
            <a:chExt cx="38101" cy="463551"/>
          </a:xfrm>
        </p:grpSpPr>
        <p:sp>
          <p:nvSpPr>
            <p:cNvPr id="225" name="SMARTInkShape-1444">
              <a:extLst>
                <a:ext uri="{FF2B5EF4-FFF2-40B4-BE49-F238E27FC236}">
                  <a16:creationId xmlns:a16="http://schemas.microsoft.com/office/drawing/2014/main" xmlns="" id="{7ADC93CC-05E5-4D79-BFC7-281EDFE420F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495191" y="3352800"/>
              <a:ext cx="16360" cy="19051"/>
            </a:xfrm>
            <a:custGeom>
              <a:avLst/>
              <a:gdLst/>
              <a:ahLst/>
              <a:cxnLst/>
              <a:rect l="0" t="0" r="0" b="0"/>
              <a:pathLst>
                <a:path w="16360" h="190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563" y="12209"/>
                  </a:lnTo>
                  <a:lnTo>
                    <a:pt x="2967" y="14489"/>
                  </a:lnTo>
                  <a:lnTo>
                    <a:pt x="4609" y="16009"/>
                  </a:lnTo>
                  <a:lnTo>
                    <a:pt x="8314" y="17699"/>
                  </a:lnTo>
                  <a:lnTo>
                    <a:pt x="16359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45">
              <a:extLst>
                <a:ext uri="{FF2B5EF4-FFF2-40B4-BE49-F238E27FC236}">
                  <a16:creationId xmlns:a16="http://schemas.microsoft.com/office/drawing/2014/main" xmlns="" id="{AA7639A9-9C6C-4EA6-8AAA-8F86ABFCEFD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495191" y="3136900"/>
              <a:ext cx="3660" cy="44451"/>
            </a:xfrm>
            <a:custGeom>
              <a:avLst/>
              <a:gdLst/>
              <a:ahLst/>
              <a:cxnLst/>
              <a:rect l="0" t="0" r="0" b="0"/>
              <a:pathLst>
                <a:path w="3660" h="44451">
                  <a:moveTo>
                    <a:pt x="3659" y="0"/>
                  </a:moveTo>
                  <a:lnTo>
                    <a:pt x="3659" y="0"/>
                  </a:lnTo>
                  <a:lnTo>
                    <a:pt x="2953" y="14503"/>
                  </a:lnTo>
                  <a:lnTo>
                    <a:pt x="0" y="27424"/>
                  </a:lnTo>
                  <a:lnTo>
                    <a:pt x="3659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46">
              <a:extLst>
                <a:ext uri="{FF2B5EF4-FFF2-40B4-BE49-F238E27FC236}">
                  <a16:creationId xmlns:a16="http://schemas.microsoft.com/office/drawing/2014/main" xmlns="" id="{E1D80A7B-903F-4559-AC24-C82095AE49E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473450" y="2908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320">
            <a:extLst>
              <a:ext uri="{FF2B5EF4-FFF2-40B4-BE49-F238E27FC236}">
                <a16:creationId xmlns:a16="http://schemas.microsoft.com/office/drawing/2014/main" xmlns="" id="{AB342B69-4EA2-4EAA-A78A-F9B364E59BCB}"/>
              </a:ext>
            </a:extLst>
          </p:cNvPr>
          <p:cNvGrpSpPr/>
          <p:nvPr/>
        </p:nvGrpSpPr>
        <p:grpSpPr>
          <a:xfrm>
            <a:off x="4819650" y="1905000"/>
            <a:ext cx="82551" cy="946151"/>
            <a:chOff x="4819650" y="1905000"/>
            <a:chExt cx="82551" cy="946151"/>
          </a:xfrm>
        </p:grpSpPr>
        <p:sp>
          <p:nvSpPr>
            <p:cNvPr id="229" name="SMARTInkShape-1447">
              <a:extLst>
                <a:ext uri="{FF2B5EF4-FFF2-40B4-BE49-F238E27FC236}">
                  <a16:creationId xmlns:a16="http://schemas.microsoft.com/office/drawing/2014/main" xmlns="" id="{4271B648-97C6-4285-BF4D-694B4CDCDDD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889500" y="28003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0" y="0"/>
                  </a:moveTo>
                  <a:lnTo>
                    <a:pt x="0" y="0"/>
                  </a:lnTo>
                  <a:lnTo>
                    <a:pt x="0" y="28611"/>
                  </a:lnTo>
                  <a:lnTo>
                    <a:pt x="3763" y="37646"/>
                  </a:lnTo>
                  <a:lnTo>
                    <a:pt x="1270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48">
              <a:extLst>
                <a:ext uri="{FF2B5EF4-FFF2-40B4-BE49-F238E27FC236}">
                  <a16:creationId xmlns:a16="http://schemas.microsoft.com/office/drawing/2014/main" xmlns="" id="{9B6A2CF2-B665-4BA1-9E00-9D06399524F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870450" y="2552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49">
              <a:extLst>
                <a:ext uri="{FF2B5EF4-FFF2-40B4-BE49-F238E27FC236}">
                  <a16:creationId xmlns:a16="http://schemas.microsoft.com/office/drawing/2014/main" xmlns="" id="{4EF642A1-4E39-45B7-A40C-9F4BE2E9F1C1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51400" y="23177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986" y="10139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450">
              <a:extLst>
                <a:ext uri="{FF2B5EF4-FFF2-40B4-BE49-F238E27FC236}">
                  <a16:creationId xmlns:a16="http://schemas.microsoft.com/office/drawing/2014/main" xmlns="" id="{E4B2EB3A-F5DF-41B0-B498-1100F714311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841392" y="212090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3658" y="0"/>
                  </a:moveTo>
                  <a:lnTo>
                    <a:pt x="3658" y="0"/>
                  </a:lnTo>
                  <a:lnTo>
                    <a:pt x="2952" y="10139"/>
                  </a:lnTo>
                  <a:lnTo>
                    <a:pt x="0" y="20957"/>
                  </a:lnTo>
                  <a:lnTo>
                    <a:pt x="3658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451">
              <a:extLst>
                <a:ext uri="{FF2B5EF4-FFF2-40B4-BE49-F238E27FC236}">
                  <a16:creationId xmlns:a16="http://schemas.microsoft.com/office/drawing/2014/main" xmlns="" id="{9BF68843-CEDD-4A96-95CE-1FF362767D5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819650" y="1905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321">
            <a:extLst>
              <a:ext uri="{FF2B5EF4-FFF2-40B4-BE49-F238E27FC236}">
                <a16:creationId xmlns:a16="http://schemas.microsoft.com/office/drawing/2014/main" xmlns="" id="{C40BA5BC-2080-4150-835A-80C1207F2EC1}"/>
              </a:ext>
            </a:extLst>
          </p:cNvPr>
          <p:cNvGrpSpPr/>
          <p:nvPr/>
        </p:nvGrpSpPr>
        <p:grpSpPr>
          <a:xfrm>
            <a:off x="4858206" y="3086100"/>
            <a:ext cx="101145" cy="584201"/>
            <a:chOff x="4858206" y="3086100"/>
            <a:chExt cx="101145" cy="584201"/>
          </a:xfrm>
        </p:grpSpPr>
        <p:sp>
          <p:nvSpPr>
            <p:cNvPr id="235" name="SMARTInkShape-1452">
              <a:extLst>
                <a:ext uri="{FF2B5EF4-FFF2-40B4-BE49-F238E27FC236}">
                  <a16:creationId xmlns:a16="http://schemas.microsoft.com/office/drawing/2014/main" xmlns="" id="{AB3813A2-97B2-4E23-824C-238E00DD667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902200" y="3086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12865" y="14747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53">
              <a:extLst>
                <a:ext uri="{FF2B5EF4-FFF2-40B4-BE49-F238E27FC236}">
                  <a16:creationId xmlns:a16="http://schemas.microsoft.com/office/drawing/2014/main" xmlns="" id="{7CA7C2B2-BECC-4288-B584-352708F125C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858206" y="3441700"/>
              <a:ext cx="101145" cy="95251"/>
            </a:xfrm>
            <a:custGeom>
              <a:avLst/>
              <a:gdLst/>
              <a:ahLst/>
              <a:cxnLst/>
              <a:rect l="0" t="0" r="0" b="0"/>
              <a:pathLst>
                <a:path w="101145" h="95251">
                  <a:moveTo>
                    <a:pt x="56694" y="0"/>
                  </a:moveTo>
                  <a:lnTo>
                    <a:pt x="56694" y="0"/>
                  </a:lnTo>
                  <a:lnTo>
                    <a:pt x="49952" y="0"/>
                  </a:lnTo>
                  <a:lnTo>
                    <a:pt x="44760" y="1882"/>
                  </a:lnTo>
                  <a:lnTo>
                    <a:pt x="42388" y="3371"/>
                  </a:lnTo>
                  <a:lnTo>
                    <a:pt x="26335" y="24798"/>
                  </a:lnTo>
                  <a:lnTo>
                    <a:pt x="1084" y="61602"/>
                  </a:lnTo>
                  <a:lnTo>
                    <a:pt x="571" y="61529"/>
                  </a:lnTo>
                  <a:lnTo>
                    <a:pt x="228" y="60775"/>
                  </a:lnTo>
                  <a:lnTo>
                    <a:pt x="0" y="59567"/>
                  </a:lnTo>
                  <a:lnTo>
                    <a:pt x="6421" y="51124"/>
                  </a:lnTo>
                  <a:lnTo>
                    <a:pt x="38247" y="27359"/>
                  </a:lnTo>
                  <a:lnTo>
                    <a:pt x="50612" y="24624"/>
                  </a:lnTo>
                  <a:lnTo>
                    <a:pt x="67592" y="27052"/>
                  </a:lnTo>
                  <a:lnTo>
                    <a:pt x="72426" y="28618"/>
                  </a:lnTo>
                  <a:lnTo>
                    <a:pt x="81560" y="36002"/>
                  </a:lnTo>
                  <a:lnTo>
                    <a:pt x="89618" y="47045"/>
                  </a:lnTo>
                  <a:lnTo>
                    <a:pt x="97415" y="68425"/>
                  </a:lnTo>
                  <a:lnTo>
                    <a:pt x="101144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54">
              <a:extLst>
                <a:ext uri="{FF2B5EF4-FFF2-40B4-BE49-F238E27FC236}">
                  <a16:creationId xmlns:a16="http://schemas.microsoft.com/office/drawing/2014/main" xmlns="" id="{545CCCC7-413C-4CD5-9544-FDB10596083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895850" y="3460750"/>
              <a:ext cx="30766" cy="209551"/>
            </a:xfrm>
            <a:custGeom>
              <a:avLst/>
              <a:gdLst/>
              <a:ahLst/>
              <a:cxnLst/>
              <a:rect l="0" t="0" r="0" b="0"/>
              <a:pathLst>
                <a:path w="30766" h="209551">
                  <a:moveTo>
                    <a:pt x="0" y="0"/>
                  </a:moveTo>
                  <a:lnTo>
                    <a:pt x="0" y="0"/>
                  </a:lnTo>
                  <a:lnTo>
                    <a:pt x="11811" y="0"/>
                  </a:lnTo>
                  <a:lnTo>
                    <a:pt x="17593" y="10845"/>
                  </a:lnTo>
                  <a:lnTo>
                    <a:pt x="22773" y="27437"/>
                  </a:lnTo>
                  <a:lnTo>
                    <a:pt x="28425" y="72906"/>
                  </a:lnTo>
                  <a:lnTo>
                    <a:pt x="30765" y="108855"/>
                  </a:lnTo>
                  <a:lnTo>
                    <a:pt x="28087" y="146318"/>
                  </a:lnTo>
                  <a:lnTo>
                    <a:pt x="23873" y="192007"/>
                  </a:lnTo>
                  <a:lnTo>
                    <a:pt x="1905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22">
            <a:extLst>
              <a:ext uri="{FF2B5EF4-FFF2-40B4-BE49-F238E27FC236}">
                <a16:creationId xmlns:a16="http://schemas.microsoft.com/office/drawing/2014/main" xmlns="" id="{FC31F9AC-6B3A-451B-B337-C3D2FCAB471F}"/>
              </a:ext>
            </a:extLst>
          </p:cNvPr>
          <p:cNvGrpSpPr/>
          <p:nvPr/>
        </p:nvGrpSpPr>
        <p:grpSpPr>
          <a:xfrm>
            <a:off x="3467571" y="3429000"/>
            <a:ext cx="151930" cy="272866"/>
            <a:chOff x="3467571" y="3429000"/>
            <a:chExt cx="151930" cy="272866"/>
          </a:xfrm>
        </p:grpSpPr>
        <p:sp>
          <p:nvSpPr>
            <p:cNvPr id="239" name="SMARTInkShape-1455">
              <a:extLst>
                <a:ext uri="{FF2B5EF4-FFF2-40B4-BE49-F238E27FC236}">
                  <a16:creationId xmlns:a16="http://schemas.microsoft.com/office/drawing/2014/main" xmlns="" id="{AAF4ADB0-C2BF-45B9-9E12-BD3BFF00B6A8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467571" y="3467100"/>
              <a:ext cx="151930" cy="88901"/>
            </a:xfrm>
            <a:custGeom>
              <a:avLst/>
              <a:gdLst/>
              <a:ahLst/>
              <a:cxnLst/>
              <a:rect l="0" t="0" r="0" b="0"/>
              <a:pathLst>
                <a:path w="151930" h="88901">
                  <a:moveTo>
                    <a:pt x="43979" y="0"/>
                  </a:moveTo>
                  <a:lnTo>
                    <a:pt x="43979" y="0"/>
                  </a:lnTo>
                  <a:lnTo>
                    <a:pt x="17972" y="45105"/>
                  </a:lnTo>
                  <a:lnTo>
                    <a:pt x="0" y="69269"/>
                  </a:lnTo>
                  <a:lnTo>
                    <a:pt x="43676" y="30065"/>
                  </a:lnTo>
                  <a:lnTo>
                    <a:pt x="71029" y="4622"/>
                  </a:lnTo>
                  <a:lnTo>
                    <a:pt x="73301" y="3787"/>
                  </a:lnTo>
                  <a:lnTo>
                    <a:pt x="75522" y="3936"/>
                  </a:lnTo>
                  <a:lnTo>
                    <a:pt x="77708" y="4740"/>
                  </a:lnTo>
                  <a:lnTo>
                    <a:pt x="82018" y="11279"/>
                  </a:lnTo>
                  <a:lnTo>
                    <a:pt x="109101" y="54459"/>
                  </a:lnTo>
                  <a:lnTo>
                    <a:pt x="132494" y="76243"/>
                  </a:lnTo>
                  <a:lnTo>
                    <a:pt x="151929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56">
              <a:extLst>
                <a:ext uri="{FF2B5EF4-FFF2-40B4-BE49-F238E27FC236}">
                  <a16:creationId xmlns:a16="http://schemas.microsoft.com/office/drawing/2014/main" xmlns="" id="{69196C50-77D9-4DC9-8E3D-D57E2E48A52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24250" y="3429000"/>
              <a:ext cx="12701" cy="272866"/>
            </a:xfrm>
            <a:custGeom>
              <a:avLst/>
              <a:gdLst/>
              <a:ahLst/>
              <a:cxnLst/>
              <a:rect l="0" t="0" r="0" b="0"/>
              <a:pathLst>
                <a:path w="12701" h="272866">
                  <a:moveTo>
                    <a:pt x="0" y="0"/>
                  </a:moveTo>
                  <a:lnTo>
                    <a:pt x="0" y="0"/>
                  </a:lnTo>
                  <a:lnTo>
                    <a:pt x="10125" y="38974"/>
                  </a:lnTo>
                  <a:lnTo>
                    <a:pt x="12191" y="85859"/>
                  </a:lnTo>
                  <a:lnTo>
                    <a:pt x="12549" y="127981"/>
                  </a:lnTo>
                  <a:lnTo>
                    <a:pt x="10774" y="171740"/>
                  </a:lnTo>
                  <a:lnTo>
                    <a:pt x="7661" y="212223"/>
                  </a:lnTo>
                  <a:lnTo>
                    <a:pt x="6523" y="257488"/>
                  </a:lnTo>
                  <a:lnTo>
                    <a:pt x="6373" y="272865"/>
                  </a:lnTo>
                  <a:lnTo>
                    <a:pt x="12700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1457">
            <a:extLst>
              <a:ext uri="{FF2B5EF4-FFF2-40B4-BE49-F238E27FC236}">
                <a16:creationId xmlns:a16="http://schemas.microsoft.com/office/drawing/2014/main" xmlns="" id="{C8B1CFE8-8A6E-4A0E-A06C-E6B01F85C8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34129" y="3467212"/>
            <a:ext cx="177322" cy="246797"/>
          </a:xfrm>
          <a:custGeom>
            <a:avLst/>
            <a:gdLst/>
            <a:ahLst/>
            <a:cxnLst/>
            <a:rect l="0" t="0" r="0" b="0"/>
            <a:pathLst>
              <a:path w="177322" h="246797">
                <a:moveTo>
                  <a:pt x="63021" y="57038"/>
                </a:moveTo>
                <a:lnTo>
                  <a:pt x="63021" y="57038"/>
                </a:lnTo>
                <a:lnTo>
                  <a:pt x="74954" y="52012"/>
                </a:lnTo>
                <a:lnTo>
                  <a:pt x="82070" y="50688"/>
                </a:lnTo>
                <a:lnTo>
                  <a:pt x="82071" y="54059"/>
                </a:lnTo>
                <a:lnTo>
                  <a:pt x="80189" y="57595"/>
                </a:lnTo>
                <a:lnTo>
                  <a:pt x="78700" y="59526"/>
                </a:lnTo>
                <a:lnTo>
                  <a:pt x="76604" y="72356"/>
                </a:lnTo>
                <a:lnTo>
                  <a:pt x="75837" y="112503"/>
                </a:lnTo>
                <a:lnTo>
                  <a:pt x="79115" y="159560"/>
                </a:lnTo>
                <a:lnTo>
                  <a:pt x="81487" y="203845"/>
                </a:lnTo>
                <a:lnTo>
                  <a:pt x="82064" y="246796"/>
                </a:lnTo>
                <a:lnTo>
                  <a:pt x="77707" y="203464"/>
                </a:lnTo>
                <a:lnTo>
                  <a:pt x="76113" y="162344"/>
                </a:lnTo>
                <a:lnTo>
                  <a:pt x="72428" y="117037"/>
                </a:lnTo>
                <a:lnTo>
                  <a:pt x="66905" y="78030"/>
                </a:lnTo>
                <a:lnTo>
                  <a:pt x="59424" y="32858"/>
                </a:lnTo>
                <a:lnTo>
                  <a:pt x="56778" y="1892"/>
                </a:lnTo>
                <a:lnTo>
                  <a:pt x="56743" y="1929"/>
                </a:lnTo>
                <a:lnTo>
                  <a:pt x="56680" y="8903"/>
                </a:lnTo>
                <a:lnTo>
                  <a:pt x="58557" y="12831"/>
                </a:lnTo>
                <a:lnTo>
                  <a:pt x="61037" y="16929"/>
                </a:lnTo>
                <a:lnTo>
                  <a:pt x="63021" y="25288"/>
                </a:lnTo>
                <a:lnTo>
                  <a:pt x="59650" y="25288"/>
                </a:lnTo>
                <a:lnTo>
                  <a:pt x="56114" y="29051"/>
                </a:lnTo>
                <a:lnTo>
                  <a:pt x="52190" y="36838"/>
                </a:lnTo>
                <a:lnTo>
                  <a:pt x="34646" y="80258"/>
                </a:lnTo>
                <a:lnTo>
                  <a:pt x="10734" y="123299"/>
                </a:lnTo>
                <a:lnTo>
                  <a:pt x="1137" y="137304"/>
                </a:lnTo>
                <a:lnTo>
                  <a:pt x="598" y="137360"/>
                </a:lnTo>
                <a:lnTo>
                  <a:pt x="239" y="136691"/>
                </a:lnTo>
                <a:lnTo>
                  <a:pt x="0" y="135540"/>
                </a:lnTo>
                <a:lnTo>
                  <a:pt x="21211" y="90034"/>
                </a:lnTo>
                <a:lnTo>
                  <a:pt x="37724" y="47093"/>
                </a:lnTo>
                <a:lnTo>
                  <a:pt x="56529" y="265"/>
                </a:lnTo>
                <a:lnTo>
                  <a:pt x="60000" y="0"/>
                </a:lnTo>
                <a:lnTo>
                  <a:pt x="63560" y="1819"/>
                </a:lnTo>
                <a:lnTo>
                  <a:pt x="108387" y="38388"/>
                </a:lnTo>
                <a:lnTo>
                  <a:pt x="153108" y="73090"/>
                </a:lnTo>
                <a:lnTo>
                  <a:pt x="162307" y="79355"/>
                </a:lnTo>
                <a:lnTo>
                  <a:pt x="177321" y="8243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7" name="SMARTInkShape-Group324">
            <a:extLst>
              <a:ext uri="{FF2B5EF4-FFF2-40B4-BE49-F238E27FC236}">
                <a16:creationId xmlns:a16="http://schemas.microsoft.com/office/drawing/2014/main" xmlns="" id="{07322EE2-5B65-48AE-A778-958046ECA6E9}"/>
              </a:ext>
            </a:extLst>
          </p:cNvPr>
          <p:cNvGrpSpPr/>
          <p:nvPr/>
        </p:nvGrpSpPr>
        <p:grpSpPr>
          <a:xfrm>
            <a:off x="10382351" y="5325760"/>
            <a:ext cx="114200" cy="319391"/>
            <a:chOff x="10382351" y="5325760"/>
            <a:chExt cx="114200" cy="319391"/>
          </a:xfrm>
        </p:grpSpPr>
        <p:sp>
          <p:nvSpPr>
            <p:cNvPr id="243" name="SMARTInkShape-1458">
              <a:extLst>
                <a:ext uri="{FF2B5EF4-FFF2-40B4-BE49-F238E27FC236}">
                  <a16:creationId xmlns:a16="http://schemas.microsoft.com/office/drawing/2014/main" xmlns="" id="{74E37C20-1141-4BC1-AC01-EDD7DD4E5D5D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382351" y="5325760"/>
              <a:ext cx="57050" cy="71741"/>
            </a:xfrm>
            <a:custGeom>
              <a:avLst/>
              <a:gdLst/>
              <a:ahLst/>
              <a:cxnLst/>
              <a:rect l="0" t="0" r="0" b="0"/>
              <a:pathLst>
                <a:path w="57050" h="71741">
                  <a:moveTo>
                    <a:pt x="6249" y="1890"/>
                  </a:moveTo>
                  <a:lnTo>
                    <a:pt x="6249" y="1890"/>
                  </a:lnTo>
                  <a:lnTo>
                    <a:pt x="11716" y="7357"/>
                  </a:lnTo>
                  <a:lnTo>
                    <a:pt x="12337" y="14719"/>
                  </a:lnTo>
                  <a:lnTo>
                    <a:pt x="5658" y="38962"/>
                  </a:lnTo>
                  <a:lnTo>
                    <a:pt x="1607" y="52385"/>
                  </a:lnTo>
                  <a:lnTo>
                    <a:pt x="236" y="62822"/>
                  </a:lnTo>
                  <a:lnTo>
                    <a:pt x="0" y="57887"/>
                  </a:lnTo>
                  <a:lnTo>
                    <a:pt x="12769" y="16178"/>
                  </a:lnTo>
                  <a:lnTo>
                    <a:pt x="21098" y="1341"/>
                  </a:lnTo>
                  <a:lnTo>
                    <a:pt x="23205" y="113"/>
                  </a:lnTo>
                  <a:lnTo>
                    <a:pt x="25314" y="0"/>
                  </a:lnTo>
                  <a:lnTo>
                    <a:pt x="27425" y="630"/>
                  </a:lnTo>
                  <a:lnTo>
                    <a:pt x="31653" y="6974"/>
                  </a:lnTo>
                  <a:lnTo>
                    <a:pt x="39883" y="20565"/>
                  </a:lnTo>
                  <a:lnTo>
                    <a:pt x="51934" y="37799"/>
                  </a:lnTo>
                  <a:lnTo>
                    <a:pt x="56038" y="58450"/>
                  </a:lnTo>
                  <a:lnTo>
                    <a:pt x="57049" y="71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59">
              <a:extLst>
                <a:ext uri="{FF2B5EF4-FFF2-40B4-BE49-F238E27FC236}">
                  <a16:creationId xmlns:a16="http://schemas.microsoft.com/office/drawing/2014/main" xmlns="" id="{81BF0371-AC44-4AFF-8CC4-4DC259A5820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414000" y="5346700"/>
              <a:ext cx="25401" cy="289102"/>
            </a:xfrm>
            <a:custGeom>
              <a:avLst/>
              <a:gdLst/>
              <a:ahLst/>
              <a:cxnLst/>
              <a:rect l="0" t="0" r="0" b="0"/>
              <a:pathLst>
                <a:path w="25401" h="28910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57" y="50431"/>
                  </a:lnTo>
                  <a:lnTo>
                    <a:pt x="17576" y="91291"/>
                  </a:lnTo>
                  <a:lnTo>
                    <a:pt x="18759" y="131705"/>
                  </a:lnTo>
                  <a:lnTo>
                    <a:pt x="18992" y="173660"/>
                  </a:lnTo>
                  <a:lnTo>
                    <a:pt x="20920" y="217799"/>
                  </a:lnTo>
                  <a:lnTo>
                    <a:pt x="24516" y="260333"/>
                  </a:lnTo>
                  <a:lnTo>
                    <a:pt x="25348" y="289101"/>
                  </a:lnTo>
                  <a:lnTo>
                    <a:pt x="2540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60">
              <a:extLst>
                <a:ext uri="{FF2B5EF4-FFF2-40B4-BE49-F238E27FC236}">
                  <a16:creationId xmlns:a16="http://schemas.microsoft.com/office/drawing/2014/main" xmlns="" id="{F29441B6-1FA2-4732-BF02-3CEEE7A3016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0401300" y="55880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11537" y="23474"/>
                  </a:lnTo>
                  <a:lnTo>
                    <a:pt x="4445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61">
              <a:extLst>
                <a:ext uri="{FF2B5EF4-FFF2-40B4-BE49-F238E27FC236}">
                  <a16:creationId xmlns:a16="http://schemas.microsoft.com/office/drawing/2014/main" xmlns="" id="{D085D6E6-4F16-4CED-9FCA-47B2DD760F1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452100" y="5597041"/>
              <a:ext cx="44451" cy="48110"/>
            </a:xfrm>
            <a:custGeom>
              <a:avLst/>
              <a:gdLst/>
              <a:ahLst/>
              <a:cxnLst/>
              <a:rect l="0" t="0" r="0" b="0"/>
              <a:pathLst>
                <a:path w="44451" h="48110">
                  <a:moveTo>
                    <a:pt x="44450" y="3659"/>
                  </a:moveTo>
                  <a:lnTo>
                    <a:pt x="44450" y="3659"/>
                  </a:lnTo>
                  <a:lnTo>
                    <a:pt x="41079" y="288"/>
                  </a:lnTo>
                  <a:lnTo>
                    <a:pt x="39381" y="0"/>
                  </a:lnTo>
                  <a:lnTo>
                    <a:pt x="37543" y="514"/>
                  </a:lnTo>
                  <a:lnTo>
                    <a:pt x="29702" y="6490"/>
                  </a:lnTo>
                  <a:lnTo>
                    <a:pt x="16561" y="22842"/>
                  </a:lnTo>
                  <a:lnTo>
                    <a:pt x="0" y="48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325">
            <a:extLst>
              <a:ext uri="{FF2B5EF4-FFF2-40B4-BE49-F238E27FC236}">
                <a16:creationId xmlns:a16="http://schemas.microsoft.com/office/drawing/2014/main" xmlns="" id="{59EB4206-D842-4E93-A726-93505EE5203C}"/>
              </a:ext>
            </a:extLst>
          </p:cNvPr>
          <p:cNvGrpSpPr/>
          <p:nvPr/>
        </p:nvGrpSpPr>
        <p:grpSpPr>
          <a:xfrm>
            <a:off x="8770394" y="5723162"/>
            <a:ext cx="145007" cy="239489"/>
            <a:chOff x="8770394" y="5723162"/>
            <a:chExt cx="145007" cy="239489"/>
          </a:xfrm>
        </p:grpSpPr>
        <p:sp>
          <p:nvSpPr>
            <p:cNvPr id="248" name="SMARTInkShape-1462">
              <a:extLst>
                <a:ext uri="{FF2B5EF4-FFF2-40B4-BE49-F238E27FC236}">
                  <a16:creationId xmlns:a16="http://schemas.microsoft.com/office/drawing/2014/main" xmlns="" id="{4E664D44-F75E-41FB-B666-B3EFF0B2036D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770394" y="5723162"/>
              <a:ext cx="85301" cy="74389"/>
            </a:xfrm>
            <a:custGeom>
              <a:avLst/>
              <a:gdLst/>
              <a:ahLst/>
              <a:cxnLst/>
              <a:rect l="0" t="0" r="0" b="0"/>
              <a:pathLst>
                <a:path w="85301" h="74389">
                  <a:moveTo>
                    <a:pt x="24356" y="17238"/>
                  </a:moveTo>
                  <a:lnTo>
                    <a:pt x="24356" y="17238"/>
                  </a:lnTo>
                  <a:lnTo>
                    <a:pt x="20985" y="20609"/>
                  </a:lnTo>
                  <a:lnTo>
                    <a:pt x="5828" y="68077"/>
                  </a:lnTo>
                  <a:lnTo>
                    <a:pt x="4243" y="70179"/>
                  </a:lnTo>
                  <a:lnTo>
                    <a:pt x="2481" y="71582"/>
                  </a:lnTo>
                  <a:lnTo>
                    <a:pt x="1304" y="71813"/>
                  </a:lnTo>
                  <a:lnTo>
                    <a:pt x="523" y="71259"/>
                  </a:lnTo>
                  <a:lnTo>
                    <a:pt x="0" y="70186"/>
                  </a:lnTo>
                  <a:lnTo>
                    <a:pt x="4938" y="48184"/>
                  </a:lnTo>
                  <a:lnTo>
                    <a:pt x="18769" y="20424"/>
                  </a:lnTo>
                  <a:lnTo>
                    <a:pt x="31719" y="4305"/>
                  </a:lnTo>
                  <a:lnTo>
                    <a:pt x="36565" y="906"/>
                  </a:lnTo>
                  <a:lnTo>
                    <a:pt x="38845" y="0"/>
                  </a:lnTo>
                  <a:lnTo>
                    <a:pt x="47024" y="2756"/>
                  </a:lnTo>
                  <a:lnTo>
                    <a:pt x="57007" y="9390"/>
                  </a:lnTo>
                  <a:lnTo>
                    <a:pt x="79228" y="33556"/>
                  </a:lnTo>
                  <a:lnTo>
                    <a:pt x="84021" y="44246"/>
                  </a:lnTo>
                  <a:lnTo>
                    <a:pt x="85300" y="50060"/>
                  </a:lnTo>
                  <a:lnTo>
                    <a:pt x="84740" y="55347"/>
                  </a:lnTo>
                  <a:lnTo>
                    <a:pt x="75156" y="743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63">
              <a:extLst>
                <a:ext uri="{FF2B5EF4-FFF2-40B4-BE49-F238E27FC236}">
                  <a16:creationId xmlns:a16="http://schemas.microsoft.com/office/drawing/2014/main" xmlns="" id="{C83C5EEC-1F0C-4E58-A46F-599F631299A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864600" y="589280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44057" y="0"/>
                  </a:lnTo>
                  <a:lnTo>
                    <a:pt x="38867" y="1881"/>
                  </a:lnTo>
                  <a:lnTo>
                    <a:pt x="36494" y="3371"/>
                  </a:lnTo>
                  <a:lnTo>
                    <a:pt x="11119" y="4481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64">
              <a:extLst>
                <a:ext uri="{FF2B5EF4-FFF2-40B4-BE49-F238E27FC236}">
                  <a16:creationId xmlns:a16="http://schemas.microsoft.com/office/drawing/2014/main" xmlns="" id="{23BFA6A0-ADD6-4DD6-8E3B-CF32F7735AF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807450" y="59245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0"/>
                  </a:moveTo>
                  <a:lnTo>
                    <a:pt x="0" y="0"/>
                  </a:lnTo>
                  <a:lnTo>
                    <a:pt x="317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465">
              <a:extLst>
                <a:ext uri="{FF2B5EF4-FFF2-40B4-BE49-F238E27FC236}">
                  <a16:creationId xmlns:a16="http://schemas.microsoft.com/office/drawing/2014/main" xmlns="" id="{6A5E9BEF-592E-40CC-9CAD-0AB8E85B24B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820150" y="5746750"/>
              <a:ext cx="31611" cy="215901"/>
            </a:xfrm>
            <a:custGeom>
              <a:avLst/>
              <a:gdLst/>
              <a:ahLst/>
              <a:cxnLst/>
              <a:rect l="0" t="0" r="0" b="0"/>
              <a:pathLst>
                <a:path w="31611" h="215901">
                  <a:moveTo>
                    <a:pt x="0" y="0"/>
                  </a:moveTo>
                  <a:lnTo>
                    <a:pt x="0" y="0"/>
                  </a:lnTo>
                  <a:lnTo>
                    <a:pt x="20665" y="43447"/>
                  </a:lnTo>
                  <a:lnTo>
                    <a:pt x="28147" y="82810"/>
                  </a:lnTo>
                  <a:lnTo>
                    <a:pt x="31038" y="128305"/>
                  </a:lnTo>
                  <a:lnTo>
                    <a:pt x="31610" y="174296"/>
                  </a:lnTo>
                  <a:lnTo>
                    <a:pt x="29825" y="198398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3" name="SMARTInkShape-1466">
            <a:extLst>
              <a:ext uri="{FF2B5EF4-FFF2-40B4-BE49-F238E27FC236}">
                <a16:creationId xmlns:a16="http://schemas.microsoft.com/office/drawing/2014/main" xmlns="" id="{E83DEAF2-B012-4BEE-AE34-4A19F78B93F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86750" y="5137150"/>
            <a:ext cx="2692401" cy="1136651"/>
          </a:xfrm>
          <a:custGeom>
            <a:avLst/>
            <a:gdLst/>
            <a:ahLst/>
            <a:cxnLst/>
            <a:rect l="0" t="0" r="0" b="0"/>
            <a:pathLst>
              <a:path w="2692401" h="1136651">
                <a:moveTo>
                  <a:pt x="0" y="1136650"/>
                </a:moveTo>
                <a:lnTo>
                  <a:pt x="0" y="1136650"/>
                </a:lnTo>
                <a:lnTo>
                  <a:pt x="40477" y="1114064"/>
                </a:lnTo>
                <a:lnTo>
                  <a:pt x="87227" y="1089042"/>
                </a:lnTo>
                <a:lnTo>
                  <a:pt x="126190" y="1068060"/>
                </a:lnTo>
                <a:lnTo>
                  <a:pt x="165566" y="1047417"/>
                </a:lnTo>
                <a:lnTo>
                  <a:pt x="207493" y="1023741"/>
                </a:lnTo>
                <a:lnTo>
                  <a:pt x="247040" y="999556"/>
                </a:lnTo>
                <a:lnTo>
                  <a:pt x="286274" y="977967"/>
                </a:lnTo>
                <a:lnTo>
                  <a:pt x="329571" y="954010"/>
                </a:lnTo>
                <a:lnTo>
                  <a:pt x="377129" y="928331"/>
                </a:lnTo>
                <a:lnTo>
                  <a:pt x="424224" y="899399"/>
                </a:lnTo>
                <a:lnTo>
                  <a:pt x="459478" y="881393"/>
                </a:lnTo>
                <a:lnTo>
                  <a:pt x="492549" y="863983"/>
                </a:lnTo>
                <a:lnTo>
                  <a:pt x="538935" y="838313"/>
                </a:lnTo>
                <a:lnTo>
                  <a:pt x="583959" y="812833"/>
                </a:lnTo>
                <a:lnTo>
                  <a:pt x="630461" y="787410"/>
                </a:lnTo>
                <a:lnTo>
                  <a:pt x="663323" y="770472"/>
                </a:lnTo>
                <a:lnTo>
                  <a:pt x="696741" y="753535"/>
                </a:lnTo>
                <a:lnTo>
                  <a:pt x="743919" y="728134"/>
                </a:lnTo>
                <a:lnTo>
                  <a:pt x="785806" y="706104"/>
                </a:lnTo>
                <a:lnTo>
                  <a:pt x="825026" y="686171"/>
                </a:lnTo>
                <a:lnTo>
                  <a:pt x="871137" y="660473"/>
                </a:lnTo>
                <a:lnTo>
                  <a:pt x="916098" y="635014"/>
                </a:lnTo>
                <a:lnTo>
                  <a:pt x="962165" y="612974"/>
                </a:lnTo>
                <a:lnTo>
                  <a:pt x="1000871" y="595032"/>
                </a:lnTo>
                <a:lnTo>
                  <a:pt x="1041757" y="577898"/>
                </a:lnTo>
                <a:lnTo>
                  <a:pt x="1083804" y="557556"/>
                </a:lnTo>
                <a:lnTo>
                  <a:pt x="1131150" y="537519"/>
                </a:lnTo>
                <a:lnTo>
                  <a:pt x="1167945" y="520745"/>
                </a:lnTo>
                <a:lnTo>
                  <a:pt x="1212343" y="500195"/>
                </a:lnTo>
                <a:lnTo>
                  <a:pt x="1255082" y="482705"/>
                </a:lnTo>
                <a:lnTo>
                  <a:pt x="1293133" y="467386"/>
                </a:lnTo>
                <a:lnTo>
                  <a:pt x="1335770" y="450772"/>
                </a:lnTo>
                <a:lnTo>
                  <a:pt x="1378008" y="437272"/>
                </a:lnTo>
                <a:lnTo>
                  <a:pt x="1417889" y="423447"/>
                </a:lnTo>
                <a:lnTo>
                  <a:pt x="1455558" y="411309"/>
                </a:lnTo>
                <a:lnTo>
                  <a:pt x="1502888" y="395758"/>
                </a:lnTo>
                <a:lnTo>
                  <a:pt x="1543479" y="382451"/>
                </a:lnTo>
                <a:lnTo>
                  <a:pt x="1588838" y="369449"/>
                </a:lnTo>
                <a:lnTo>
                  <a:pt x="1625997" y="357431"/>
                </a:lnTo>
                <a:lnTo>
                  <a:pt x="1663818" y="344932"/>
                </a:lnTo>
                <a:lnTo>
                  <a:pt x="1710159" y="328068"/>
                </a:lnTo>
                <a:lnTo>
                  <a:pt x="1746845" y="315378"/>
                </a:lnTo>
                <a:lnTo>
                  <a:pt x="1784526" y="302682"/>
                </a:lnTo>
                <a:lnTo>
                  <a:pt x="1821797" y="290688"/>
                </a:lnTo>
                <a:lnTo>
                  <a:pt x="1868236" y="278076"/>
                </a:lnTo>
                <a:lnTo>
                  <a:pt x="1905395" y="266308"/>
                </a:lnTo>
                <a:lnTo>
                  <a:pt x="1943217" y="252002"/>
                </a:lnTo>
                <a:lnTo>
                  <a:pt x="1981235" y="236240"/>
                </a:lnTo>
                <a:lnTo>
                  <a:pt x="2021191" y="222633"/>
                </a:lnTo>
                <a:lnTo>
                  <a:pt x="2064311" y="207782"/>
                </a:lnTo>
                <a:lnTo>
                  <a:pt x="2108367" y="191857"/>
                </a:lnTo>
                <a:lnTo>
                  <a:pt x="2152698" y="176320"/>
                </a:lnTo>
                <a:lnTo>
                  <a:pt x="2198995" y="156430"/>
                </a:lnTo>
                <a:lnTo>
                  <a:pt x="2233220" y="140786"/>
                </a:lnTo>
                <a:lnTo>
                  <a:pt x="2271950" y="124425"/>
                </a:lnTo>
                <a:lnTo>
                  <a:pt x="2314561" y="107747"/>
                </a:lnTo>
                <a:lnTo>
                  <a:pt x="2358667" y="91632"/>
                </a:lnTo>
                <a:lnTo>
                  <a:pt x="2401786" y="77414"/>
                </a:lnTo>
                <a:lnTo>
                  <a:pt x="2442589" y="64040"/>
                </a:lnTo>
                <a:lnTo>
                  <a:pt x="2483300" y="51040"/>
                </a:lnTo>
                <a:lnTo>
                  <a:pt x="2527265" y="38206"/>
                </a:lnTo>
                <a:lnTo>
                  <a:pt x="2570793" y="27328"/>
                </a:lnTo>
                <a:lnTo>
                  <a:pt x="2612953" y="17790"/>
                </a:lnTo>
                <a:lnTo>
                  <a:pt x="2652857" y="8848"/>
                </a:lnTo>
                <a:lnTo>
                  <a:pt x="2692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SMARTInkShape-Group327">
            <a:extLst>
              <a:ext uri="{FF2B5EF4-FFF2-40B4-BE49-F238E27FC236}">
                <a16:creationId xmlns:a16="http://schemas.microsoft.com/office/drawing/2014/main" xmlns="" id="{F57812AA-7BC5-48FD-B8DD-77D54D875310}"/>
              </a:ext>
            </a:extLst>
          </p:cNvPr>
          <p:cNvGrpSpPr/>
          <p:nvPr/>
        </p:nvGrpSpPr>
        <p:grpSpPr>
          <a:xfrm>
            <a:off x="8705850" y="5187950"/>
            <a:ext cx="1799296" cy="977901"/>
            <a:chOff x="8705850" y="5187950"/>
            <a:chExt cx="1799296" cy="977901"/>
          </a:xfrm>
        </p:grpSpPr>
        <p:sp>
          <p:nvSpPr>
            <p:cNvPr id="254" name="SMARTInkShape-1467">
              <a:extLst>
                <a:ext uri="{FF2B5EF4-FFF2-40B4-BE49-F238E27FC236}">
                  <a16:creationId xmlns:a16="http://schemas.microsoft.com/office/drawing/2014/main" xmlns="" id="{384FD287-9644-4CAF-9DCE-8A55329BB7F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731250" y="5654267"/>
              <a:ext cx="1773896" cy="78460"/>
            </a:xfrm>
            <a:custGeom>
              <a:avLst/>
              <a:gdLst/>
              <a:ahLst/>
              <a:cxnLst/>
              <a:rect l="0" t="0" r="0" b="0"/>
              <a:pathLst>
                <a:path w="1773896" h="78460">
                  <a:moveTo>
                    <a:pt x="0" y="73433"/>
                  </a:moveTo>
                  <a:lnTo>
                    <a:pt x="0" y="73433"/>
                  </a:lnTo>
                  <a:lnTo>
                    <a:pt x="3370" y="73433"/>
                  </a:lnTo>
                  <a:lnTo>
                    <a:pt x="25418" y="78459"/>
                  </a:lnTo>
                  <a:lnTo>
                    <a:pt x="60211" y="77510"/>
                  </a:lnTo>
                  <a:lnTo>
                    <a:pt x="98023" y="74539"/>
                  </a:lnTo>
                  <a:lnTo>
                    <a:pt x="123909" y="72759"/>
                  </a:lnTo>
                  <a:lnTo>
                    <a:pt x="152458" y="70867"/>
                  </a:lnTo>
                  <a:lnTo>
                    <a:pt x="188420" y="68195"/>
                  </a:lnTo>
                  <a:lnTo>
                    <a:pt x="229330" y="65002"/>
                  </a:lnTo>
                  <a:lnTo>
                    <a:pt x="273537" y="61462"/>
                  </a:lnTo>
                  <a:lnTo>
                    <a:pt x="322058" y="57691"/>
                  </a:lnTo>
                  <a:lnTo>
                    <a:pt x="373455" y="53766"/>
                  </a:lnTo>
                  <a:lnTo>
                    <a:pt x="426770" y="49739"/>
                  </a:lnTo>
                  <a:lnTo>
                    <a:pt x="481363" y="45642"/>
                  </a:lnTo>
                  <a:lnTo>
                    <a:pt x="536808" y="41500"/>
                  </a:lnTo>
                  <a:lnTo>
                    <a:pt x="592822" y="37328"/>
                  </a:lnTo>
                  <a:lnTo>
                    <a:pt x="651331" y="32430"/>
                  </a:lnTo>
                  <a:lnTo>
                    <a:pt x="711505" y="27047"/>
                  </a:lnTo>
                  <a:lnTo>
                    <a:pt x="772786" y="21343"/>
                  </a:lnTo>
                  <a:lnTo>
                    <a:pt x="835513" y="16129"/>
                  </a:lnTo>
                  <a:lnTo>
                    <a:pt x="899204" y="11241"/>
                  </a:lnTo>
                  <a:lnTo>
                    <a:pt x="963536" y="6572"/>
                  </a:lnTo>
                  <a:lnTo>
                    <a:pt x="1028296" y="3459"/>
                  </a:lnTo>
                  <a:lnTo>
                    <a:pt x="1093343" y="1384"/>
                  </a:lnTo>
                  <a:lnTo>
                    <a:pt x="1158577" y="0"/>
                  </a:lnTo>
                  <a:lnTo>
                    <a:pt x="1223940" y="489"/>
                  </a:lnTo>
                  <a:lnTo>
                    <a:pt x="1289388" y="2226"/>
                  </a:lnTo>
                  <a:lnTo>
                    <a:pt x="1354892" y="4795"/>
                  </a:lnTo>
                  <a:lnTo>
                    <a:pt x="1414790" y="8625"/>
                  </a:lnTo>
                  <a:lnTo>
                    <a:pt x="1470949" y="13294"/>
                  </a:lnTo>
                  <a:lnTo>
                    <a:pt x="1524615" y="18524"/>
                  </a:lnTo>
                  <a:lnTo>
                    <a:pt x="1570977" y="23421"/>
                  </a:lnTo>
                  <a:lnTo>
                    <a:pt x="1612468" y="28097"/>
                  </a:lnTo>
                  <a:lnTo>
                    <a:pt x="1650712" y="32626"/>
                  </a:lnTo>
                  <a:lnTo>
                    <a:pt x="1679736" y="35645"/>
                  </a:lnTo>
                  <a:lnTo>
                    <a:pt x="1721392" y="38999"/>
                  </a:lnTo>
                  <a:lnTo>
                    <a:pt x="1756602" y="41859"/>
                  </a:lnTo>
                  <a:lnTo>
                    <a:pt x="1767584" y="45184"/>
                  </a:lnTo>
                  <a:lnTo>
                    <a:pt x="1772900" y="43710"/>
                  </a:lnTo>
                  <a:lnTo>
                    <a:pt x="1773895" y="43034"/>
                  </a:lnTo>
                  <a:lnTo>
                    <a:pt x="1773854" y="42583"/>
                  </a:lnTo>
                  <a:lnTo>
                    <a:pt x="1773117" y="42283"/>
                  </a:lnTo>
                  <a:lnTo>
                    <a:pt x="1733550" y="416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468">
              <a:extLst>
                <a:ext uri="{FF2B5EF4-FFF2-40B4-BE49-F238E27FC236}">
                  <a16:creationId xmlns:a16="http://schemas.microsoft.com/office/drawing/2014/main" xmlns="" id="{D0AC59F2-D48A-40E5-A46D-5B54681CB4E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452100" y="5187950"/>
              <a:ext cx="48910" cy="558801"/>
            </a:xfrm>
            <a:custGeom>
              <a:avLst/>
              <a:gdLst/>
              <a:ahLst/>
              <a:cxnLst/>
              <a:rect l="0" t="0" r="0" b="0"/>
              <a:pathLst>
                <a:path w="48910" h="55880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0052" y="17578"/>
                  </a:lnTo>
                  <a:lnTo>
                    <a:pt x="12350" y="63567"/>
                  </a:lnTo>
                  <a:lnTo>
                    <a:pt x="12545" y="94574"/>
                  </a:lnTo>
                  <a:lnTo>
                    <a:pt x="14513" y="129522"/>
                  </a:lnTo>
                  <a:lnTo>
                    <a:pt x="18445" y="166927"/>
                  </a:lnTo>
                  <a:lnTo>
                    <a:pt x="24895" y="207069"/>
                  </a:lnTo>
                  <a:lnTo>
                    <a:pt x="30587" y="246548"/>
                  </a:lnTo>
                  <a:lnTo>
                    <a:pt x="34760" y="285260"/>
                  </a:lnTo>
                  <a:lnTo>
                    <a:pt x="36616" y="323632"/>
                  </a:lnTo>
                  <a:lnTo>
                    <a:pt x="37440" y="361853"/>
                  </a:lnTo>
                  <a:lnTo>
                    <a:pt x="37806" y="398595"/>
                  </a:lnTo>
                  <a:lnTo>
                    <a:pt x="37969" y="431389"/>
                  </a:lnTo>
                  <a:lnTo>
                    <a:pt x="44801" y="474247"/>
                  </a:lnTo>
                  <a:lnTo>
                    <a:pt x="48909" y="515104"/>
                  </a:lnTo>
                  <a:lnTo>
                    <a:pt x="46902" y="527855"/>
                  </a:lnTo>
                  <a:lnTo>
                    <a:pt x="39895" y="538226"/>
                  </a:lnTo>
                  <a:lnTo>
                    <a:pt x="19050" y="558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469">
              <a:extLst>
                <a:ext uri="{FF2B5EF4-FFF2-40B4-BE49-F238E27FC236}">
                  <a16:creationId xmlns:a16="http://schemas.microsoft.com/office/drawing/2014/main" xmlns="" id="{0673B5CD-B506-472C-8DFC-F20E42FF9A2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705850" y="5748515"/>
              <a:ext cx="56909" cy="417336"/>
            </a:xfrm>
            <a:custGeom>
              <a:avLst/>
              <a:gdLst/>
              <a:ahLst/>
              <a:cxnLst/>
              <a:rect l="0" t="0" r="0" b="0"/>
              <a:pathLst>
                <a:path w="56909" h="4173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2129"/>
                  </a:lnTo>
                  <a:lnTo>
                    <a:pt x="13814" y="44443"/>
                  </a:lnTo>
                  <a:lnTo>
                    <a:pt x="22368" y="76628"/>
                  </a:lnTo>
                  <a:lnTo>
                    <a:pt x="33224" y="119154"/>
                  </a:lnTo>
                  <a:lnTo>
                    <a:pt x="43224" y="166276"/>
                  </a:lnTo>
                  <a:lnTo>
                    <a:pt x="47866" y="190696"/>
                  </a:lnTo>
                  <a:lnTo>
                    <a:pt x="50959" y="215442"/>
                  </a:lnTo>
                  <a:lnTo>
                    <a:pt x="53024" y="240407"/>
                  </a:lnTo>
                  <a:lnTo>
                    <a:pt x="55317" y="287900"/>
                  </a:lnTo>
                  <a:lnTo>
                    <a:pt x="56335" y="327823"/>
                  </a:lnTo>
                  <a:lnTo>
                    <a:pt x="56908" y="375290"/>
                  </a:lnTo>
                  <a:lnTo>
                    <a:pt x="50800" y="417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1470">
            <a:extLst>
              <a:ext uri="{FF2B5EF4-FFF2-40B4-BE49-F238E27FC236}">
                <a16:creationId xmlns:a16="http://schemas.microsoft.com/office/drawing/2014/main" xmlns="" id="{C1EAA31B-CBF3-4EC8-B177-05271C576A3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0039350" y="4332568"/>
            <a:ext cx="158122" cy="243943"/>
          </a:xfrm>
          <a:custGeom>
            <a:avLst/>
            <a:gdLst/>
            <a:ahLst/>
            <a:cxnLst/>
            <a:rect l="0" t="0" r="0" b="0"/>
            <a:pathLst>
              <a:path w="158122" h="243943">
                <a:moveTo>
                  <a:pt x="0" y="29882"/>
                </a:moveTo>
                <a:lnTo>
                  <a:pt x="0" y="29882"/>
                </a:lnTo>
                <a:lnTo>
                  <a:pt x="18951" y="14302"/>
                </a:lnTo>
                <a:lnTo>
                  <a:pt x="48185" y="4021"/>
                </a:lnTo>
                <a:lnTo>
                  <a:pt x="94576" y="0"/>
                </a:lnTo>
                <a:lnTo>
                  <a:pt x="114236" y="2020"/>
                </a:lnTo>
                <a:lnTo>
                  <a:pt x="120607" y="4958"/>
                </a:lnTo>
                <a:lnTo>
                  <a:pt x="124856" y="9032"/>
                </a:lnTo>
                <a:lnTo>
                  <a:pt x="127686" y="13866"/>
                </a:lnTo>
                <a:lnTo>
                  <a:pt x="128163" y="19204"/>
                </a:lnTo>
                <a:lnTo>
                  <a:pt x="124931" y="30781"/>
                </a:lnTo>
                <a:lnTo>
                  <a:pt x="111805" y="52569"/>
                </a:lnTo>
                <a:lnTo>
                  <a:pt x="65047" y="89773"/>
                </a:lnTo>
                <a:lnTo>
                  <a:pt x="48278" y="103523"/>
                </a:lnTo>
                <a:lnTo>
                  <a:pt x="45591" y="107197"/>
                </a:lnTo>
                <a:lnTo>
                  <a:pt x="44503" y="110353"/>
                </a:lnTo>
                <a:lnTo>
                  <a:pt x="44485" y="113163"/>
                </a:lnTo>
                <a:lnTo>
                  <a:pt x="46590" y="115742"/>
                </a:lnTo>
                <a:lnTo>
                  <a:pt x="54573" y="120488"/>
                </a:lnTo>
                <a:lnTo>
                  <a:pt x="101888" y="124520"/>
                </a:lnTo>
                <a:lnTo>
                  <a:pt x="122190" y="126271"/>
                </a:lnTo>
                <a:lnTo>
                  <a:pt x="147369" y="135191"/>
                </a:lnTo>
                <a:lnTo>
                  <a:pt x="156749" y="142773"/>
                </a:lnTo>
                <a:lnTo>
                  <a:pt x="158121" y="148181"/>
                </a:lnTo>
                <a:lnTo>
                  <a:pt x="155884" y="161717"/>
                </a:lnTo>
                <a:lnTo>
                  <a:pt x="139948" y="185204"/>
                </a:lnTo>
                <a:lnTo>
                  <a:pt x="100550" y="217013"/>
                </a:lnTo>
                <a:lnTo>
                  <a:pt x="53327" y="241642"/>
                </a:lnTo>
                <a:lnTo>
                  <a:pt x="45339" y="243942"/>
                </a:lnTo>
                <a:lnTo>
                  <a:pt x="43630" y="243850"/>
                </a:lnTo>
                <a:lnTo>
                  <a:pt x="43199" y="243083"/>
                </a:lnTo>
                <a:lnTo>
                  <a:pt x="44450" y="2394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5" name="SMARTInkShape-Group329">
            <a:extLst>
              <a:ext uri="{FF2B5EF4-FFF2-40B4-BE49-F238E27FC236}">
                <a16:creationId xmlns:a16="http://schemas.microsoft.com/office/drawing/2014/main" xmlns="" id="{7714A507-7D49-4798-91EE-4844E7B48B03}"/>
              </a:ext>
            </a:extLst>
          </p:cNvPr>
          <p:cNvGrpSpPr/>
          <p:nvPr/>
        </p:nvGrpSpPr>
        <p:grpSpPr>
          <a:xfrm>
            <a:off x="8921750" y="4319221"/>
            <a:ext cx="1244601" cy="525830"/>
            <a:chOff x="8921750" y="4319221"/>
            <a:chExt cx="1244601" cy="525830"/>
          </a:xfrm>
        </p:grpSpPr>
        <p:sp>
          <p:nvSpPr>
            <p:cNvPr id="259" name="SMARTInkShape-1471">
              <a:extLst>
                <a:ext uri="{FF2B5EF4-FFF2-40B4-BE49-F238E27FC236}">
                  <a16:creationId xmlns:a16="http://schemas.microsoft.com/office/drawing/2014/main" xmlns="" id="{59352861-40A9-4F1A-8800-2C392CEBEE3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161663" y="4319221"/>
              <a:ext cx="172838" cy="293774"/>
            </a:xfrm>
            <a:custGeom>
              <a:avLst/>
              <a:gdLst/>
              <a:ahLst/>
              <a:cxnLst/>
              <a:rect l="0" t="0" r="0" b="0"/>
              <a:pathLst>
                <a:path w="172838" h="293774">
                  <a:moveTo>
                    <a:pt x="172837" y="17829"/>
                  </a:moveTo>
                  <a:lnTo>
                    <a:pt x="172837" y="17829"/>
                  </a:lnTo>
                  <a:lnTo>
                    <a:pt x="172837" y="8991"/>
                  </a:lnTo>
                  <a:lnTo>
                    <a:pt x="171425" y="6998"/>
                  </a:lnTo>
                  <a:lnTo>
                    <a:pt x="166094" y="2902"/>
                  </a:lnTo>
                  <a:lnTo>
                    <a:pt x="151788" y="0"/>
                  </a:lnTo>
                  <a:lnTo>
                    <a:pt x="130774" y="2512"/>
                  </a:lnTo>
                  <a:lnTo>
                    <a:pt x="103301" y="14466"/>
                  </a:lnTo>
                  <a:lnTo>
                    <a:pt x="72821" y="41527"/>
                  </a:lnTo>
                  <a:lnTo>
                    <a:pt x="41444" y="83098"/>
                  </a:lnTo>
                  <a:lnTo>
                    <a:pt x="22248" y="116687"/>
                  </a:lnTo>
                  <a:lnTo>
                    <a:pt x="7132" y="152077"/>
                  </a:lnTo>
                  <a:lnTo>
                    <a:pt x="411" y="186621"/>
                  </a:lnTo>
                  <a:lnTo>
                    <a:pt x="0" y="231059"/>
                  </a:lnTo>
                  <a:lnTo>
                    <a:pt x="6415" y="254180"/>
                  </a:lnTo>
                  <a:lnTo>
                    <a:pt x="17026" y="272452"/>
                  </a:lnTo>
                  <a:lnTo>
                    <a:pt x="31150" y="285276"/>
                  </a:lnTo>
                  <a:lnTo>
                    <a:pt x="48717" y="291917"/>
                  </a:lnTo>
                  <a:lnTo>
                    <a:pt x="82203" y="293773"/>
                  </a:lnTo>
                  <a:lnTo>
                    <a:pt x="119643" y="287973"/>
                  </a:lnTo>
                  <a:lnTo>
                    <a:pt x="153787" y="2781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472">
              <a:extLst>
                <a:ext uri="{FF2B5EF4-FFF2-40B4-BE49-F238E27FC236}">
                  <a16:creationId xmlns:a16="http://schemas.microsoft.com/office/drawing/2014/main" xmlns="" id="{F292F259-55EE-4F0D-89F4-D7D797A84088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391866" y="4466569"/>
              <a:ext cx="114085" cy="141673"/>
            </a:xfrm>
            <a:custGeom>
              <a:avLst/>
              <a:gdLst/>
              <a:ahLst/>
              <a:cxnLst/>
              <a:rect l="0" t="0" r="0" b="0"/>
              <a:pathLst>
                <a:path w="114085" h="141673">
                  <a:moveTo>
                    <a:pt x="56934" y="60981"/>
                  </a:moveTo>
                  <a:lnTo>
                    <a:pt x="56934" y="60981"/>
                  </a:lnTo>
                  <a:lnTo>
                    <a:pt x="72128" y="40716"/>
                  </a:lnTo>
                  <a:lnTo>
                    <a:pt x="78996" y="27382"/>
                  </a:lnTo>
                  <a:lnTo>
                    <a:pt x="80851" y="18767"/>
                  </a:lnTo>
                  <a:lnTo>
                    <a:pt x="79794" y="10233"/>
                  </a:lnTo>
                  <a:lnTo>
                    <a:pt x="78523" y="5982"/>
                  </a:lnTo>
                  <a:lnTo>
                    <a:pt x="75560" y="3149"/>
                  </a:lnTo>
                  <a:lnTo>
                    <a:pt x="66623" y="0"/>
                  </a:lnTo>
                  <a:lnTo>
                    <a:pt x="53713" y="4245"/>
                  </a:lnTo>
                  <a:lnTo>
                    <a:pt x="46321" y="8340"/>
                  </a:lnTo>
                  <a:lnTo>
                    <a:pt x="22431" y="34330"/>
                  </a:lnTo>
                  <a:lnTo>
                    <a:pt x="4220" y="68841"/>
                  </a:lnTo>
                  <a:lnTo>
                    <a:pt x="0" y="105879"/>
                  </a:lnTo>
                  <a:lnTo>
                    <a:pt x="3218" y="133551"/>
                  </a:lnTo>
                  <a:lnTo>
                    <a:pt x="6306" y="138289"/>
                  </a:lnTo>
                  <a:lnTo>
                    <a:pt x="10483" y="140742"/>
                  </a:lnTo>
                  <a:lnTo>
                    <a:pt x="15383" y="141672"/>
                  </a:lnTo>
                  <a:lnTo>
                    <a:pt x="26472" y="138942"/>
                  </a:lnTo>
                  <a:lnTo>
                    <a:pt x="32393" y="136238"/>
                  </a:lnTo>
                  <a:lnTo>
                    <a:pt x="69711" y="90485"/>
                  </a:lnTo>
                  <a:lnTo>
                    <a:pt x="78592" y="75289"/>
                  </a:lnTo>
                  <a:lnTo>
                    <a:pt x="81226" y="66318"/>
                  </a:lnTo>
                  <a:lnTo>
                    <a:pt x="81595" y="65950"/>
                  </a:lnTo>
                  <a:lnTo>
                    <a:pt x="82006" y="69304"/>
                  </a:lnTo>
                  <a:lnTo>
                    <a:pt x="114084" y="118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73">
              <a:extLst>
                <a:ext uri="{FF2B5EF4-FFF2-40B4-BE49-F238E27FC236}">
                  <a16:creationId xmlns:a16="http://schemas.microsoft.com/office/drawing/2014/main" xmlns="" id="{3731404C-C4D6-4846-8715-3FDF8C91140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575800" y="4471283"/>
              <a:ext cx="57151" cy="142395"/>
            </a:xfrm>
            <a:custGeom>
              <a:avLst/>
              <a:gdLst/>
              <a:ahLst/>
              <a:cxnLst/>
              <a:rect l="0" t="0" r="0" b="0"/>
              <a:pathLst>
                <a:path w="57151" h="142395">
                  <a:moveTo>
                    <a:pt x="57150" y="5467"/>
                  </a:moveTo>
                  <a:lnTo>
                    <a:pt x="57150" y="5467"/>
                  </a:lnTo>
                  <a:lnTo>
                    <a:pt x="47011" y="1103"/>
                  </a:lnTo>
                  <a:lnTo>
                    <a:pt x="39473" y="0"/>
                  </a:lnTo>
                  <a:lnTo>
                    <a:pt x="23926" y="2749"/>
                  </a:lnTo>
                  <a:lnTo>
                    <a:pt x="12045" y="13666"/>
                  </a:lnTo>
                  <a:lnTo>
                    <a:pt x="5913" y="21516"/>
                  </a:lnTo>
                  <a:lnTo>
                    <a:pt x="3942" y="29573"/>
                  </a:lnTo>
                  <a:lnTo>
                    <a:pt x="7396" y="46049"/>
                  </a:lnTo>
                  <a:lnTo>
                    <a:pt x="27984" y="74563"/>
                  </a:lnTo>
                  <a:lnTo>
                    <a:pt x="49925" y="96230"/>
                  </a:lnTo>
                  <a:lnTo>
                    <a:pt x="53940" y="104838"/>
                  </a:lnTo>
                  <a:lnTo>
                    <a:pt x="52892" y="109814"/>
                  </a:lnTo>
                  <a:lnTo>
                    <a:pt x="46086" y="120987"/>
                  </a:lnTo>
                  <a:lnTo>
                    <a:pt x="26981" y="135807"/>
                  </a:lnTo>
                  <a:lnTo>
                    <a:pt x="10189" y="142394"/>
                  </a:lnTo>
                  <a:lnTo>
                    <a:pt x="6793" y="141907"/>
                  </a:lnTo>
                  <a:lnTo>
                    <a:pt x="4529" y="140172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474">
              <a:extLst>
                <a:ext uri="{FF2B5EF4-FFF2-40B4-BE49-F238E27FC236}">
                  <a16:creationId xmlns:a16="http://schemas.microsoft.com/office/drawing/2014/main" xmlns="" id="{F456F686-FCD1-46DD-9F75-B7FB6B67DE7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226550" y="4794250"/>
              <a:ext cx="755651" cy="50801"/>
            </a:xfrm>
            <a:custGeom>
              <a:avLst/>
              <a:gdLst/>
              <a:ahLst/>
              <a:cxnLst/>
              <a:rect l="0" t="0" r="0" b="0"/>
              <a:pathLst>
                <a:path w="755651" h="50801">
                  <a:moveTo>
                    <a:pt x="0" y="50800"/>
                  </a:moveTo>
                  <a:lnTo>
                    <a:pt x="0" y="50800"/>
                  </a:lnTo>
                  <a:lnTo>
                    <a:pt x="43823" y="44058"/>
                  </a:lnTo>
                  <a:lnTo>
                    <a:pt x="70844" y="40661"/>
                  </a:lnTo>
                  <a:lnTo>
                    <a:pt x="102967" y="36985"/>
                  </a:lnTo>
                  <a:lnTo>
                    <a:pt x="138495" y="33123"/>
                  </a:lnTo>
                  <a:lnTo>
                    <a:pt x="182641" y="29137"/>
                  </a:lnTo>
                  <a:lnTo>
                    <a:pt x="232534" y="25070"/>
                  </a:lnTo>
                  <a:lnTo>
                    <a:pt x="286255" y="20946"/>
                  </a:lnTo>
                  <a:lnTo>
                    <a:pt x="343944" y="17492"/>
                  </a:lnTo>
                  <a:lnTo>
                    <a:pt x="404273" y="14483"/>
                  </a:lnTo>
                  <a:lnTo>
                    <a:pt x="466365" y="11772"/>
                  </a:lnTo>
                  <a:lnTo>
                    <a:pt x="526104" y="9260"/>
                  </a:lnTo>
                  <a:lnTo>
                    <a:pt x="584276" y="6879"/>
                  </a:lnTo>
                  <a:lnTo>
                    <a:pt x="641401" y="4586"/>
                  </a:lnTo>
                  <a:lnTo>
                    <a:pt x="679483" y="3057"/>
                  </a:lnTo>
                  <a:lnTo>
                    <a:pt x="755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475">
              <a:extLst>
                <a:ext uri="{FF2B5EF4-FFF2-40B4-BE49-F238E27FC236}">
                  <a16:creationId xmlns:a16="http://schemas.microsoft.com/office/drawing/2014/main" xmlns="" id="{27836EA0-1922-41A9-B063-3A384135E661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671312" y="4460565"/>
              <a:ext cx="114039" cy="172202"/>
            </a:xfrm>
            <a:custGeom>
              <a:avLst/>
              <a:gdLst/>
              <a:ahLst/>
              <a:cxnLst/>
              <a:rect l="0" t="0" r="0" b="0"/>
              <a:pathLst>
                <a:path w="114039" h="172202">
                  <a:moveTo>
                    <a:pt x="6088" y="60635"/>
                  </a:moveTo>
                  <a:lnTo>
                    <a:pt x="6088" y="60635"/>
                  </a:lnTo>
                  <a:lnTo>
                    <a:pt x="1062" y="72569"/>
                  </a:lnTo>
                  <a:lnTo>
                    <a:pt x="0" y="78279"/>
                  </a:lnTo>
                  <a:lnTo>
                    <a:pt x="3616" y="79060"/>
                  </a:lnTo>
                  <a:lnTo>
                    <a:pt x="6557" y="79268"/>
                  </a:lnTo>
                  <a:lnTo>
                    <a:pt x="20807" y="72820"/>
                  </a:lnTo>
                  <a:lnTo>
                    <a:pt x="51596" y="40982"/>
                  </a:lnTo>
                  <a:lnTo>
                    <a:pt x="63160" y="22356"/>
                  </a:lnTo>
                  <a:lnTo>
                    <a:pt x="64850" y="11637"/>
                  </a:lnTo>
                  <a:lnTo>
                    <a:pt x="64313" y="6803"/>
                  </a:lnTo>
                  <a:lnTo>
                    <a:pt x="62542" y="3580"/>
                  </a:lnTo>
                  <a:lnTo>
                    <a:pt x="59953" y="1432"/>
                  </a:lnTo>
                  <a:lnTo>
                    <a:pt x="56815" y="0"/>
                  </a:lnTo>
                  <a:lnTo>
                    <a:pt x="52605" y="2573"/>
                  </a:lnTo>
                  <a:lnTo>
                    <a:pt x="36569" y="23754"/>
                  </a:lnTo>
                  <a:lnTo>
                    <a:pt x="19821" y="57232"/>
                  </a:lnTo>
                  <a:lnTo>
                    <a:pt x="10470" y="96708"/>
                  </a:lnTo>
                  <a:lnTo>
                    <a:pt x="8798" y="130668"/>
                  </a:lnTo>
                  <a:lnTo>
                    <a:pt x="13408" y="149850"/>
                  </a:lnTo>
                  <a:lnTo>
                    <a:pt x="23921" y="164022"/>
                  </a:lnTo>
                  <a:lnTo>
                    <a:pt x="30678" y="169776"/>
                  </a:lnTo>
                  <a:lnTo>
                    <a:pt x="38708" y="172201"/>
                  </a:lnTo>
                  <a:lnTo>
                    <a:pt x="57039" y="171133"/>
                  </a:lnTo>
                  <a:lnTo>
                    <a:pt x="114038" y="1495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476">
              <a:extLst>
                <a:ext uri="{FF2B5EF4-FFF2-40B4-BE49-F238E27FC236}">
                  <a16:creationId xmlns:a16="http://schemas.microsoft.com/office/drawing/2014/main" xmlns="" id="{768C891D-2BE2-4A36-935B-543A8146885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921750" y="4749800"/>
              <a:ext cx="1244601" cy="31751"/>
            </a:xfrm>
            <a:custGeom>
              <a:avLst/>
              <a:gdLst/>
              <a:ahLst/>
              <a:cxnLst/>
              <a:rect l="0" t="0" r="0" b="0"/>
              <a:pathLst>
                <a:path w="1244601" h="31751">
                  <a:moveTo>
                    <a:pt x="0" y="31750"/>
                  </a:moveTo>
                  <a:lnTo>
                    <a:pt x="0" y="31750"/>
                  </a:lnTo>
                  <a:lnTo>
                    <a:pt x="42542" y="26681"/>
                  </a:lnTo>
                  <a:lnTo>
                    <a:pt x="67166" y="24842"/>
                  </a:lnTo>
                  <a:lnTo>
                    <a:pt x="95578" y="22911"/>
                  </a:lnTo>
                  <a:lnTo>
                    <a:pt x="131451" y="20918"/>
                  </a:lnTo>
                  <a:lnTo>
                    <a:pt x="172302" y="18885"/>
                  </a:lnTo>
                  <a:lnTo>
                    <a:pt x="216467" y="16823"/>
                  </a:lnTo>
                  <a:lnTo>
                    <a:pt x="268489" y="14038"/>
                  </a:lnTo>
                  <a:lnTo>
                    <a:pt x="325749" y="10769"/>
                  </a:lnTo>
                  <a:lnTo>
                    <a:pt x="386498" y="7179"/>
                  </a:lnTo>
                  <a:lnTo>
                    <a:pt x="451693" y="4787"/>
                  </a:lnTo>
                  <a:lnTo>
                    <a:pt x="519851" y="3191"/>
                  </a:lnTo>
                  <a:lnTo>
                    <a:pt x="589983" y="2127"/>
                  </a:lnTo>
                  <a:lnTo>
                    <a:pt x="661433" y="1418"/>
                  </a:lnTo>
                  <a:lnTo>
                    <a:pt x="733761" y="946"/>
                  </a:lnTo>
                  <a:lnTo>
                    <a:pt x="806676" y="630"/>
                  </a:lnTo>
                  <a:lnTo>
                    <a:pt x="875038" y="1126"/>
                  </a:lnTo>
                  <a:lnTo>
                    <a:pt x="940369" y="2161"/>
                  </a:lnTo>
                  <a:lnTo>
                    <a:pt x="1003681" y="3558"/>
                  </a:lnTo>
                  <a:lnTo>
                    <a:pt x="1058587" y="3783"/>
                  </a:lnTo>
                  <a:lnTo>
                    <a:pt x="1107891" y="3227"/>
                  </a:lnTo>
                  <a:lnTo>
                    <a:pt x="1153461" y="2152"/>
                  </a:lnTo>
                  <a:lnTo>
                    <a:pt x="1183839" y="1434"/>
                  </a:lnTo>
                  <a:lnTo>
                    <a:pt x="1244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30">
            <a:extLst>
              <a:ext uri="{FF2B5EF4-FFF2-40B4-BE49-F238E27FC236}">
                <a16:creationId xmlns:a16="http://schemas.microsoft.com/office/drawing/2014/main" xmlns="" id="{92755FC2-38DA-43D1-8171-AC92E2714D1D}"/>
              </a:ext>
            </a:extLst>
          </p:cNvPr>
          <p:cNvGrpSpPr/>
          <p:nvPr/>
        </p:nvGrpSpPr>
        <p:grpSpPr>
          <a:xfrm>
            <a:off x="6810720" y="5067300"/>
            <a:ext cx="85262" cy="546101"/>
            <a:chOff x="6810720" y="5067300"/>
            <a:chExt cx="85262" cy="546101"/>
          </a:xfrm>
        </p:grpSpPr>
        <p:sp>
          <p:nvSpPr>
            <p:cNvPr id="266" name="SMARTInkShape-1477">
              <a:extLst>
                <a:ext uri="{FF2B5EF4-FFF2-40B4-BE49-F238E27FC236}">
                  <a16:creationId xmlns:a16="http://schemas.microsoft.com/office/drawing/2014/main" xmlns="" id="{4FE6A6DC-2BB7-49FB-92F3-CF950B01AC8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10720" y="5067300"/>
              <a:ext cx="66331" cy="52627"/>
            </a:xfrm>
            <a:custGeom>
              <a:avLst/>
              <a:gdLst/>
              <a:ahLst/>
              <a:cxnLst/>
              <a:rect l="0" t="0" r="0" b="0"/>
              <a:pathLst>
                <a:path w="66331" h="52627">
                  <a:moveTo>
                    <a:pt x="21880" y="0"/>
                  </a:moveTo>
                  <a:lnTo>
                    <a:pt x="21880" y="0"/>
                  </a:lnTo>
                  <a:lnTo>
                    <a:pt x="27347" y="0"/>
                  </a:lnTo>
                  <a:lnTo>
                    <a:pt x="24598" y="0"/>
                  </a:lnTo>
                  <a:lnTo>
                    <a:pt x="21206" y="3763"/>
                  </a:lnTo>
                  <a:lnTo>
                    <a:pt x="17347" y="11550"/>
                  </a:lnTo>
                  <a:lnTo>
                    <a:pt x="4920" y="44831"/>
                  </a:lnTo>
                  <a:lnTo>
                    <a:pt x="0" y="52481"/>
                  </a:lnTo>
                  <a:lnTo>
                    <a:pt x="238" y="52626"/>
                  </a:lnTo>
                  <a:lnTo>
                    <a:pt x="1101" y="52018"/>
                  </a:lnTo>
                  <a:lnTo>
                    <a:pt x="29932" y="12457"/>
                  </a:lnTo>
                  <a:lnTo>
                    <a:pt x="35571" y="9065"/>
                  </a:lnTo>
                  <a:lnTo>
                    <a:pt x="42713" y="7154"/>
                  </a:lnTo>
                  <a:lnTo>
                    <a:pt x="44235" y="7592"/>
                  </a:lnTo>
                  <a:lnTo>
                    <a:pt x="45250" y="8589"/>
                  </a:lnTo>
                  <a:lnTo>
                    <a:pt x="6633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478">
              <a:extLst>
                <a:ext uri="{FF2B5EF4-FFF2-40B4-BE49-F238E27FC236}">
                  <a16:creationId xmlns:a16="http://schemas.microsoft.com/office/drawing/2014/main" xmlns="" id="{957F2EF6-27AF-498C-B0C5-9878008FC6A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858684" y="5092700"/>
              <a:ext cx="15674" cy="506711"/>
            </a:xfrm>
            <a:custGeom>
              <a:avLst/>
              <a:gdLst/>
              <a:ahLst/>
              <a:cxnLst/>
              <a:rect l="0" t="0" r="0" b="0"/>
              <a:pathLst>
                <a:path w="15674" h="506711">
                  <a:moveTo>
                    <a:pt x="5666" y="0"/>
                  </a:moveTo>
                  <a:lnTo>
                    <a:pt x="5666" y="0"/>
                  </a:lnTo>
                  <a:lnTo>
                    <a:pt x="5666" y="42247"/>
                  </a:lnTo>
                  <a:lnTo>
                    <a:pt x="5666" y="85727"/>
                  </a:lnTo>
                  <a:lnTo>
                    <a:pt x="5666" y="132188"/>
                  </a:lnTo>
                  <a:lnTo>
                    <a:pt x="9036" y="176815"/>
                  </a:lnTo>
                  <a:lnTo>
                    <a:pt x="11841" y="222192"/>
                  </a:lnTo>
                  <a:lnTo>
                    <a:pt x="12000" y="264003"/>
                  </a:lnTo>
                  <a:lnTo>
                    <a:pt x="13897" y="306957"/>
                  </a:lnTo>
                  <a:lnTo>
                    <a:pt x="15673" y="321986"/>
                  </a:lnTo>
                  <a:lnTo>
                    <a:pt x="8066" y="366151"/>
                  </a:lnTo>
                  <a:lnTo>
                    <a:pt x="2662" y="407598"/>
                  </a:lnTo>
                  <a:lnTo>
                    <a:pt x="3625" y="419632"/>
                  </a:lnTo>
                  <a:lnTo>
                    <a:pt x="2258" y="444605"/>
                  </a:lnTo>
                  <a:lnTo>
                    <a:pt x="3444" y="456542"/>
                  </a:lnTo>
                  <a:lnTo>
                    <a:pt x="0" y="480118"/>
                  </a:lnTo>
                  <a:lnTo>
                    <a:pt x="1501" y="486906"/>
                  </a:lnTo>
                  <a:lnTo>
                    <a:pt x="4432" y="494694"/>
                  </a:lnTo>
                  <a:lnTo>
                    <a:pt x="5593" y="506710"/>
                  </a:lnTo>
                  <a:lnTo>
                    <a:pt x="6323" y="506434"/>
                  </a:lnTo>
                  <a:lnTo>
                    <a:pt x="9015" y="504247"/>
                  </a:lnTo>
                  <a:lnTo>
                    <a:pt x="10683" y="499040"/>
                  </a:lnTo>
                  <a:lnTo>
                    <a:pt x="12016" y="488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479">
              <a:extLst>
                <a:ext uri="{FF2B5EF4-FFF2-40B4-BE49-F238E27FC236}">
                  <a16:creationId xmlns:a16="http://schemas.microsoft.com/office/drawing/2014/main" xmlns="" id="{8CF944EB-E364-4ACD-92B7-A52B2BF8599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820782" y="5543995"/>
              <a:ext cx="75200" cy="69406"/>
            </a:xfrm>
            <a:custGeom>
              <a:avLst/>
              <a:gdLst/>
              <a:ahLst/>
              <a:cxnLst/>
              <a:rect l="0" t="0" r="0" b="0"/>
              <a:pathLst>
                <a:path w="75200" h="69406">
                  <a:moveTo>
                    <a:pt x="5468" y="5905"/>
                  </a:moveTo>
                  <a:lnTo>
                    <a:pt x="5468" y="5905"/>
                  </a:lnTo>
                  <a:lnTo>
                    <a:pt x="0" y="5905"/>
                  </a:lnTo>
                  <a:lnTo>
                    <a:pt x="2750" y="9276"/>
                  </a:lnTo>
                  <a:lnTo>
                    <a:pt x="10706" y="16737"/>
                  </a:lnTo>
                  <a:lnTo>
                    <a:pt x="30493" y="29438"/>
                  </a:lnTo>
                  <a:lnTo>
                    <a:pt x="32735" y="30061"/>
                  </a:lnTo>
                  <a:lnTo>
                    <a:pt x="38988" y="28871"/>
                  </a:lnTo>
                  <a:lnTo>
                    <a:pt x="54501" y="22357"/>
                  </a:lnTo>
                  <a:lnTo>
                    <a:pt x="60892" y="16510"/>
                  </a:lnTo>
                  <a:lnTo>
                    <a:pt x="74916" y="0"/>
                  </a:lnTo>
                  <a:lnTo>
                    <a:pt x="75199" y="6429"/>
                  </a:lnTo>
                  <a:lnTo>
                    <a:pt x="73383" y="11547"/>
                  </a:lnTo>
                  <a:lnTo>
                    <a:pt x="40209" y="55135"/>
                  </a:lnTo>
                  <a:lnTo>
                    <a:pt x="30868" y="69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331">
            <a:extLst>
              <a:ext uri="{FF2B5EF4-FFF2-40B4-BE49-F238E27FC236}">
                <a16:creationId xmlns:a16="http://schemas.microsoft.com/office/drawing/2014/main" xmlns="" id="{8527E30A-1443-4343-BD9C-8D0852CC29EB}"/>
              </a:ext>
            </a:extLst>
          </p:cNvPr>
          <p:cNvGrpSpPr/>
          <p:nvPr/>
        </p:nvGrpSpPr>
        <p:grpSpPr>
          <a:xfrm>
            <a:off x="5626824" y="5467373"/>
            <a:ext cx="138977" cy="171428"/>
            <a:chOff x="5626824" y="5467373"/>
            <a:chExt cx="138977" cy="171428"/>
          </a:xfrm>
        </p:grpSpPr>
        <p:sp>
          <p:nvSpPr>
            <p:cNvPr id="270" name="SMARTInkShape-1480">
              <a:extLst>
                <a:ext uri="{FF2B5EF4-FFF2-40B4-BE49-F238E27FC236}">
                  <a16:creationId xmlns:a16="http://schemas.microsoft.com/office/drawing/2014/main" xmlns="" id="{D9A06D6C-94BD-487D-A1B5-6F1F4306764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626824" y="5467373"/>
              <a:ext cx="81827" cy="54759"/>
            </a:xfrm>
            <a:custGeom>
              <a:avLst/>
              <a:gdLst/>
              <a:ahLst/>
              <a:cxnLst/>
              <a:rect l="0" t="0" r="0" b="0"/>
              <a:pathLst>
                <a:path w="81827" h="54759">
                  <a:moveTo>
                    <a:pt x="43726" y="19027"/>
                  </a:moveTo>
                  <a:lnTo>
                    <a:pt x="43726" y="19027"/>
                  </a:lnTo>
                  <a:lnTo>
                    <a:pt x="43726" y="2986"/>
                  </a:lnTo>
                  <a:lnTo>
                    <a:pt x="43021" y="1983"/>
                  </a:lnTo>
                  <a:lnTo>
                    <a:pt x="41844" y="1315"/>
                  </a:lnTo>
                  <a:lnTo>
                    <a:pt x="37454" y="0"/>
                  </a:lnTo>
                  <a:lnTo>
                    <a:pt x="37383" y="12188"/>
                  </a:lnTo>
                  <a:lnTo>
                    <a:pt x="33616" y="19750"/>
                  </a:lnTo>
                  <a:lnTo>
                    <a:pt x="1718" y="54631"/>
                  </a:lnTo>
                  <a:lnTo>
                    <a:pt x="905" y="54758"/>
                  </a:lnTo>
                  <a:lnTo>
                    <a:pt x="362" y="54136"/>
                  </a:lnTo>
                  <a:lnTo>
                    <a:pt x="0" y="53017"/>
                  </a:lnTo>
                  <a:lnTo>
                    <a:pt x="1170" y="51565"/>
                  </a:lnTo>
                  <a:lnTo>
                    <a:pt x="13186" y="40401"/>
                  </a:lnTo>
                  <a:lnTo>
                    <a:pt x="45492" y="4622"/>
                  </a:lnTo>
                  <a:lnTo>
                    <a:pt x="49920" y="2041"/>
                  </a:lnTo>
                  <a:lnTo>
                    <a:pt x="52089" y="1352"/>
                  </a:lnTo>
                  <a:lnTo>
                    <a:pt x="53535" y="1600"/>
                  </a:lnTo>
                  <a:lnTo>
                    <a:pt x="54498" y="2470"/>
                  </a:lnTo>
                  <a:lnTo>
                    <a:pt x="67360" y="30076"/>
                  </a:lnTo>
                  <a:lnTo>
                    <a:pt x="69047" y="35226"/>
                  </a:lnTo>
                  <a:lnTo>
                    <a:pt x="80651" y="49495"/>
                  </a:lnTo>
                  <a:lnTo>
                    <a:pt x="81043" y="49216"/>
                  </a:lnTo>
                  <a:lnTo>
                    <a:pt x="81826" y="44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481">
              <a:extLst>
                <a:ext uri="{FF2B5EF4-FFF2-40B4-BE49-F238E27FC236}">
                  <a16:creationId xmlns:a16="http://schemas.microsoft.com/office/drawing/2014/main" xmlns="" id="{598A3FED-4907-416E-9A59-CD920C149C6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683250" y="5473961"/>
              <a:ext cx="31641" cy="126814"/>
            </a:xfrm>
            <a:custGeom>
              <a:avLst/>
              <a:gdLst/>
              <a:ahLst/>
              <a:cxnLst/>
              <a:rect l="0" t="0" r="0" b="0"/>
              <a:pathLst>
                <a:path w="31641" h="126814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4927" y="36341"/>
                  </a:lnTo>
                  <a:lnTo>
                    <a:pt x="25414" y="79443"/>
                  </a:lnTo>
                  <a:lnTo>
                    <a:pt x="30916" y="112958"/>
                  </a:lnTo>
                  <a:lnTo>
                    <a:pt x="31585" y="126813"/>
                  </a:lnTo>
                  <a:lnTo>
                    <a:pt x="31640" y="126787"/>
                  </a:lnTo>
                  <a:lnTo>
                    <a:pt x="19050" y="1076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482">
              <a:extLst>
                <a:ext uri="{FF2B5EF4-FFF2-40B4-BE49-F238E27FC236}">
                  <a16:creationId xmlns:a16="http://schemas.microsoft.com/office/drawing/2014/main" xmlns="" id="{A7017ED1-EFA8-43F7-AA64-C84A02DF220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683250" y="55626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083" y="7839"/>
                  </a:lnTo>
                  <a:lnTo>
                    <a:pt x="35948" y="10539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483">
              <a:extLst>
                <a:ext uri="{FF2B5EF4-FFF2-40B4-BE49-F238E27FC236}">
                  <a16:creationId xmlns:a16="http://schemas.microsoft.com/office/drawing/2014/main" xmlns="" id="{CAB29B15-D392-436B-BC7D-661599199AD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08650" y="554355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44907" y="22366"/>
                  </a:lnTo>
                  <a:lnTo>
                    <a:pt x="12912" y="687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5" name="SMARTInkShape-1484">
            <a:extLst>
              <a:ext uri="{FF2B5EF4-FFF2-40B4-BE49-F238E27FC236}">
                <a16:creationId xmlns:a16="http://schemas.microsoft.com/office/drawing/2014/main" xmlns="" id="{C70D1E2F-EA30-4C9F-B1E8-C030916FAE5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92700" y="4877800"/>
            <a:ext cx="2260601" cy="881651"/>
          </a:xfrm>
          <a:custGeom>
            <a:avLst/>
            <a:gdLst/>
            <a:ahLst/>
            <a:cxnLst/>
            <a:rect l="0" t="0" r="0" b="0"/>
            <a:pathLst>
              <a:path w="2260601" h="881651">
                <a:moveTo>
                  <a:pt x="0" y="881650"/>
                </a:moveTo>
                <a:lnTo>
                  <a:pt x="0" y="881650"/>
                </a:lnTo>
                <a:lnTo>
                  <a:pt x="42619" y="854226"/>
                </a:lnTo>
                <a:lnTo>
                  <a:pt x="88870" y="828036"/>
                </a:lnTo>
                <a:lnTo>
                  <a:pt x="132717" y="804894"/>
                </a:lnTo>
                <a:lnTo>
                  <a:pt x="175558" y="783311"/>
                </a:lnTo>
                <a:lnTo>
                  <a:pt x="223061" y="764754"/>
                </a:lnTo>
                <a:lnTo>
                  <a:pt x="260591" y="747531"/>
                </a:lnTo>
                <a:lnTo>
                  <a:pt x="299933" y="729022"/>
                </a:lnTo>
                <a:lnTo>
                  <a:pt x="345299" y="710133"/>
                </a:lnTo>
                <a:lnTo>
                  <a:pt x="386180" y="691130"/>
                </a:lnTo>
                <a:lnTo>
                  <a:pt x="424397" y="672800"/>
                </a:lnTo>
                <a:lnTo>
                  <a:pt x="469274" y="651724"/>
                </a:lnTo>
                <a:lnTo>
                  <a:pt x="515481" y="627388"/>
                </a:lnTo>
                <a:lnTo>
                  <a:pt x="560304" y="607268"/>
                </a:lnTo>
                <a:lnTo>
                  <a:pt x="607011" y="585420"/>
                </a:lnTo>
                <a:lnTo>
                  <a:pt x="654604" y="562156"/>
                </a:lnTo>
                <a:lnTo>
                  <a:pt x="697990" y="542886"/>
                </a:lnTo>
                <a:lnTo>
                  <a:pt x="739034" y="525038"/>
                </a:lnTo>
                <a:lnTo>
                  <a:pt x="781114" y="512105"/>
                </a:lnTo>
                <a:lnTo>
                  <a:pt x="820025" y="496171"/>
                </a:lnTo>
                <a:lnTo>
                  <a:pt x="865732" y="478729"/>
                </a:lnTo>
                <a:lnTo>
                  <a:pt x="905782" y="462405"/>
                </a:lnTo>
                <a:lnTo>
                  <a:pt x="951634" y="443890"/>
                </a:lnTo>
                <a:lnTo>
                  <a:pt x="994663" y="426644"/>
                </a:lnTo>
                <a:lnTo>
                  <a:pt x="1042202" y="409649"/>
                </a:lnTo>
                <a:lnTo>
                  <a:pt x="1079033" y="396938"/>
                </a:lnTo>
                <a:lnTo>
                  <a:pt x="1123440" y="380001"/>
                </a:lnTo>
                <a:lnTo>
                  <a:pt x="1166182" y="363067"/>
                </a:lnTo>
                <a:lnTo>
                  <a:pt x="1212960" y="346838"/>
                </a:lnTo>
                <a:lnTo>
                  <a:pt x="1256905" y="334226"/>
                </a:lnTo>
                <a:lnTo>
                  <a:pt x="1292695" y="322457"/>
                </a:lnTo>
                <a:lnTo>
                  <a:pt x="1338924" y="309210"/>
                </a:lnTo>
                <a:lnTo>
                  <a:pt x="1384665" y="295435"/>
                </a:lnTo>
                <a:lnTo>
                  <a:pt x="1430286" y="283307"/>
                </a:lnTo>
                <a:lnTo>
                  <a:pt x="1467305" y="271623"/>
                </a:lnTo>
                <a:lnTo>
                  <a:pt x="1514369" y="255032"/>
                </a:lnTo>
                <a:lnTo>
                  <a:pt x="1550309" y="242392"/>
                </a:lnTo>
                <a:lnTo>
                  <a:pt x="1595310" y="225478"/>
                </a:lnTo>
                <a:lnTo>
                  <a:pt x="1638171" y="208549"/>
                </a:lnTo>
                <a:lnTo>
                  <a:pt x="1683979" y="194987"/>
                </a:lnTo>
                <a:lnTo>
                  <a:pt x="1728017" y="181151"/>
                </a:lnTo>
                <a:lnTo>
                  <a:pt x="1773317" y="168627"/>
                </a:lnTo>
                <a:lnTo>
                  <a:pt x="1813320" y="159219"/>
                </a:lnTo>
                <a:lnTo>
                  <a:pt x="1857492" y="146385"/>
                </a:lnTo>
                <a:lnTo>
                  <a:pt x="1897183" y="133476"/>
                </a:lnTo>
                <a:lnTo>
                  <a:pt x="1942627" y="120077"/>
                </a:lnTo>
                <a:lnTo>
                  <a:pt x="1985371" y="104053"/>
                </a:lnTo>
                <a:lnTo>
                  <a:pt x="2027757" y="83564"/>
                </a:lnTo>
                <a:lnTo>
                  <a:pt x="2070098" y="64368"/>
                </a:lnTo>
                <a:lnTo>
                  <a:pt x="2113138" y="47799"/>
                </a:lnTo>
                <a:lnTo>
                  <a:pt x="2153207" y="37541"/>
                </a:lnTo>
                <a:lnTo>
                  <a:pt x="2180803" y="28999"/>
                </a:lnTo>
                <a:lnTo>
                  <a:pt x="2223172" y="9852"/>
                </a:lnTo>
                <a:lnTo>
                  <a:pt x="2257998" y="0"/>
                </a:lnTo>
                <a:lnTo>
                  <a:pt x="2258865" y="372"/>
                </a:lnTo>
                <a:lnTo>
                  <a:pt x="2259443" y="1326"/>
                </a:lnTo>
                <a:lnTo>
                  <a:pt x="2260600" y="5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SMARTInkShape-Group333">
            <a:extLst>
              <a:ext uri="{FF2B5EF4-FFF2-40B4-BE49-F238E27FC236}">
                <a16:creationId xmlns:a16="http://schemas.microsoft.com/office/drawing/2014/main" xmlns="" id="{A327925D-6C9B-4D21-AF65-FC89CF23B38F}"/>
              </a:ext>
            </a:extLst>
          </p:cNvPr>
          <p:cNvGrpSpPr/>
          <p:nvPr/>
        </p:nvGrpSpPr>
        <p:grpSpPr>
          <a:xfrm>
            <a:off x="5559182" y="5187950"/>
            <a:ext cx="1377669" cy="958851"/>
            <a:chOff x="5559182" y="5187950"/>
            <a:chExt cx="1377669" cy="958851"/>
          </a:xfrm>
        </p:grpSpPr>
        <p:sp>
          <p:nvSpPr>
            <p:cNvPr id="276" name="SMARTInkShape-1485">
              <a:extLst>
                <a:ext uri="{FF2B5EF4-FFF2-40B4-BE49-F238E27FC236}">
                  <a16:creationId xmlns:a16="http://schemas.microsoft.com/office/drawing/2014/main" xmlns="" id="{26C4BF05-7177-4661-ADC9-672AB8011B2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59182" y="5607050"/>
              <a:ext cx="22469" cy="539751"/>
            </a:xfrm>
            <a:custGeom>
              <a:avLst/>
              <a:gdLst/>
              <a:ahLst/>
              <a:cxnLst/>
              <a:rect l="0" t="0" r="0" b="0"/>
              <a:pathLst>
                <a:path w="22469" h="539751">
                  <a:moveTo>
                    <a:pt x="22468" y="0"/>
                  </a:moveTo>
                  <a:lnTo>
                    <a:pt x="22468" y="0"/>
                  </a:lnTo>
                  <a:lnTo>
                    <a:pt x="19097" y="3371"/>
                  </a:lnTo>
                  <a:lnTo>
                    <a:pt x="13629" y="15580"/>
                  </a:lnTo>
                  <a:lnTo>
                    <a:pt x="6167" y="59652"/>
                  </a:lnTo>
                  <a:lnTo>
                    <a:pt x="4638" y="89777"/>
                  </a:lnTo>
                  <a:lnTo>
                    <a:pt x="2079" y="129506"/>
                  </a:lnTo>
                  <a:lnTo>
                    <a:pt x="0" y="176091"/>
                  </a:lnTo>
                  <a:lnTo>
                    <a:pt x="434" y="201355"/>
                  </a:lnTo>
                  <a:lnTo>
                    <a:pt x="1429" y="227370"/>
                  </a:lnTo>
                  <a:lnTo>
                    <a:pt x="2797" y="256001"/>
                  </a:lnTo>
                  <a:lnTo>
                    <a:pt x="4415" y="286379"/>
                  </a:lnTo>
                  <a:lnTo>
                    <a:pt x="6199" y="317920"/>
                  </a:lnTo>
                  <a:lnTo>
                    <a:pt x="7389" y="348119"/>
                  </a:lnTo>
                  <a:lnTo>
                    <a:pt x="8182" y="377423"/>
                  </a:lnTo>
                  <a:lnTo>
                    <a:pt x="8710" y="406133"/>
                  </a:lnTo>
                  <a:lnTo>
                    <a:pt x="9063" y="431622"/>
                  </a:lnTo>
                  <a:lnTo>
                    <a:pt x="9454" y="476876"/>
                  </a:lnTo>
                  <a:lnTo>
                    <a:pt x="9675" y="521198"/>
                  </a:lnTo>
                  <a:lnTo>
                    <a:pt x="9768" y="539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486">
              <a:extLst>
                <a:ext uri="{FF2B5EF4-FFF2-40B4-BE49-F238E27FC236}">
                  <a16:creationId xmlns:a16="http://schemas.microsoft.com/office/drawing/2014/main" xmlns="" id="{681BB6A5-CD08-45D4-B640-8EF41B5DEE3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62869" y="5581789"/>
              <a:ext cx="1373982" cy="37962"/>
            </a:xfrm>
            <a:custGeom>
              <a:avLst/>
              <a:gdLst/>
              <a:ahLst/>
              <a:cxnLst/>
              <a:rect l="0" t="0" r="0" b="0"/>
              <a:pathLst>
                <a:path w="1373982" h="37962">
                  <a:moveTo>
                    <a:pt x="25131" y="31611"/>
                  </a:moveTo>
                  <a:lnTo>
                    <a:pt x="25131" y="31611"/>
                  </a:lnTo>
                  <a:lnTo>
                    <a:pt x="21760" y="31611"/>
                  </a:lnTo>
                  <a:lnTo>
                    <a:pt x="18223" y="29729"/>
                  </a:lnTo>
                  <a:lnTo>
                    <a:pt x="13575" y="26144"/>
                  </a:lnTo>
                  <a:lnTo>
                    <a:pt x="6372" y="25284"/>
                  </a:lnTo>
                  <a:lnTo>
                    <a:pt x="2796" y="25268"/>
                  </a:lnTo>
                  <a:lnTo>
                    <a:pt x="1774" y="25971"/>
                  </a:lnTo>
                  <a:lnTo>
                    <a:pt x="1093" y="27145"/>
                  </a:lnTo>
                  <a:lnTo>
                    <a:pt x="0" y="30729"/>
                  </a:lnTo>
                  <a:lnTo>
                    <a:pt x="616" y="31023"/>
                  </a:lnTo>
                  <a:lnTo>
                    <a:pt x="39829" y="35960"/>
                  </a:lnTo>
                  <a:lnTo>
                    <a:pt x="79737" y="37368"/>
                  </a:lnTo>
                  <a:lnTo>
                    <a:pt x="118310" y="37697"/>
                  </a:lnTo>
                  <a:lnTo>
                    <a:pt x="142989" y="37785"/>
                  </a:lnTo>
                  <a:lnTo>
                    <a:pt x="170731" y="37844"/>
                  </a:lnTo>
                  <a:lnTo>
                    <a:pt x="200514" y="37883"/>
                  </a:lnTo>
                  <a:lnTo>
                    <a:pt x="233774" y="37203"/>
                  </a:lnTo>
                  <a:lnTo>
                    <a:pt x="269354" y="36045"/>
                  </a:lnTo>
                  <a:lnTo>
                    <a:pt x="306480" y="34567"/>
                  </a:lnTo>
                  <a:lnTo>
                    <a:pt x="348164" y="32171"/>
                  </a:lnTo>
                  <a:lnTo>
                    <a:pt x="392887" y="29162"/>
                  </a:lnTo>
                  <a:lnTo>
                    <a:pt x="439634" y="25745"/>
                  </a:lnTo>
                  <a:lnTo>
                    <a:pt x="488438" y="22055"/>
                  </a:lnTo>
                  <a:lnTo>
                    <a:pt x="538614" y="18185"/>
                  </a:lnTo>
                  <a:lnTo>
                    <a:pt x="589704" y="14194"/>
                  </a:lnTo>
                  <a:lnTo>
                    <a:pt x="642107" y="10827"/>
                  </a:lnTo>
                  <a:lnTo>
                    <a:pt x="695387" y="7877"/>
                  </a:lnTo>
                  <a:lnTo>
                    <a:pt x="749252" y="5205"/>
                  </a:lnTo>
                  <a:lnTo>
                    <a:pt x="802800" y="3424"/>
                  </a:lnTo>
                  <a:lnTo>
                    <a:pt x="856138" y="2236"/>
                  </a:lnTo>
                  <a:lnTo>
                    <a:pt x="909336" y="1445"/>
                  </a:lnTo>
                  <a:lnTo>
                    <a:pt x="958912" y="917"/>
                  </a:lnTo>
                  <a:lnTo>
                    <a:pt x="1006073" y="565"/>
                  </a:lnTo>
                  <a:lnTo>
                    <a:pt x="1051626" y="330"/>
                  </a:lnTo>
                  <a:lnTo>
                    <a:pt x="1091872" y="174"/>
                  </a:lnTo>
                  <a:lnTo>
                    <a:pt x="1128581" y="69"/>
                  </a:lnTo>
                  <a:lnTo>
                    <a:pt x="1162930" y="0"/>
                  </a:lnTo>
                  <a:lnTo>
                    <a:pt x="1192181" y="659"/>
                  </a:lnTo>
                  <a:lnTo>
                    <a:pt x="1218031" y="1804"/>
                  </a:lnTo>
                  <a:lnTo>
                    <a:pt x="1260865" y="4958"/>
                  </a:lnTo>
                  <a:lnTo>
                    <a:pt x="1303400" y="10699"/>
                  </a:lnTo>
                  <a:lnTo>
                    <a:pt x="1349923" y="22461"/>
                  </a:lnTo>
                  <a:lnTo>
                    <a:pt x="1360911" y="25137"/>
                  </a:lnTo>
                  <a:lnTo>
                    <a:pt x="1370945" y="32005"/>
                  </a:lnTo>
                  <a:lnTo>
                    <a:pt x="1373190" y="33990"/>
                  </a:lnTo>
                  <a:lnTo>
                    <a:pt x="1373981" y="35314"/>
                  </a:lnTo>
                  <a:lnTo>
                    <a:pt x="1373803" y="36196"/>
                  </a:lnTo>
                  <a:lnTo>
                    <a:pt x="1371331" y="379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487">
              <a:extLst>
                <a:ext uri="{FF2B5EF4-FFF2-40B4-BE49-F238E27FC236}">
                  <a16:creationId xmlns:a16="http://schemas.microsoft.com/office/drawing/2014/main" xmlns="" id="{8A4D3FF4-A280-4809-B21D-F51A9F383AB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908800" y="5187950"/>
              <a:ext cx="11916" cy="463551"/>
            </a:xfrm>
            <a:custGeom>
              <a:avLst/>
              <a:gdLst/>
              <a:ahLst/>
              <a:cxnLst/>
              <a:rect l="0" t="0" r="0" b="0"/>
              <a:pathLst>
                <a:path w="11916" h="4635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8727" y="1411"/>
                  </a:lnTo>
                  <a:lnTo>
                    <a:pt x="10051" y="3763"/>
                  </a:lnTo>
                  <a:lnTo>
                    <a:pt x="11915" y="17578"/>
                  </a:lnTo>
                  <a:lnTo>
                    <a:pt x="8232" y="57087"/>
                  </a:lnTo>
                  <a:lnTo>
                    <a:pt x="6721" y="100961"/>
                  </a:lnTo>
                  <a:lnTo>
                    <a:pt x="6423" y="143807"/>
                  </a:lnTo>
                  <a:lnTo>
                    <a:pt x="6364" y="191311"/>
                  </a:lnTo>
                  <a:lnTo>
                    <a:pt x="6355" y="228841"/>
                  </a:lnTo>
                  <a:lnTo>
                    <a:pt x="6352" y="266772"/>
                  </a:lnTo>
                  <a:lnTo>
                    <a:pt x="6350" y="304821"/>
                  </a:lnTo>
                  <a:lnTo>
                    <a:pt x="7055" y="342201"/>
                  </a:lnTo>
                  <a:lnTo>
                    <a:pt x="9494" y="383031"/>
                  </a:lnTo>
                  <a:lnTo>
                    <a:pt x="711" y="427150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1488">
            <a:extLst>
              <a:ext uri="{FF2B5EF4-FFF2-40B4-BE49-F238E27FC236}">
                <a16:creationId xmlns:a16="http://schemas.microsoft.com/office/drawing/2014/main" xmlns="" id="{82ADBA0A-8B2C-4405-AB41-9DDCEDF286E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540500" y="4275654"/>
            <a:ext cx="234951" cy="208439"/>
          </a:xfrm>
          <a:custGeom>
            <a:avLst/>
            <a:gdLst/>
            <a:ahLst/>
            <a:cxnLst/>
            <a:rect l="0" t="0" r="0" b="0"/>
            <a:pathLst>
              <a:path w="234951" h="208439">
                <a:moveTo>
                  <a:pt x="0" y="23296"/>
                </a:moveTo>
                <a:lnTo>
                  <a:pt x="0" y="23296"/>
                </a:lnTo>
                <a:lnTo>
                  <a:pt x="0" y="19925"/>
                </a:lnTo>
                <a:lnTo>
                  <a:pt x="1881" y="16389"/>
                </a:lnTo>
                <a:lnTo>
                  <a:pt x="3370" y="14458"/>
                </a:lnTo>
                <a:lnTo>
                  <a:pt x="18951" y="4998"/>
                </a:lnTo>
                <a:lnTo>
                  <a:pt x="48183" y="0"/>
                </a:lnTo>
                <a:lnTo>
                  <a:pt x="90398" y="1890"/>
                </a:lnTo>
                <a:lnTo>
                  <a:pt x="125170" y="13661"/>
                </a:lnTo>
                <a:lnTo>
                  <a:pt x="132130" y="19695"/>
                </a:lnTo>
                <a:lnTo>
                  <a:pt x="139863" y="33925"/>
                </a:lnTo>
                <a:lnTo>
                  <a:pt x="139103" y="43082"/>
                </a:lnTo>
                <a:lnTo>
                  <a:pt x="130732" y="64545"/>
                </a:lnTo>
                <a:lnTo>
                  <a:pt x="103412" y="100429"/>
                </a:lnTo>
                <a:lnTo>
                  <a:pt x="68505" y="137872"/>
                </a:lnTo>
                <a:lnTo>
                  <a:pt x="44836" y="172407"/>
                </a:lnTo>
                <a:lnTo>
                  <a:pt x="39447" y="188580"/>
                </a:lnTo>
                <a:lnTo>
                  <a:pt x="38998" y="194869"/>
                </a:lnTo>
                <a:lnTo>
                  <a:pt x="42226" y="199767"/>
                </a:lnTo>
                <a:lnTo>
                  <a:pt x="55221" y="207090"/>
                </a:lnTo>
                <a:lnTo>
                  <a:pt x="99225" y="208438"/>
                </a:lnTo>
                <a:lnTo>
                  <a:pt x="136998" y="207887"/>
                </a:lnTo>
                <a:lnTo>
                  <a:pt x="174482" y="207642"/>
                </a:lnTo>
                <a:lnTo>
                  <a:pt x="234950" y="2074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7" name="SMARTInkShape-Group335">
            <a:extLst>
              <a:ext uri="{FF2B5EF4-FFF2-40B4-BE49-F238E27FC236}">
                <a16:creationId xmlns:a16="http://schemas.microsoft.com/office/drawing/2014/main" xmlns="" id="{828BA705-C3C8-4AF3-8A92-C7C6EA1A2989}"/>
              </a:ext>
            </a:extLst>
          </p:cNvPr>
          <p:cNvGrpSpPr/>
          <p:nvPr/>
        </p:nvGrpSpPr>
        <p:grpSpPr>
          <a:xfrm>
            <a:off x="5629516" y="4255109"/>
            <a:ext cx="910985" cy="520092"/>
            <a:chOff x="5629516" y="4255109"/>
            <a:chExt cx="910985" cy="520092"/>
          </a:xfrm>
        </p:grpSpPr>
        <p:sp>
          <p:nvSpPr>
            <p:cNvPr id="281" name="SMARTInkShape-1489">
              <a:extLst>
                <a:ext uri="{FF2B5EF4-FFF2-40B4-BE49-F238E27FC236}">
                  <a16:creationId xmlns:a16="http://schemas.microsoft.com/office/drawing/2014/main" xmlns="" id="{E8FCA478-344B-4FB9-AD93-43C35673B00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629516" y="4255109"/>
              <a:ext cx="204991" cy="328618"/>
            </a:xfrm>
            <a:custGeom>
              <a:avLst/>
              <a:gdLst/>
              <a:ahLst/>
              <a:cxnLst/>
              <a:rect l="0" t="0" r="0" b="0"/>
              <a:pathLst>
                <a:path w="204991" h="328618">
                  <a:moveTo>
                    <a:pt x="193434" y="31141"/>
                  </a:moveTo>
                  <a:lnTo>
                    <a:pt x="193434" y="31141"/>
                  </a:lnTo>
                  <a:lnTo>
                    <a:pt x="204990" y="19586"/>
                  </a:lnTo>
                  <a:lnTo>
                    <a:pt x="204666" y="18498"/>
                  </a:lnTo>
                  <a:lnTo>
                    <a:pt x="202424" y="15409"/>
                  </a:lnTo>
                  <a:lnTo>
                    <a:pt x="190453" y="6332"/>
                  </a:lnTo>
                  <a:lnTo>
                    <a:pt x="179409" y="2476"/>
                  </a:lnTo>
                  <a:lnTo>
                    <a:pt x="151702" y="0"/>
                  </a:lnTo>
                  <a:lnTo>
                    <a:pt x="135610" y="5306"/>
                  </a:lnTo>
                  <a:lnTo>
                    <a:pt x="95542" y="32701"/>
                  </a:lnTo>
                  <a:lnTo>
                    <a:pt x="59301" y="68606"/>
                  </a:lnTo>
                  <a:lnTo>
                    <a:pt x="28494" y="110524"/>
                  </a:lnTo>
                  <a:lnTo>
                    <a:pt x="8234" y="157595"/>
                  </a:lnTo>
                  <a:lnTo>
                    <a:pt x="1762" y="190589"/>
                  </a:lnTo>
                  <a:lnTo>
                    <a:pt x="0" y="237135"/>
                  </a:lnTo>
                  <a:lnTo>
                    <a:pt x="3746" y="263100"/>
                  </a:lnTo>
                  <a:lnTo>
                    <a:pt x="12468" y="284046"/>
                  </a:lnTo>
                  <a:lnTo>
                    <a:pt x="32648" y="308335"/>
                  </a:lnTo>
                  <a:lnTo>
                    <a:pt x="50242" y="318497"/>
                  </a:lnTo>
                  <a:lnTo>
                    <a:pt x="81863" y="326304"/>
                  </a:lnTo>
                  <a:lnTo>
                    <a:pt x="118042" y="328617"/>
                  </a:lnTo>
                  <a:lnTo>
                    <a:pt x="161452" y="326028"/>
                  </a:lnTo>
                  <a:lnTo>
                    <a:pt x="199784" y="316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490">
              <a:extLst>
                <a:ext uri="{FF2B5EF4-FFF2-40B4-BE49-F238E27FC236}">
                  <a16:creationId xmlns:a16="http://schemas.microsoft.com/office/drawing/2014/main" xmlns="" id="{DDA65A69-3CC5-4559-AE92-D26EA4A8CEE2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89600" y="4675263"/>
              <a:ext cx="694435" cy="36438"/>
            </a:xfrm>
            <a:custGeom>
              <a:avLst/>
              <a:gdLst/>
              <a:ahLst/>
              <a:cxnLst/>
              <a:rect l="0" t="0" r="0" b="0"/>
              <a:pathLst>
                <a:path w="694435" h="36438">
                  <a:moveTo>
                    <a:pt x="0" y="36437"/>
                  </a:moveTo>
                  <a:lnTo>
                    <a:pt x="0" y="36437"/>
                  </a:lnTo>
                  <a:lnTo>
                    <a:pt x="43823" y="33066"/>
                  </a:lnTo>
                  <a:lnTo>
                    <a:pt x="70137" y="31368"/>
                  </a:lnTo>
                  <a:lnTo>
                    <a:pt x="101086" y="29529"/>
                  </a:lnTo>
                  <a:lnTo>
                    <a:pt x="135124" y="27598"/>
                  </a:lnTo>
                  <a:lnTo>
                    <a:pt x="172633" y="25605"/>
                  </a:lnTo>
                  <a:lnTo>
                    <a:pt x="212456" y="23572"/>
                  </a:lnTo>
                  <a:lnTo>
                    <a:pt x="253821" y="21510"/>
                  </a:lnTo>
                  <a:lnTo>
                    <a:pt x="297624" y="20136"/>
                  </a:lnTo>
                  <a:lnTo>
                    <a:pt x="343056" y="19219"/>
                  </a:lnTo>
                  <a:lnTo>
                    <a:pt x="389570" y="18609"/>
                  </a:lnTo>
                  <a:lnTo>
                    <a:pt x="435395" y="16790"/>
                  </a:lnTo>
                  <a:lnTo>
                    <a:pt x="480764" y="14167"/>
                  </a:lnTo>
                  <a:lnTo>
                    <a:pt x="525826" y="11007"/>
                  </a:lnTo>
                  <a:lnTo>
                    <a:pt x="565040" y="8194"/>
                  </a:lnTo>
                  <a:lnTo>
                    <a:pt x="600353" y="5614"/>
                  </a:lnTo>
                  <a:lnTo>
                    <a:pt x="633069" y="3188"/>
                  </a:lnTo>
                  <a:lnTo>
                    <a:pt x="675064" y="493"/>
                  </a:lnTo>
                  <a:lnTo>
                    <a:pt x="694434" y="0"/>
                  </a:lnTo>
                  <a:lnTo>
                    <a:pt x="693674" y="857"/>
                  </a:lnTo>
                  <a:lnTo>
                    <a:pt x="679450" y="4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491">
              <a:extLst>
                <a:ext uri="{FF2B5EF4-FFF2-40B4-BE49-F238E27FC236}">
                  <a16:creationId xmlns:a16="http://schemas.microsoft.com/office/drawing/2014/main" xmlns="" id="{D408D396-C125-4B54-ACD3-8011D74971B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853916" y="4699000"/>
              <a:ext cx="686585" cy="76201"/>
            </a:xfrm>
            <a:custGeom>
              <a:avLst/>
              <a:gdLst/>
              <a:ahLst/>
              <a:cxnLst/>
              <a:rect l="0" t="0" r="0" b="0"/>
              <a:pathLst>
                <a:path w="686585" h="76201">
                  <a:moveTo>
                    <a:pt x="13484" y="76200"/>
                  </a:moveTo>
                  <a:lnTo>
                    <a:pt x="13484" y="76200"/>
                  </a:lnTo>
                  <a:lnTo>
                    <a:pt x="0" y="76200"/>
                  </a:lnTo>
                  <a:lnTo>
                    <a:pt x="967" y="75494"/>
                  </a:lnTo>
                  <a:lnTo>
                    <a:pt x="32980" y="69014"/>
                  </a:lnTo>
                  <a:lnTo>
                    <a:pt x="56820" y="63648"/>
                  </a:lnTo>
                  <a:lnTo>
                    <a:pt x="84708" y="57248"/>
                  </a:lnTo>
                  <a:lnTo>
                    <a:pt x="120233" y="50866"/>
                  </a:lnTo>
                  <a:lnTo>
                    <a:pt x="160850" y="44495"/>
                  </a:lnTo>
                  <a:lnTo>
                    <a:pt x="204862" y="38129"/>
                  </a:lnTo>
                  <a:lnTo>
                    <a:pt x="251842" y="32475"/>
                  </a:lnTo>
                  <a:lnTo>
                    <a:pt x="300800" y="27294"/>
                  </a:lnTo>
                  <a:lnTo>
                    <a:pt x="351079" y="22428"/>
                  </a:lnTo>
                  <a:lnTo>
                    <a:pt x="399414" y="17774"/>
                  </a:lnTo>
                  <a:lnTo>
                    <a:pt x="446454" y="13261"/>
                  </a:lnTo>
                  <a:lnTo>
                    <a:pt x="492631" y="8841"/>
                  </a:lnTo>
                  <a:lnTo>
                    <a:pt x="534703" y="5894"/>
                  </a:lnTo>
                  <a:lnTo>
                    <a:pt x="574042" y="3929"/>
                  </a:lnTo>
                  <a:lnTo>
                    <a:pt x="611554" y="2620"/>
                  </a:lnTo>
                  <a:lnTo>
                    <a:pt x="68658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492">
              <a:extLst>
                <a:ext uri="{FF2B5EF4-FFF2-40B4-BE49-F238E27FC236}">
                  <a16:creationId xmlns:a16="http://schemas.microsoft.com/office/drawing/2014/main" xmlns="" id="{2D190E8E-2803-4D3C-9953-545D2ECA1BD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164373" y="4399303"/>
              <a:ext cx="134828" cy="123027"/>
            </a:xfrm>
            <a:custGeom>
              <a:avLst/>
              <a:gdLst/>
              <a:ahLst/>
              <a:cxnLst/>
              <a:rect l="0" t="0" r="0" b="0"/>
              <a:pathLst>
                <a:path w="134828" h="123027">
                  <a:moveTo>
                    <a:pt x="7827" y="64747"/>
                  </a:moveTo>
                  <a:lnTo>
                    <a:pt x="7827" y="64747"/>
                  </a:lnTo>
                  <a:lnTo>
                    <a:pt x="11198" y="64747"/>
                  </a:lnTo>
                  <a:lnTo>
                    <a:pt x="14734" y="62865"/>
                  </a:lnTo>
                  <a:lnTo>
                    <a:pt x="55748" y="31338"/>
                  </a:lnTo>
                  <a:lnTo>
                    <a:pt x="65614" y="13456"/>
                  </a:lnTo>
                  <a:lnTo>
                    <a:pt x="66906" y="4791"/>
                  </a:lnTo>
                  <a:lnTo>
                    <a:pt x="66263" y="1493"/>
                  </a:lnTo>
                  <a:lnTo>
                    <a:pt x="63012" y="0"/>
                  </a:lnTo>
                  <a:lnTo>
                    <a:pt x="51873" y="222"/>
                  </a:lnTo>
                  <a:lnTo>
                    <a:pt x="39399" y="8317"/>
                  </a:lnTo>
                  <a:lnTo>
                    <a:pt x="14142" y="39881"/>
                  </a:lnTo>
                  <a:lnTo>
                    <a:pt x="1860" y="66395"/>
                  </a:lnTo>
                  <a:lnTo>
                    <a:pt x="0" y="83588"/>
                  </a:lnTo>
                  <a:lnTo>
                    <a:pt x="493" y="92125"/>
                  </a:lnTo>
                  <a:lnTo>
                    <a:pt x="6684" y="105372"/>
                  </a:lnTo>
                  <a:lnTo>
                    <a:pt x="11298" y="110881"/>
                  </a:lnTo>
                  <a:lnTo>
                    <a:pt x="23952" y="118882"/>
                  </a:lnTo>
                  <a:lnTo>
                    <a:pt x="31276" y="122004"/>
                  </a:lnTo>
                  <a:lnTo>
                    <a:pt x="65182" y="123026"/>
                  </a:lnTo>
                  <a:lnTo>
                    <a:pt x="106508" y="115489"/>
                  </a:lnTo>
                  <a:lnTo>
                    <a:pt x="134827" y="1091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493">
              <a:extLst>
                <a:ext uri="{FF2B5EF4-FFF2-40B4-BE49-F238E27FC236}">
                  <a16:creationId xmlns:a16="http://schemas.microsoft.com/office/drawing/2014/main" xmlns="" id="{5125C926-748B-4DD8-8654-4B87A3D8EA0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049049" y="4406900"/>
              <a:ext cx="53302" cy="153888"/>
            </a:xfrm>
            <a:custGeom>
              <a:avLst/>
              <a:gdLst/>
              <a:ahLst/>
              <a:cxnLst/>
              <a:rect l="0" t="0" r="0" b="0"/>
              <a:pathLst>
                <a:path w="53302" h="153888">
                  <a:moveTo>
                    <a:pt x="53301" y="0"/>
                  </a:moveTo>
                  <a:lnTo>
                    <a:pt x="53301" y="0"/>
                  </a:lnTo>
                  <a:lnTo>
                    <a:pt x="46560" y="0"/>
                  </a:lnTo>
                  <a:lnTo>
                    <a:pt x="28882" y="6742"/>
                  </a:lnTo>
                  <a:lnTo>
                    <a:pt x="9142" y="21048"/>
                  </a:lnTo>
                  <a:lnTo>
                    <a:pt x="1925" y="32638"/>
                  </a:lnTo>
                  <a:lnTo>
                    <a:pt x="0" y="38692"/>
                  </a:lnTo>
                  <a:lnTo>
                    <a:pt x="834" y="44845"/>
                  </a:lnTo>
                  <a:lnTo>
                    <a:pt x="7404" y="57326"/>
                  </a:lnTo>
                  <a:lnTo>
                    <a:pt x="37660" y="89798"/>
                  </a:lnTo>
                  <a:lnTo>
                    <a:pt x="47569" y="114958"/>
                  </a:lnTo>
                  <a:lnTo>
                    <a:pt x="48069" y="122500"/>
                  </a:lnTo>
                  <a:lnTo>
                    <a:pt x="44860" y="134643"/>
                  </a:lnTo>
                  <a:lnTo>
                    <a:pt x="36373" y="148866"/>
                  </a:lnTo>
                  <a:lnTo>
                    <a:pt x="32137" y="153887"/>
                  </a:lnTo>
                  <a:lnTo>
                    <a:pt x="30020" y="153391"/>
                  </a:lnTo>
                  <a:lnTo>
                    <a:pt x="21551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494">
              <a:extLst>
                <a:ext uri="{FF2B5EF4-FFF2-40B4-BE49-F238E27FC236}">
                  <a16:creationId xmlns:a16="http://schemas.microsoft.com/office/drawing/2014/main" xmlns="" id="{018B5D2D-E2F3-4D4F-B3D7-94CAE76C5C1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871332" y="4415792"/>
              <a:ext cx="129419" cy="125774"/>
            </a:xfrm>
            <a:custGeom>
              <a:avLst/>
              <a:gdLst/>
              <a:ahLst/>
              <a:cxnLst/>
              <a:rect l="0" t="0" r="0" b="0"/>
              <a:pathLst>
                <a:path w="129419" h="125774">
                  <a:moveTo>
                    <a:pt x="72268" y="67308"/>
                  </a:moveTo>
                  <a:lnTo>
                    <a:pt x="72268" y="67308"/>
                  </a:lnTo>
                  <a:lnTo>
                    <a:pt x="75639" y="63937"/>
                  </a:lnTo>
                  <a:lnTo>
                    <a:pt x="81107" y="48356"/>
                  </a:lnTo>
                  <a:lnTo>
                    <a:pt x="81370" y="37483"/>
                  </a:lnTo>
                  <a:lnTo>
                    <a:pt x="73911" y="14645"/>
                  </a:lnTo>
                  <a:lnTo>
                    <a:pt x="69941" y="6037"/>
                  </a:lnTo>
                  <a:lnTo>
                    <a:pt x="66483" y="3178"/>
                  </a:lnTo>
                  <a:lnTo>
                    <a:pt x="56996" y="0"/>
                  </a:lnTo>
                  <a:lnTo>
                    <a:pt x="50798" y="3386"/>
                  </a:lnTo>
                  <a:lnTo>
                    <a:pt x="12404" y="50711"/>
                  </a:lnTo>
                  <a:lnTo>
                    <a:pt x="3328" y="72867"/>
                  </a:lnTo>
                  <a:lnTo>
                    <a:pt x="0" y="93767"/>
                  </a:lnTo>
                  <a:lnTo>
                    <a:pt x="872" y="112464"/>
                  </a:lnTo>
                  <a:lnTo>
                    <a:pt x="3505" y="118578"/>
                  </a:lnTo>
                  <a:lnTo>
                    <a:pt x="7376" y="122655"/>
                  </a:lnTo>
                  <a:lnTo>
                    <a:pt x="12072" y="125373"/>
                  </a:lnTo>
                  <a:lnTo>
                    <a:pt x="18027" y="125773"/>
                  </a:lnTo>
                  <a:lnTo>
                    <a:pt x="32169" y="122455"/>
                  </a:lnTo>
                  <a:lnTo>
                    <a:pt x="45979" y="112514"/>
                  </a:lnTo>
                  <a:lnTo>
                    <a:pt x="72018" y="81518"/>
                  </a:lnTo>
                  <a:lnTo>
                    <a:pt x="75686" y="74094"/>
                  </a:lnTo>
                  <a:lnTo>
                    <a:pt x="77369" y="73243"/>
                  </a:lnTo>
                  <a:lnTo>
                    <a:pt x="79195" y="74087"/>
                  </a:lnTo>
                  <a:lnTo>
                    <a:pt x="81121" y="76061"/>
                  </a:lnTo>
                  <a:lnTo>
                    <a:pt x="83258" y="83898"/>
                  </a:lnTo>
                  <a:lnTo>
                    <a:pt x="83829" y="88951"/>
                  </a:lnTo>
                  <a:lnTo>
                    <a:pt x="88224" y="98329"/>
                  </a:lnTo>
                  <a:lnTo>
                    <a:pt x="102544" y="115847"/>
                  </a:lnTo>
                  <a:lnTo>
                    <a:pt x="112536" y="120631"/>
                  </a:lnTo>
                  <a:lnTo>
                    <a:pt x="129418" y="124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336">
            <a:extLst>
              <a:ext uri="{FF2B5EF4-FFF2-40B4-BE49-F238E27FC236}">
                <a16:creationId xmlns:a16="http://schemas.microsoft.com/office/drawing/2014/main" xmlns="" id="{919542B1-9AAC-4E4F-9E54-10FA94FB0A35}"/>
              </a:ext>
            </a:extLst>
          </p:cNvPr>
          <p:cNvGrpSpPr/>
          <p:nvPr/>
        </p:nvGrpSpPr>
        <p:grpSpPr>
          <a:xfrm>
            <a:off x="3709567" y="5492750"/>
            <a:ext cx="105901" cy="203201"/>
            <a:chOff x="3709567" y="5492750"/>
            <a:chExt cx="105901" cy="203201"/>
          </a:xfrm>
        </p:grpSpPr>
        <p:sp>
          <p:nvSpPr>
            <p:cNvPr id="288" name="SMARTInkShape-1495">
              <a:extLst>
                <a:ext uri="{FF2B5EF4-FFF2-40B4-BE49-F238E27FC236}">
                  <a16:creationId xmlns:a16="http://schemas.microsoft.com/office/drawing/2014/main" xmlns="" id="{4FBB806E-F35C-4F52-9F8C-E5C84C39746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709567" y="5511800"/>
              <a:ext cx="81384" cy="49187"/>
            </a:xfrm>
            <a:custGeom>
              <a:avLst/>
              <a:gdLst/>
              <a:ahLst/>
              <a:cxnLst/>
              <a:rect l="0" t="0" r="0" b="0"/>
              <a:pathLst>
                <a:path w="81384" h="49187">
                  <a:moveTo>
                    <a:pt x="17883" y="0"/>
                  </a:moveTo>
                  <a:lnTo>
                    <a:pt x="17883" y="0"/>
                  </a:lnTo>
                  <a:lnTo>
                    <a:pt x="17883" y="3371"/>
                  </a:lnTo>
                  <a:lnTo>
                    <a:pt x="6638" y="39606"/>
                  </a:lnTo>
                  <a:lnTo>
                    <a:pt x="0" y="49186"/>
                  </a:lnTo>
                  <a:lnTo>
                    <a:pt x="317" y="49019"/>
                  </a:lnTo>
                  <a:lnTo>
                    <a:pt x="2549" y="46951"/>
                  </a:lnTo>
                  <a:lnTo>
                    <a:pt x="20224" y="17878"/>
                  </a:lnTo>
                  <a:lnTo>
                    <a:pt x="28611" y="9373"/>
                  </a:lnTo>
                  <a:lnTo>
                    <a:pt x="39014" y="3091"/>
                  </a:lnTo>
                  <a:lnTo>
                    <a:pt x="44443" y="1373"/>
                  </a:lnTo>
                  <a:lnTo>
                    <a:pt x="46879" y="1622"/>
                  </a:lnTo>
                  <a:lnTo>
                    <a:pt x="55088" y="4637"/>
                  </a:lnTo>
                  <a:lnTo>
                    <a:pt x="68888" y="6547"/>
                  </a:lnTo>
                  <a:lnTo>
                    <a:pt x="79598" y="11750"/>
                  </a:lnTo>
                  <a:lnTo>
                    <a:pt x="80193" y="12772"/>
                  </a:lnTo>
                  <a:lnTo>
                    <a:pt x="81383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496">
              <a:extLst>
                <a:ext uri="{FF2B5EF4-FFF2-40B4-BE49-F238E27FC236}">
                  <a16:creationId xmlns:a16="http://schemas.microsoft.com/office/drawing/2014/main" xmlns="" id="{0E13D80E-A404-433E-9D00-32AF71C8547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753112" y="5492750"/>
              <a:ext cx="18789" cy="158751"/>
            </a:xfrm>
            <a:custGeom>
              <a:avLst/>
              <a:gdLst/>
              <a:ahLst/>
              <a:cxnLst/>
              <a:rect l="0" t="0" r="0" b="0"/>
              <a:pathLst>
                <a:path w="18789" h="158751">
                  <a:moveTo>
                    <a:pt x="6088" y="0"/>
                  </a:moveTo>
                  <a:lnTo>
                    <a:pt x="6088" y="0"/>
                  </a:lnTo>
                  <a:lnTo>
                    <a:pt x="0" y="6089"/>
                  </a:lnTo>
                  <a:lnTo>
                    <a:pt x="4798" y="20130"/>
                  </a:lnTo>
                  <a:lnTo>
                    <a:pt x="6012" y="60956"/>
                  </a:lnTo>
                  <a:lnTo>
                    <a:pt x="6078" y="101822"/>
                  </a:lnTo>
                  <a:lnTo>
                    <a:pt x="6792" y="137482"/>
                  </a:lnTo>
                  <a:lnTo>
                    <a:pt x="11555" y="153667"/>
                  </a:lnTo>
                  <a:lnTo>
                    <a:pt x="12555" y="155361"/>
                  </a:lnTo>
                  <a:lnTo>
                    <a:pt x="13927" y="156491"/>
                  </a:lnTo>
                  <a:lnTo>
                    <a:pt x="18788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497">
              <a:extLst>
                <a:ext uri="{FF2B5EF4-FFF2-40B4-BE49-F238E27FC236}">
                  <a16:creationId xmlns:a16="http://schemas.microsoft.com/office/drawing/2014/main" xmlns="" id="{EB477B5E-0501-491F-8755-1E52832B057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728333" y="5632450"/>
              <a:ext cx="37218" cy="63501"/>
            </a:xfrm>
            <a:custGeom>
              <a:avLst/>
              <a:gdLst/>
              <a:ahLst/>
              <a:cxnLst/>
              <a:rect l="0" t="0" r="0" b="0"/>
              <a:pathLst>
                <a:path w="37218" h="635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3655" y="11537"/>
                  </a:lnTo>
                  <a:lnTo>
                    <a:pt x="8599" y="30037"/>
                  </a:lnTo>
                  <a:lnTo>
                    <a:pt x="14150" y="36397"/>
                  </a:lnTo>
                  <a:lnTo>
                    <a:pt x="20615" y="42282"/>
                  </a:lnTo>
                  <a:lnTo>
                    <a:pt x="27516" y="52823"/>
                  </a:lnTo>
                  <a:lnTo>
                    <a:pt x="29377" y="58284"/>
                  </a:lnTo>
                  <a:lnTo>
                    <a:pt x="30579" y="60023"/>
                  </a:lnTo>
                  <a:lnTo>
                    <a:pt x="32086" y="61182"/>
                  </a:lnTo>
                  <a:lnTo>
                    <a:pt x="37217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498">
              <a:extLst>
                <a:ext uri="{FF2B5EF4-FFF2-40B4-BE49-F238E27FC236}">
                  <a16:creationId xmlns:a16="http://schemas.microsoft.com/office/drawing/2014/main" xmlns="" id="{04F58895-1944-453E-A5FC-FAEC1F176E8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65550" y="5620012"/>
              <a:ext cx="49918" cy="69589"/>
            </a:xfrm>
            <a:custGeom>
              <a:avLst/>
              <a:gdLst/>
              <a:ahLst/>
              <a:cxnLst/>
              <a:rect l="0" t="0" r="0" b="0"/>
              <a:pathLst>
                <a:path w="49918" h="69589">
                  <a:moveTo>
                    <a:pt x="44450" y="6088"/>
                  </a:moveTo>
                  <a:lnTo>
                    <a:pt x="44450" y="6088"/>
                  </a:lnTo>
                  <a:lnTo>
                    <a:pt x="49917" y="621"/>
                  </a:lnTo>
                  <a:lnTo>
                    <a:pt x="49506" y="326"/>
                  </a:lnTo>
                  <a:lnTo>
                    <a:pt x="47167" y="0"/>
                  </a:lnTo>
                  <a:lnTo>
                    <a:pt x="46262" y="618"/>
                  </a:lnTo>
                  <a:lnTo>
                    <a:pt x="45658" y="1736"/>
                  </a:lnTo>
                  <a:lnTo>
                    <a:pt x="45255" y="3187"/>
                  </a:lnTo>
                  <a:lnTo>
                    <a:pt x="13725" y="47715"/>
                  </a:lnTo>
                  <a:lnTo>
                    <a:pt x="4066" y="60520"/>
                  </a:lnTo>
                  <a:lnTo>
                    <a:pt x="0" y="695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337">
            <a:extLst>
              <a:ext uri="{FF2B5EF4-FFF2-40B4-BE49-F238E27FC236}">
                <a16:creationId xmlns:a16="http://schemas.microsoft.com/office/drawing/2014/main" xmlns="" id="{7AFA2FF2-D2B0-4DC7-AE2F-ABF267ECBA69}"/>
              </a:ext>
            </a:extLst>
          </p:cNvPr>
          <p:cNvGrpSpPr/>
          <p:nvPr/>
        </p:nvGrpSpPr>
        <p:grpSpPr>
          <a:xfrm>
            <a:off x="2420440" y="5628579"/>
            <a:ext cx="144961" cy="365822"/>
            <a:chOff x="2420440" y="5628579"/>
            <a:chExt cx="144961" cy="365822"/>
          </a:xfrm>
        </p:grpSpPr>
        <p:sp>
          <p:nvSpPr>
            <p:cNvPr id="293" name="SMARTInkShape-1499">
              <a:extLst>
                <a:ext uri="{FF2B5EF4-FFF2-40B4-BE49-F238E27FC236}">
                  <a16:creationId xmlns:a16="http://schemas.microsoft.com/office/drawing/2014/main" xmlns="" id="{2456C781-15AD-4082-8747-92B42FCAB94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420440" y="5628579"/>
              <a:ext cx="100511" cy="73901"/>
            </a:xfrm>
            <a:custGeom>
              <a:avLst/>
              <a:gdLst/>
              <a:ahLst/>
              <a:cxnLst/>
              <a:rect l="0" t="0" r="0" b="0"/>
              <a:pathLst>
                <a:path w="100511" h="73901">
                  <a:moveTo>
                    <a:pt x="37010" y="3871"/>
                  </a:moveTo>
                  <a:lnTo>
                    <a:pt x="37010" y="3871"/>
                  </a:lnTo>
                  <a:lnTo>
                    <a:pt x="37010" y="213"/>
                  </a:lnTo>
                  <a:lnTo>
                    <a:pt x="36304" y="9937"/>
                  </a:lnTo>
                  <a:lnTo>
                    <a:pt x="28221" y="30469"/>
                  </a:lnTo>
                  <a:lnTo>
                    <a:pt x="8809" y="65596"/>
                  </a:lnTo>
                  <a:lnTo>
                    <a:pt x="7626" y="70420"/>
                  </a:lnTo>
                  <a:lnTo>
                    <a:pt x="6132" y="72932"/>
                  </a:lnTo>
                  <a:lnTo>
                    <a:pt x="4430" y="73900"/>
                  </a:lnTo>
                  <a:lnTo>
                    <a:pt x="2590" y="73840"/>
                  </a:lnTo>
                  <a:lnTo>
                    <a:pt x="1363" y="72390"/>
                  </a:lnTo>
                  <a:lnTo>
                    <a:pt x="0" y="67014"/>
                  </a:lnTo>
                  <a:lnTo>
                    <a:pt x="3157" y="59922"/>
                  </a:lnTo>
                  <a:lnTo>
                    <a:pt x="38704" y="15588"/>
                  </a:lnTo>
                  <a:lnTo>
                    <a:pt x="53496" y="179"/>
                  </a:lnTo>
                  <a:lnTo>
                    <a:pt x="55056" y="0"/>
                  </a:lnTo>
                  <a:lnTo>
                    <a:pt x="58671" y="1680"/>
                  </a:lnTo>
                  <a:lnTo>
                    <a:pt x="66741" y="13577"/>
                  </a:lnTo>
                  <a:lnTo>
                    <a:pt x="91457" y="51162"/>
                  </a:lnTo>
                  <a:lnTo>
                    <a:pt x="100510" y="61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500">
              <a:extLst>
                <a:ext uri="{FF2B5EF4-FFF2-40B4-BE49-F238E27FC236}">
                  <a16:creationId xmlns:a16="http://schemas.microsoft.com/office/drawing/2014/main" xmlns="" id="{84CE95C2-D67F-45D9-89C5-89F0484A725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82850" y="5645150"/>
              <a:ext cx="31751" cy="329794"/>
            </a:xfrm>
            <a:custGeom>
              <a:avLst/>
              <a:gdLst/>
              <a:ahLst/>
              <a:cxnLst/>
              <a:rect l="0" t="0" r="0" b="0"/>
              <a:pathLst>
                <a:path w="31751" h="32979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794" y="54193"/>
                  </a:lnTo>
                  <a:lnTo>
                    <a:pt x="18622" y="96707"/>
                  </a:lnTo>
                  <a:lnTo>
                    <a:pt x="19033" y="140345"/>
                  </a:lnTo>
                  <a:lnTo>
                    <a:pt x="20931" y="179162"/>
                  </a:lnTo>
                  <a:lnTo>
                    <a:pt x="24517" y="200098"/>
                  </a:lnTo>
                  <a:lnTo>
                    <a:pt x="22139" y="222121"/>
                  </a:lnTo>
                  <a:lnTo>
                    <a:pt x="25114" y="247638"/>
                  </a:lnTo>
                  <a:lnTo>
                    <a:pt x="27274" y="290776"/>
                  </a:lnTo>
                  <a:lnTo>
                    <a:pt x="30866" y="308771"/>
                  </a:lnTo>
                  <a:lnTo>
                    <a:pt x="31743" y="329793"/>
                  </a:lnTo>
                  <a:lnTo>
                    <a:pt x="3175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501">
              <a:extLst>
                <a:ext uri="{FF2B5EF4-FFF2-40B4-BE49-F238E27FC236}">
                  <a16:creationId xmlns:a16="http://schemas.microsoft.com/office/drawing/2014/main" xmlns="" id="{54CE5EEF-1C6B-40BF-A7DF-B62C78A0598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71033" y="5924550"/>
              <a:ext cx="68968" cy="49265"/>
            </a:xfrm>
            <a:custGeom>
              <a:avLst/>
              <a:gdLst/>
              <a:ahLst/>
              <a:cxnLst/>
              <a:rect l="0" t="0" r="0" b="0"/>
              <a:pathLst>
                <a:path w="68968" h="49265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10705" y="21492"/>
                  </a:lnTo>
                  <a:lnTo>
                    <a:pt x="43668" y="45614"/>
                  </a:lnTo>
                  <a:lnTo>
                    <a:pt x="50903" y="48495"/>
                  </a:lnTo>
                  <a:lnTo>
                    <a:pt x="54808" y="49264"/>
                  </a:lnTo>
                  <a:lnTo>
                    <a:pt x="58116" y="48364"/>
                  </a:lnTo>
                  <a:lnTo>
                    <a:pt x="68967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502">
              <a:extLst>
                <a:ext uri="{FF2B5EF4-FFF2-40B4-BE49-F238E27FC236}">
                  <a16:creationId xmlns:a16="http://schemas.microsoft.com/office/drawing/2014/main" xmlns="" id="{C9CA8444-1405-403A-AFAE-A975C7FAD2C4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533650" y="59118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9869" y="6907"/>
                  </a:lnTo>
                  <a:lnTo>
                    <a:pt x="27386" y="10832"/>
                  </a:lnTo>
                  <a:lnTo>
                    <a:pt x="10496" y="5426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8" name="SMARTInkShape-1503">
            <a:extLst>
              <a:ext uri="{FF2B5EF4-FFF2-40B4-BE49-F238E27FC236}">
                <a16:creationId xmlns:a16="http://schemas.microsoft.com/office/drawing/2014/main" xmlns="" id="{8FC69016-910B-4402-8562-7A3BDB6D52E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993900" y="5588007"/>
            <a:ext cx="2324101" cy="552444"/>
          </a:xfrm>
          <a:custGeom>
            <a:avLst/>
            <a:gdLst/>
            <a:ahLst/>
            <a:cxnLst/>
            <a:rect l="0" t="0" r="0" b="0"/>
            <a:pathLst>
              <a:path w="2324101" h="552444">
                <a:moveTo>
                  <a:pt x="0" y="552443"/>
                </a:moveTo>
                <a:lnTo>
                  <a:pt x="0" y="552443"/>
                </a:lnTo>
                <a:lnTo>
                  <a:pt x="6481" y="551738"/>
                </a:lnTo>
                <a:lnTo>
                  <a:pt x="48957" y="537516"/>
                </a:lnTo>
                <a:lnTo>
                  <a:pt x="92109" y="524917"/>
                </a:lnTo>
                <a:lnTo>
                  <a:pt x="133494" y="514341"/>
                </a:lnTo>
                <a:lnTo>
                  <a:pt x="175702" y="499396"/>
                </a:lnTo>
                <a:lnTo>
                  <a:pt x="218019" y="487087"/>
                </a:lnTo>
                <a:lnTo>
                  <a:pt x="263349" y="474149"/>
                </a:lnTo>
                <a:lnTo>
                  <a:pt x="304916" y="463546"/>
                </a:lnTo>
                <a:lnTo>
                  <a:pt x="347148" y="452960"/>
                </a:lnTo>
                <a:lnTo>
                  <a:pt x="392865" y="440260"/>
                </a:lnTo>
                <a:lnTo>
                  <a:pt x="437502" y="427560"/>
                </a:lnTo>
                <a:lnTo>
                  <a:pt x="483934" y="416976"/>
                </a:lnTo>
                <a:lnTo>
                  <a:pt x="525066" y="406391"/>
                </a:lnTo>
                <a:lnTo>
                  <a:pt x="571883" y="393693"/>
                </a:lnTo>
                <a:lnTo>
                  <a:pt x="615426" y="380993"/>
                </a:lnTo>
                <a:lnTo>
                  <a:pt x="659030" y="368291"/>
                </a:lnTo>
                <a:lnTo>
                  <a:pt x="700261" y="360619"/>
                </a:lnTo>
                <a:lnTo>
                  <a:pt x="747573" y="349127"/>
                </a:lnTo>
                <a:lnTo>
                  <a:pt x="792274" y="336533"/>
                </a:lnTo>
                <a:lnTo>
                  <a:pt x="836746" y="328868"/>
                </a:lnTo>
                <a:lnTo>
                  <a:pt x="883080" y="314233"/>
                </a:lnTo>
                <a:lnTo>
                  <a:pt x="930343" y="304506"/>
                </a:lnTo>
                <a:lnTo>
                  <a:pt x="971010" y="293467"/>
                </a:lnTo>
                <a:lnTo>
                  <a:pt x="1015345" y="278154"/>
                </a:lnTo>
                <a:lnTo>
                  <a:pt x="1061967" y="266809"/>
                </a:lnTo>
                <a:lnTo>
                  <a:pt x="1104838" y="256125"/>
                </a:lnTo>
                <a:lnTo>
                  <a:pt x="1150762" y="248900"/>
                </a:lnTo>
                <a:lnTo>
                  <a:pt x="1195589" y="240900"/>
                </a:lnTo>
                <a:lnTo>
                  <a:pt x="1242588" y="231363"/>
                </a:lnTo>
                <a:lnTo>
                  <a:pt x="1290205" y="225587"/>
                </a:lnTo>
                <a:lnTo>
                  <a:pt x="1329913" y="217834"/>
                </a:lnTo>
                <a:lnTo>
                  <a:pt x="1371728" y="209509"/>
                </a:lnTo>
                <a:lnTo>
                  <a:pt x="1417329" y="201069"/>
                </a:lnTo>
                <a:lnTo>
                  <a:pt x="1457669" y="192608"/>
                </a:lnTo>
                <a:lnTo>
                  <a:pt x="1498876" y="184143"/>
                </a:lnTo>
                <a:lnTo>
                  <a:pt x="1537617" y="175676"/>
                </a:lnTo>
                <a:lnTo>
                  <a:pt x="1578221" y="167210"/>
                </a:lnTo>
                <a:lnTo>
                  <a:pt x="1622513" y="158743"/>
                </a:lnTo>
                <a:lnTo>
                  <a:pt x="1668938" y="148160"/>
                </a:lnTo>
                <a:lnTo>
                  <a:pt x="1711771" y="141575"/>
                </a:lnTo>
                <a:lnTo>
                  <a:pt x="1751198" y="136694"/>
                </a:lnTo>
                <a:lnTo>
                  <a:pt x="1794705" y="126877"/>
                </a:lnTo>
                <a:lnTo>
                  <a:pt x="1839970" y="114283"/>
                </a:lnTo>
                <a:lnTo>
                  <a:pt x="1863859" y="109821"/>
                </a:lnTo>
                <a:lnTo>
                  <a:pt x="1881776" y="107367"/>
                </a:lnTo>
                <a:lnTo>
                  <a:pt x="1923683" y="92129"/>
                </a:lnTo>
                <a:lnTo>
                  <a:pt x="1970360" y="82175"/>
                </a:lnTo>
                <a:lnTo>
                  <a:pt x="1992569" y="74202"/>
                </a:lnTo>
                <a:lnTo>
                  <a:pt x="2019038" y="62238"/>
                </a:lnTo>
                <a:lnTo>
                  <a:pt x="2063734" y="52372"/>
                </a:lnTo>
                <a:lnTo>
                  <a:pt x="2108199" y="38061"/>
                </a:lnTo>
                <a:lnTo>
                  <a:pt x="2152650" y="26644"/>
                </a:lnTo>
                <a:lnTo>
                  <a:pt x="2196394" y="14635"/>
                </a:lnTo>
                <a:lnTo>
                  <a:pt x="2217474" y="8190"/>
                </a:lnTo>
                <a:lnTo>
                  <a:pt x="2247459" y="4624"/>
                </a:lnTo>
                <a:lnTo>
                  <a:pt x="2261375" y="908"/>
                </a:lnTo>
                <a:lnTo>
                  <a:pt x="2307043" y="9"/>
                </a:lnTo>
                <a:lnTo>
                  <a:pt x="2315578" y="0"/>
                </a:lnTo>
                <a:lnTo>
                  <a:pt x="2318419" y="703"/>
                </a:lnTo>
                <a:lnTo>
                  <a:pt x="2320312" y="1877"/>
                </a:lnTo>
                <a:lnTo>
                  <a:pt x="2324100" y="63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2" name="SMARTInkShape-Group339">
            <a:extLst>
              <a:ext uri="{FF2B5EF4-FFF2-40B4-BE49-F238E27FC236}">
                <a16:creationId xmlns:a16="http://schemas.microsoft.com/office/drawing/2014/main" xmlns="" id="{6D16B6CE-E4F7-4A66-93DF-85B852E2976D}"/>
              </a:ext>
            </a:extLst>
          </p:cNvPr>
          <p:cNvGrpSpPr/>
          <p:nvPr/>
        </p:nvGrpSpPr>
        <p:grpSpPr>
          <a:xfrm>
            <a:off x="2324361" y="5060950"/>
            <a:ext cx="1498340" cy="1020768"/>
            <a:chOff x="2324361" y="5060950"/>
            <a:chExt cx="1498340" cy="1020768"/>
          </a:xfrm>
        </p:grpSpPr>
        <p:sp>
          <p:nvSpPr>
            <p:cNvPr id="299" name="SMARTInkShape-1504">
              <a:extLst>
                <a:ext uri="{FF2B5EF4-FFF2-40B4-BE49-F238E27FC236}">
                  <a16:creationId xmlns:a16="http://schemas.microsoft.com/office/drawing/2014/main" xmlns="" id="{86757CA2-D165-4D38-893B-01AB4056A2C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804042" y="5060950"/>
              <a:ext cx="18659" cy="527051"/>
            </a:xfrm>
            <a:custGeom>
              <a:avLst/>
              <a:gdLst/>
              <a:ahLst/>
              <a:cxnLst/>
              <a:rect l="0" t="0" r="0" b="0"/>
              <a:pathLst>
                <a:path w="18659" h="527051">
                  <a:moveTo>
                    <a:pt x="5958" y="0"/>
                  </a:moveTo>
                  <a:lnTo>
                    <a:pt x="5958" y="0"/>
                  </a:lnTo>
                  <a:lnTo>
                    <a:pt x="5958" y="39346"/>
                  </a:lnTo>
                  <a:lnTo>
                    <a:pt x="5958" y="78981"/>
                  </a:lnTo>
                  <a:lnTo>
                    <a:pt x="5958" y="122663"/>
                  </a:lnTo>
                  <a:lnTo>
                    <a:pt x="5958" y="159346"/>
                  </a:lnTo>
                  <a:lnTo>
                    <a:pt x="5958" y="198908"/>
                  </a:lnTo>
                  <a:lnTo>
                    <a:pt x="5958" y="240030"/>
                  </a:lnTo>
                  <a:lnTo>
                    <a:pt x="5958" y="279023"/>
                  </a:lnTo>
                  <a:lnTo>
                    <a:pt x="5958" y="317388"/>
                  </a:lnTo>
                  <a:lnTo>
                    <a:pt x="5958" y="364907"/>
                  </a:lnTo>
                  <a:lnTo>
                    <a:pt x="4076" y="412025"/>
                  </a:lnTo>
                  <a:lnTo>
                    <a:pt x="0" y="454697"/>
                  </a:lnTo>
                  <a:lnTo>
                    <a:pt x="488" y="464553"/>
                  </a:lnTo>
                  <a:lnTo>
                    <a:pt x="4729" y="477331"/>
                  </a:lnTo>
                  <a:lnTo>
                    <a:pt x="9749" y="486605"/>
                  </a:lnTo>
                  <a:lnTo>
                    <a:pt x="12208" y="504351"/>
                  </a:lnTo>
                  <a:lnTo>
                    <a:pt x="12947" y="505567"/>
                  </a:lnTo>
                  <a:lnTo>
                    <a:pt x="14145" y="506378"/>
                  </a:lnTo>
                  <a:lnTo>
                    <a:pt x="15649" y="506919"/>
                  </a:lnTo>
                  <a:lnTo>
                    <a:pt x="16652" y="507985"/>
                  </a:lnTo>
                  <a:lnTo>
                    <a:pt x="17766" y="511051"/>
                  </a:lnTo>
                  <a:lnTo>
                    <a:pt x="18658" y="527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505">
              <a:extLst>
                <a:ext uri="{FF2B5EF4-FFF2-40B4-BE49-F238E27FC236}">
                  <a16:creationId xmlns:a16="http://schemas.microsoft.com/office/drawing/2014/main" xmlns="" id="{EB949A12-BC9D-41E2-99AC-64066DA57FE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324361" y="5645411"/>
              <a:ext cx="26142" cy="436307"/>
            </a:xfrm>
            <a:custGeom>
              <a:avLst/>
              <a:gdLst/>
              <a:ahLst/>
              <a:cxnLst/>
              <a:rect l="0" t="0" r="0" b="0"/>
              <a:pathLst>
                <a:path w="26142" h="436307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5229" y="45228"/>
                  </a:lnTo>
                  <a:lnTo>
                    <a:pt x="9470" y="79458"/>
                  </a:lnTo>
                  <a:lnTo>
                    <a:pt x="16058" y="123364"/>
                  </a:lnTo>
                  <a:lnTo>
                    <a:pt x="19791" y="149889"/>
                  </a:lnTo>
                  <a:lnTo>
                    <a:pt x="23690" y="178156"/>
                  </a:lnTo>
                  <a:lnTo>
                    <a:pt x="25584" y="206173"/>
                  </a:lnTo>
                  <a:lnTo>
                    <a:pt x="26141" y="234024"/>
                  </a:lnTo>
                  <a:lnTo>
                    <a:pt x="25807" y="261762"/>
                  </a:lnTo>
                  <a:lnTo>
                    <a:pt x="25585" y="288015"/>
                  </a:lnTo>
                  <a:lnTo>
                    <a:pt x="25436" y="313278"/>
                  </a:lnTo>
                  <a:lnTo>
                    <a:pt x="24565" y="359223"/>
                  </a:lnTo>
                  <a:lnTo>
                    <a:pt x="21827" y="396106"/>
                  </a:lnTo>
                  <a:lnTo>
                    <a:pt x="15025" y="435515"/>
                  </a:lnTo>
                  <a:lnTo>
                    <a:pt x="14163" y="436306"/>
                  </a:lnTo>
                  <a:lnTo>
                    <a:pt x="12439" y="431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506">
              <a:extLst>
                <a:ext uri="{FF2B5EF4-FFF2-40B4-BE49-F238E27FC236}">
                  <a16:creationId xmlns:a16="http://schemas.microsoft.com/office/drawing/2014/main" xmlns="" id="{91C49CA4-FBAB-4BED-A0AF-33D1C0ACC3A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349847" y="5509130"/>
              <a:ext cx="1472701" cy="145381"/>
            </a:xfrm>
            <a:custGeom>
              <a:avLst/>
              <a:gdLst/>
              <a:ahLst/>
              <a:cxnLst/>
              <a:rect l="0" t="0" r="0" b="0"/>
              <a:pathLst>
                <a:path w="1472701" h="145381">
                  <a:moveTo>
                    <a:pt x="37753" y="123320"/>
                  </a:moveTo>
                  <a:lnTo>
                    <a:pt x="37753" y="123320"/>
                  </a:lnTo>
                  <a:lnTo>
                    <a:pt x="25820" y="128346"/>
                  </a:lnTo>
                  <a:lnTo>
                    <a:pt x="23447" y="128787"/>
                  </a:lnTo>
                  <a:lnTo>
                    <a:pt x="21866" y="128376"/>
                  </a:lnTo>
                  <a:lnTo>
                    <a:pt x="20812" y="127397"/>
                  </a:lnTo>
                  <a:lnTo>
                    <a:pt x="20109" y="126038"/>
                  </a:lnTo>
                  <a:lnTo>
                    <a:pt x="18935" y="125132"/>
                  </a:lnTo>
                  <a:lnTo>
                    <a:pt x="13359" y="123558"/>
                  </a:lnTo>
                  <a:lnTo>
                    <a:pt x="5578" y="130259"/>
                  </a:lnTo>
                  <a:lnTo>
                    <a:pt x="2286" y="134165"/>
                  </a:lnTo>
                  <a:lnTo>
                    <a:pt x="0" y="141150"/>
                  </a:lnTo>
                  <a:lnTo>
                    <a:pt x="6498" y="145380"/>
                  </a:lnTo>
                  <a:lnTo>
                    <a:pt x="46553" y="142285"/>
                  </a:lnTo>
                  <a:lnTo>
                    <a:pt x="88466" y="136218"/>
                  </a:lnTo>
                  <a:lnTo>
                    <a:pt x="118128" y="131213"/>
                  </a:lnTo>
                  <a:lnTo>
                    <a:pt x="152720" y="125054"/>
                  </a:lnTo>
                  <a:lnTo>
                    <a:pt x="190598" y="118126"/>
                  </a:lnTo>
                  <a:lnTo>
                    <a:pt x="233488" y="110685"/>
                  </a:lnTo>
                  <a:lnTo>
                    <a:pt x="279721" y="102901"/>
                  </a:lnTo>
                  <a:lnTo>
                    <a:pt x="328182" y="94891"/>
                  </a:lnTo>
                  <a:lnTo>
                    <a:pt x="380244" y="86728"/>
                  </a:lnTo>
                  <a:lnTo>
                    <a:pt x="434708" y="78464"/>
                  </a:lnTo>
                  <a:lnTo>
                    <a:pt x="490773" y="70133"/>
                  </a:lnTo>
                  <a:lnTo>
                    <a:pt x="548611" y="62462"/>
                  </a:lnTo>
                  <a:lnTo>
                    <a:pt x="607631" y="55232"/>
                  </a:lnTo>
                  <a:lnTo>
                    <a:pt x="667438" y="48294"/>
                  </a:lnTo>
                  <a:lnTo>
                    <a:pt x="727771" y="41553"/>
                  </a:lnTo>
                  <a:lnTo>
                    <a:pt x="788453" y="34942"/>
                  </a:lnTo>
                  <a:lnTo>
                    <a:pt x="849370" y="28418"/>
                  </a:lnTo>
                  <a:lnTo>
                    <a:pt x="907620" y="23363"/>
                  </a:lnTo>
                  <a:lnTo>
                    <a:pt x="964092" y="19287"/>
                  </a:lnTo>
                  <a:lnTo>
                    <a:pt x="1019379" y="15865"/>
                  </a:lnTo>
                  <a:lnTo>
                    <a:pt x="1068937" y="12878"/>
                  </a:lnTo>
                  <a:lnTo>
                    <a:pt x="1114675" y="10181"/>
                  </a:lnTo>
                  <a:lnTo>
                    <a:pt x="1157868" y="7677"/>
                  </a:lnTo>
                  <a:lnTo>
                    <a:pt x="1195835" y="5302"/>
                  </a:lnTo>
                  <a:lnTo>
                    <a:pt x="1230319" y="3014"/>
                  </a:lnTo>
                  <a:lnTo>
                    <a:pt x="1262480" y="783"/>
                  </a:lnTo>
                  <a:lnTo>
                    <a:pt x="1290271" y="0"/>
                  </a:lnTo>
                  <a:lnTo>
                    <a:pt x="1315148" y="185"/>
                  </a:lnTo>
                  <a:lnTo>
                    <a:pt x="1359017" y="2271"/>
                  </a:lnTo>
                  <a:lnTo>
                    <a:pt x="1397330" y="5550"/>
                  </a:lnTo>
                  <a:lnTo>
                    <a:pt x="1437149" y="14733"/>
                  </a:lnTo>
                  <a:lnTo>
                    <a:pt x="1464031" y="22682"/>
                  </a:lnTo>
                  <a:lnTo>
                    <a:pt x="1472700" y="27977"/>
                  </a:lnTo>
                  <a:lnTo>
                    <a:pt x="1466503" y="28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1" name="SMARTInkShape-Group340">
            <a:extLst>
              <a:ext uri="{FF2B5EF4-FFF2-40B4-BE49-F238E27FC236}">
                <a16:creationId xmlns:a16="http://schemas.microsoft.com/office/drawing/2014/main" xmlns="" id="{D6BC5382-255D-4F52-B3C5-5C744F4DF829}"/>
              </a:ext>
            </a:extLst>
          </p:cNvPr>
          <p:cNvGrpSpPr/>
          <p:nvPr/>
        </p:nvGrpSpPr>
        <p:grpSpPr>
          <a:xfrm>
            <a:off x="901700" y="3760466"/>
            <a:ext cx="9385301" cy="941906"/>
            <a:chOff x="901700" y="3760466"/>
            <a:chExt cx="9385301" cy="941906"/>
          </a:xfrm>
        </p:grpSpPr>
        <p:sp>
          <p:nvSpPr>
            <p:cNvPr id="303" name="SMARTInkShape-1507">
              <a:extLst>
                <a:ext uri="{FF2B5EF4-FFF2-40B4-BE49-F238E27FC236}">
                  <a16:creationId xmlns:a16="http://schemas.microsoft.com/office/drawing/2014/main" xmlns="" id="{35AABFC7-AC5E-473D-9A97-BB24397CC2B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82166" y="4281665"/>
              <a:ext cx="66891" cy="131586"/>
            </a:xfrm>
            <a:custGeom>
              <a:avLst/>
              <a:gdLst/>
              <a:ahLst/>
              <a:cxnLst/>
              <a:rect l="0" t="0" r="0" b="0"/>
              <a:pathLst>
                <a:path w="66891" h="131586">
                  <a:moveTo>
                    <a:pt x="62584" y="10935"/>
                  </a:moveTo>
                  <a:lnTo>
                    <a:pt x="62584" y="10935"/>
                  </a:lnTo>
                  <a:lnTo>
                    <a:pt x="55842" y="4193"/>
                  </a:lnTo>
                  <a:lnTo>
                    <a:pt x="48769" y="883"/>
                  </a:lnTo>
                  <a:lnTo>
                    <a:pt x="44907" y="0"/>
                  </a:lnTo>
                  <a:lnTo>
                    <a:pt x="25988" y="5500"/>
                  </a:lnTo>
                  <a:lnTo>
                    <a:pt x="5880" y="19438"/>
                  </a:lnTo>
                  <a:lnTo>
                    <a:pt x="2203" y="24364"/>
                  </a:lnTo>
                  <a:lnTo>
                    <a:pt x="458" y="29060"/>
                  </a:lnTo>
                  <a:lnTo>
                    <a:pt x="0" y="33601"/>
                  </a:lnTo>
                  <a:lnTo>
                    <a:pt x="5135" y="44292"/>
                  </a:lnTo>
                  <a:lnTo>
                    <a:pt x="15179" y="55394"/>
                  </a:lnTo>
                  <a:lnTo>
                    <a:pt x="54471" y="83422"/>
                  </a:lnTo>
                  <a:lnTo>
                    <a:pt x="62035" y="94657"/>
                  </a:lnTo>
                  <a:lnTo>
                    <a:pt x="66890" y="112881"/>
                  </a:lnTo>
                  <a:lnTo>
                    <a:pt x="64749" y="117705"/>
                  </a:lnTo>
                  <a:lnTo>
                    <a:pt x="43534" y="1315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508">
              <a:extLst>
                <a:ext uri="{FF2B5EF4-FFF2-40B4-BE49-F238E27FC236}">
                  <a16:creationId xmlns:a16="http://schemas.microsoft.com/office/drawing/2014/main" xmlns="" id="{028FCB87-8F00-4818-BDE2-15E5A44DADA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044700" y="4540781"/>
              <a:ext cx="977901" cy="43920"/>
            </a:xfrm>
            <a:custGeom>
              <a:avLst/>
              <a:gdLst/>
              <a:ahLst/>
              <a:cxnLst/>
              <a:rect l="0" t="0" r="0" b="0"/>
              <a:pathLst>
                <a:path w="977901" h="43920">
                  <a:moveTo>
                    <a:pt x="0" y="43919"/>
                  </a:moveTo>
                  <a:lnTo>
                    <a:pt x="0" y="43919"/>
                  </a:lnTo>
                  <a:lnTo>
                    <a:pt x="40452" y="37177"/>
                  </a:lnTo>
                  <a:lnTo>
                    <a:pt x="66479" y="34485"/>
                  </a:lnTo>
                  <a:lnTo>
                    <a:pt x="97942" y="31985"/>
                  </a:lnTo>
                  <a:lnTo>
                    <a:pt x="133028" y="29613"/>
                  </a:lnTo>
                  <a:lnTo>
                    <a:pt x="175468" y="25915"/>
                  </a:lnTo>
                  <a:lnTo>
                    <a:pt x="222812" y="21333"/>
                  </a:lnTo>
                  <a:lnTo>
                    <a:pt x="273425" y="16162"/>
                  </a:lnTo>
                  <a:lnTo>
                    <a:pt x="328333" y="12009"/>
                  </a:lnTo>
                  <a:lnTo>
                    <a:pt x="386105" y="8534"/>
                  </a:lnTo>
                  <a:lnTo>
                    <a:pt x="445787" y="5512"/>
                  </a:lnTo>
                  <a:lnTo>
                    <a:pt x="506741" y="3498"/>
                  </a:lnTo>
                  <a:lnTo>
                    <a:pt x="568544" y="2155"/>
                  </a:lnTo>
                  <a:lnTo>
                    <a:pt x="630913" y="1260"/>
                  </a:lnTo>
                  <a:lnTo>
                    <a:pt x="689425" y="663"/>
                  </a:lnTo>
                  <a:lnTo>
                    <a:pt x="745367" y="265"/>
                  </a:lnTo>
                  <a:lnTo>
                    <a:pt x="799594" y="0"/>
                  </a:lnTo>
                  <a:lnTo>
                    <a:pt x="843507" y="528"/>
                  </a:lnTo>
                  <a:lnTo>
                    <a:pt x="880544" y="1586"/>
                  </a:lnTo>
                  <a:lnTo>
                    <a:pt x="912996" y="2997"/>
                  </a:lnTo>
                  <a:lnTo>
                    <a:pt x="977900" y="5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509">
              <a:extLst>
                <a:ext uri="{FF2B5EF4-FFF2-40B4-BE49-F238E27FC236}">
                  <a16:creationId xmlns:a16="http://schemas.microsoft.com/office/drawing/2014/main" xmlns="" id="{FE346308-D437-4002-B421-E1900D674A6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981592" y="4165998"/>
              <a:ext cx="196459" cy="283097"/>
            </a:xfrm>
            <a:custGeom>
              <a:avLst/>
              <a:gdLst/>
              <a:ahLst/>
              <a:cxnLst/>
              <a:rect l="0" t="0" r="0" b="0"/>
              <a:pathLst>
                <a:path w="196459" h="283097">
                  <a:moveTo>
                    <a:pt x="158358" y="37702"/>
                  </a:moveTo>
                  <a:lnTo>
                    <a:pt x="158358" y="37702"/>
                  </a:lnTo>
                  <a:lnTo>
                    <a:pt x="162722" y="27563"/>
                  </a:lnTo>
                  <a:lnTo>
                    <a:pt x="163825" y="20025"/>
                  </a:lnTo>
                  <a:lnTo>
                    <a:pt x="162434" y="13853"/>
                  </a:lnTo>
                  <a:lnTo>
                    <a:pt x="161075" y="11219"/>
                  </a:lnTo>
                  <a:lnTo>
                    <a:pt x="155803" y="6411"/>
                  </a:lnTo>
                  <a:lnTo>
                    <a:pt x="152421" y="4142"/>
                  </a:lnTo>
                  <a:lnTo>
                    <a:pt x="137549" y="947"/>
                  </a:lnTo>
                  <a:lnTo>
                    <a:pt x="116366" y="0"/>
                  </a:lnTo>
                  <a:lnTo>
                    <a:pt x="96656" y="9186"/>
                  </a:lnTo>
                  <a:lnTo>
                    <a:pt x="74490" y="26440"/>
                  </a:lnTo>
                  <a:lnTo>
                    <a:pt x="42884" y="66037"/>
                  </a:lnTo>
                  <a:lnTo>
                    <a:pt x="24251" y="102036"/>
                  </a:lnTo>
                  <a:lnTo>
                    <a:pt x="10325" y="139673"/>
                  </a:lnTo>
                  <a:lnTo>
                    <a:pt x="1549" y="174744"/>
                  </a:lnTo>
                  <a:lnTo>
                    <a:pt x="0" y="202091"/>
                  </a:lnTo>
                  <a:lnTo>
                    <a:pt x="9837" y="237320"/>
                  </a:lnTo>
                  <a:lnTo>
                    <a:pt x="24145" y="255538"/>
                  </a:lnTo>
                  <a:lnTo>
                    <a:pt x="42969" y="269279"/>
                  </a:lnTo>
                  <a:lnTo>
                    <a:pt x="79483" y="280276"/>
                  </a:lnTo>
                  <a:lnTo>
                    <a:pt x="112014" y="283096"/>
                  </a:lnTo>
                  <a:lnTo>
                    <a:pt x="145757" y="282468"/>
                  </a:lnTo>
                  <a:lnTo>
                    <a:pt x="196458" y="279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510">
              <a:extLst>
                <a:ext uri="{FF2B5EF4-FFF2-40B4-BE49-F238E27FC236}">
                  <a16:creationId xmlns:a16="http://schemas.microsoft.com/office/drawing/2014/main" xmlns="" id="{386522A2-E691-4B7F-86D0-8555023582D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237747" y="4309518"/>
              <a:ext cx="124454" cy="85470"/>
            </a:xfrm>
            <a:custGeom>
              <a:avLst/>
              <a:gdLst/>
              <a:ahLst/>
              <a:cxnLst/>
              <a:rect l="0" t="0" r="0" b="0"/>
              <a:pathLst>
                <a:path w="124454" h="85470">
                  <a:moveTo>
                    <a:pt x="73653" y="27532"/>
                  </a:moveTo>
                  <a:lnTo>
                    <a:pt x="73653" y="27532"/>
                  </a:lnTo>
                  <a:lnTo>
                    <a:pt x="61720" y="13717"/>
                  </a:lnTo>
                  <a:lnTo>
                    <a:pt x="56355" y="6575"/>
                  </a:lnTo>
                  <a:lnTo>
                    <a:pt x="49267" y="1049"/>
                  </a:lnTo>
                  <a:lnTo>
                    <a:pt x="45401" y="0"/>
                  </a:lnTo>
                  <a:lnTo>
                    <a:pt x="37343" y="714"/>
                  </a:lnTo>
                  <a:lnTo>
                    <a:pt x="21502" y="8453"/>
                  </a:lnTo>
                  <a:lnTo>
                    <a:pt x="11434" y="21404"/>
                  </a:lnTo>
                  <a:lnTo>
                    <a:pt x="3667" y="38214"/>
                  </a:lnTo>
                  <a:lnTo>
                    <a:pt x="0" y="62134"/>
                  </a:lnTo>
                  <a:lnTo>
                    <a:pt x="1642" y="73719"/>
                  </a:lnTo>
                  <a:lnTo>
                    <a:pt x="6606" y="81691"/>
                  </a:lnTo>
                  <a:lnTo>
                    <a:pt x="9905" y="84805"/>
                  </a:lnTo>
                  <a:lnTo>
                    <a:pt x="14927" y="85469"/>
                  </a:lnTo>
                  <a:lnTo>
                    <a:pt x="28032" y="82445"/>
                  </a:lnTo>
                  <a:lnTo>
                    <a:pt x="47906" y="69438"/>
                  </a:lnTo>
                  <a:lnTo>
                    <a:pt x="74113" y="43771"/>
                  </a:lnTo>
                  <a:lnTo>
                    <a:pt x="76782" y="43297"/>
                  </a:lnTo>
                  <a:lnTo>
                    <a:pt x="79267" y="43686"/>
                  </a:lnTo>
                  <a:lnTo>
                    <a:pt x="81629" y="44651"/>
                  </a:lnTo>
                  <a:lnTo>
                    <a:pt x="86135" y="51368"/>
                  </a:lnTo>
                  <a:lnTo>
                    <a:pt x="94520" y="65168"/>
                  </a:lnTo>
                  <a:lnTo>
                    <a:pt x="98148" y="69556"/>
                  </a:lnTo>
                  <a:lnTo>
                    <a:pt x="107823" y="74432"/>
                  </a:lnTo>
                  <a:lnTo>
                    <a:pt x="124453" y="78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511">
              <a:extLst>
                <a:ext uri="{FF2B5EF4-FFF2-40B4-BE49-F238E27FC236}">
                  <a16:creationId xmlns:a16="http://schemas.microsoft.com/office/drawing/2014/main" xmlns="" id="{FDF646F2-EA57-47CB-BEF9-4EBB90FA34B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01700" y="3760466"/>
              <a:ext cx="9385301" cy="227335"/>
            </a:xfrm>
            <a:custGeom>
              <a:avLst/>
              <a:gdLst/>
              <a:ahLst/>
              <a:cxnLst/>
              <a:rect l="0" t="0" r="0" b="0"/>
              <a:pathLst>
                <a:path w="9385301" h="227335">
                  <a:moveTo>
                    <a:pt x="0" y="227334"/>
                  </a:moveTo>
                  <a:lnTo>
                    <a:pt x="0" y="227334"/>
                  </a:lnTo>
                  <a:lnTo>
                    <a:pt x="0" y="223963"/>
                  </a:lnTo>
                  <a:lnTo>
                    <a:pt x="41131" y="222278"/>
                  </a:lnTo>
                  <a:lnTo>
                    <a:pt x="63404" y="223258"/>
                  </a:lnTo>
                  <a:lnTo>
                    <a:pt x="88836" y="224616"/>
                  </a:lnTo>
                  <a:lnTo>
                    <a:pt x="122724" y="224817"/>
                  </a:lnTo>
                  <a:lnTo>
                    <a:pt x="162249" y="224245"/>
                  </a:lnTo>
                  <a:lnTo>
                    <a:pt x="205533" y="223158"/>
                  </a:lnTo>
                  <a:lnTo>
                    <a:pt x="255555" y="222433"/>
                  </a:lnTo>
                  <a:lnTo>
                    <a:pt x="310070" y="221950"/>
                  </a:lnTo>
                  <a:lnTo>
                    <a:pt x="367580" y="221628"/>
                  </a:lnTo>
                  <a:lnTo>
                    <a:pt x="434848" y="219297"/>
                  </a:lnTo>
                  <a:lnTo>
                    <a:pt x="508621" y="215626"/>
                  </a:lnTo>
                  <a:lnTo>
                    <a:pt x="586730" y="211062"/>
                  </a:lnTo>
                  <a:lnTo>
                    <a:pt x="672670" y="205902"/>
                  </a:lnTo>
                  <a:lnTo>
                    <a:pt x="763830" y="200347"/>
                  </a:lnTo>
                  <a:lnTo>
                    <a:pt x="858470" y="194526"/>
                  </a:lnTo>
                  <a:lnTo>
                    <a:pt x="961780" y="187117"/>
                  </a:lnTo>
                  <a:lnTo>
                    <a:pt x="1070870" y="178651"/>
                  </a:lnTo>
                  <a:lnTo>
                    <a:pt x="1183813" y="169478"/>
                  </a:lnTo>
                  <a:lnTo>
                    <a:pt x="1308498" y="159130"/>
                  </a:lnTo>
                  <a:lnTo>
                    <a:pt x="1441010" y="147998"/>
                  </a:lnTo>
                  <a:lnTo>
                    <a:pt x="1578740" y="136343"/>
                  </a:lnTo>
                  <a:lnTo>
                    <a:pt x="1724182" y="124340"/>
                  </a:lnTo>
                  <a:lnTo>
                    <a:pt x="1874766" y="112105"/>
                  </a:lnTo>
                  <a:lnTo>
                    <a:pt x="2028778" y="99715"/>
                  </a:lnTo>
                  <a:lnTo>
                    <a:pt x="2189307" y="87927"/>
                  </a:lnTo>
                  <a:lnTo>
                    <a:pt x="2354183" y="76540"/>
                  </a:lnTo>
                  <a:lnTo>
                    <a:pt x="2521955" y="65421"/>
                  </a:lnTo>
                  <a:lnTo>
                    <a:pt x="2699421" y="55187"/>
                  </a:lnTo>
                  <a:lnTo>
                    <a:pt x="2883347" y="45541"/>
                  </a:lnTo>
                  <a:lnTo>
                    <a:pt x="3071581" y="36289"/>
                  </a:lnTo>
                  <a:lnTo>
                    <a:pt x="3264098" y="28004"/>
                  </a:lnTo>
                  <a:lnTo>
                    <a:pt x="3459471" y="20364"/>
                  </a:lnTo>
                  <a:lnTo>
                    <a:pt x="3656747" y="13154"/>
                  </a:lnTo>
                  <a:lnTo>
                    <a:pt x="3853176" y="8347"/>
                  </a:lnTo>
                  <a:lnTo>
                    <a:pt x="4049039" y="5143"/>
                  </a:lnTo>
                  <a:lnTo>
                    <a:pt x="4244527" y="3007"/>
                  </a:lnTo>
                  <a:lnTo>
                    <a:pt x="4446817" y="1582"/>
                  </a:lnTo>
                  <a:lnTo>
                    <a:pt x="4653645" y="633"/>
                  </a:lnTo>
                  <a:lnTo>
                    <a:pt x="4863497" y="0"/>
                  </a:lnTo>
                  <a:lnTo>
                    <a:pt x="5072542" y="284"/>
                  </a:lnTo>
                  <a:lnTo>
                    <a:pt x="5281050" y="1178"/>
                  </a:lnTo>
                  <a:lnTo>
                    <a:pt x="5489200" y="2480"/>
                  </a:lnTo>
                  <a:lnTo>
                    <a:pt x="5694993" y="4759"/>
                  </a:lnTo>
                  <a:lnTo>
                    <a:pt x="5899218" y="7690"/>
                  </a:lnTo>
                  <a:lnTo>
                    <a:pt x="6102396" y="11054"/>
                  </a:lnTo>
                  <a:lnTo>
                    <a:pt x="6305580" y="16120"/>
                  </a:lnTo>
                  <a:lnTo>
                    <a:pt x="6508770" y="22319"/>
                  </a:lnTo>
                  <a:lnTo>
                    <a:pt x="6711964" y="29274"/>
                  </a:lnTo>
                  <a:lnTo>
                    <a:pt x="6908809" y="37438"/>
                  </a:lnTo>
                  <a:lnTo>
                    <a:pt x="7101423" y="46409"/>
                  </a:lnTo>
                  <a:lnTo>
                    <a:pt x="7291215" y="55917"/>
                  </a:lnTo>
                  <a:lnTo>
                    <a:pt x="7474894" y="66490"/>
                  </a:lnTo>
                  <a:lnTo>
                    <a:pt x="7654496" y="77771"/>
                  </a:lnTo>
                  <a:lnTo>
                    <a:pt x="7831380" y="89525"/>
                  </a:lnTo>
                  <a:lnTo>
                    <a:pt x="8003632" y="101595"/>
                  </a:lnTo>
                  <a:lnTo>
                    <a:pt x="8172793" y="113874"/>
                  </a:lnTo>
                  <a:lnTo>
                    <a:pt x="8339896" y="126294"/>
                  </a:lnTo>
                  <a:lnTo>
                    <a:pt x="8496452" y="139513"/>
                  </a:lnTo>
                  <a:lnTo>
                    <a:pt x="8645980" y="153264"/>
                  </a:lnTo>
                  <a:lnTo>
                    <a:pt x="8790821" y="167371"/>
                  </a:lnTo>
                  <a:lnTo>
                    <a:pt x="8921247" y="180303"/>
                  </a:lnTo>
                  <a:lnTo>
                    <a:pt x="9042064" y="192452"/>
                  </a:lnTo>
                  <a:lnTo>
                    <a:pt x="9156474" y="204079"/>
                  </a:lnTo>
                  <a:lnTo>
                    <a:pt x="9232751" y="211831"/>
                  </a:lnTo>
                  <a:lnTo>
                    <a:pt x="9385300" y="227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512">
              <a:extLst>
                <a:ext uri="{FF2B5EF4-FFF2-40B4-BE49-F238E27FC236}">
                  <a16:creationId xmlns:a16="http://schemas.microsoft.com/office/drawing/2014/main" xmlns="" id="{3592F1DD-D476-45EB-A073-09CE7FA0460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828775" y="4147433"/>
              <a:ext cx="16026" cy="253118"/>
            </a:xfrm>
            <a:custGeom>
              <a:avLst/>
              <a:gdLst/>
              <a:ahLst/>
              <a:cxnLst/>
              <a:rect l="0" t="0" r="0" b="0"/>
              <a:pathLst>
                <a:path w="16026" h="253118">
                  <a:moveTo>
                    <a:pt x="16025" y="5467"/>
                  </a:moveTo>
                  <a:lnTo>
                    <a:pt x="16025" y="5467"/>
                  </a:lnTo>
                  <a:lnTo>
                    <a:pt x="16025" y="0"/>
                  </a:lnTo>
                  <a:lnTo>
                    <a:pt x="9283" y="9491"/>
                  </a:lnTo>
                  <a:lnTo>
                    <a:pt x="5090" y="35823"/>
                  </a:lnTo>
                  <a:lnTo>
                    <a:pt x="3848" y="77177"/>
                  </a:lnTo>
                  <a:lnTo>
                    <a:pt x="3558" y="112597"/>
                  </a:lnTo>
                  <a:lnTo>
                    <a:pt x="2723" y="150447"/>
                  </a:lnTo>
                  <a:lnTo>
                    <a:pt x="0" y="186084"/>
                  </a:lnTo>
                  <a:lnTo>
                    <a:pt x="4613" y="227767"/>
                  </a:lnTo>
                  <a:lnTo>
                    <a:pt x="9675" y="253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513">
              <a:extLst>
                <a:ext uri="{FF2B5EF4-FFF2-40B4-BE49-F238E27FC236}">
                  <a16:creationId xmlns:a16="http://schemas.microsoft.com/office/drawing/2014/main" xmlns="" id="{16E2E160-5DEB-47F8-99BE-0DC8B43A128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489200" y="4266745"/>
              <a:ext cx="120651" cy="86384"/>
            </a:xfrm>
            <a:custGeom>
              <a:avLst/>
              <a:gdLst/>
              <a:ahLst/>
              <a:cxnLst/>
              <a:rect l="0" t="0" r="0" b="0"/>
              <a:pathLst>
                <a:path w="120651" h="86384">
                  <a:moveTo>
                    <a:pt x="0" y="63955"/>
                  </a:moveTo>
                  <a:lnTo>
                    <a:pt x="0" y="63955"/>
                  </a:lnTo>
                  <a:lnTo>
                    <a:pt x="6742" y="67326"/>
                  </a:lnTo>
                  <a:lnTo>
                    <a:pt x="9434" y="67613"/>
                  </a:lnTo>
                  <a:lnTo>
                    <a:pt x="31128" y="64576"/>
                  </a:lnTo>
                  <a:lnTo>
                    <a:pt x="36274" y="61547"/>
                  </a:lnTo>
                  <a:lnTo>
                    <a:pt x="55490" y="32027"/>
                  </a:lnTo>
                  <a:lnTo>
                    <a:pt x="58058" y="19426"/>
                  </a:lnTo>
                  <a:lnTo>
                    <a:pt x="57756" y="13102"/>
                  </a:lnTo>
                  <a:lnTo>
                    <a:pt x="56143" y="8181"/>
                  </a:lnTo>
                  <a:lnTo>
                    <a:pt x="50587" y="831"/>
                  </a:lnTo>
                  <a:lnTo>
                    <a:pt x="45719" y="0"/>
                  </a:lnTo>
                  <a:lnTo>
                    <a:pt x="32784" y="2840"/>
                  </a:lnTo>
                  <a:lnTo>
                    <a:pt x="19510" y="12568"/>
                  </a:lnTo>
                  <a:lnTo>
                    <a:pt x="13007" y="19114"/>
                  </a:lnTo>
                  <a:lnTo>
                    <a:pt x="5781" y="33912"/>
                  </a:lnTo>
                  <a:lnTo>
                    <a:pt x="3854" y="41810"/>
                  </a:lnTo>
                  <a:lnTo>
                    <a:pt x="7357" y="58111"/>
                  </a:lnTo>
                  <a:lnTo>
                    <a:pt x="15264" y="72647"/>
                  </a:lnTo>
                  <a:lnTo>
                    <a:pt x="23482" y="81459"/>
                  </a:lnTo>
                  <a:lnTo>
                    <a:pt x="39364" y="85846"/>
                  </a:lnTo>
                  <a:lnTo>
                    <a:pt x="61945" y="86383"/>
                  </a:lnTo>
                  <a:lnTo>
                    <a:pt x="120650" y="766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514">
              <a:extLst>
                <a:ext uri="{FF2B5EF4-FFF2-40B4-BE49-F238E27FC236}">
                  <a16:creationId xmlns:a16="http://schemas.microsoft.com/office/drawing/2014/main" xmlns="" id="{74CD02E7-3587-4E10-833A-5B0A86048E2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342758" y="4578350"/>
              <a:ext cx="502043" cy="124022"/>
            </a:xfrm>
            <a:custGeom>
              <a:avLst/>
              <a:gdLst/>
              <a:ahLst/>
              <a:cxnLst/>
              <a:rect l="0" t="0" r="0" b="0"/>
              <a:pathLst>
                <a:path w="502043" h="124022">
                  <a:moveTo>
                    <a:pt x="6742" y="120650"/>
                  </a:moveTo>
                  <a:lnTo>
                    <a:pt x="6742" y="120650"/>
                  </a:lnTo>
                  <a:lnTo>
                    <a:pt x="0" y="124021"/>
                  </a:lnTo>
                  <a:lnTo>
                    <a:pt x="29517" y="119374"/>
                  </a:lnTo>
                  <a:lnTo>
                    <a:pt x="51559" y="114155"/>
                  </a:lnTo>
                  <a:lnTo>
                    <a:pt x="78953" y="107148"/>
                  </a:lnTo>
                  <a:lnTo>
                    <a:pt x="109916" y="98949"/>
                  </a:lnTo>
                  <a:lnTo>
                    <a:pt x="148197" y="88543"/>
                  </a:lnTo>
                  <a:lnTo>
                    <a:pt x="191356" y="76667"/>
                  </a:lnTo>
                  <a:lnTo>
                    <a:pt x="237768" y="63812"/>
                  </a:lnTo>
                  <a:lnTo>
                    <a:pt x="287759" y="51007"/>
                  </a:lnTo>
                  <a:lnTo>
                    <a:pt x="340137" y="38238"/>
                  </a:lnTo>
                  <a:lnTo>
                    <a:pt x="394105" y="25492"/>
                  </a:lnTo>
                  <a:lnTo>
                    <a:pt x="430084" y="16995"/>
                  </a:lnTo>
                  <a:lnTo>
                    <a:pt x="5020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341">
            <a:extLst>
              <a:ext uri="{FF2B5EF4-FFF2-40B4-BE49-F238E27FC236}">
                <a16:creationId xmlns:a16="http://schemas.microsoft.com/office/drawing/2014/main" xmlns="" id="{7D417A05-56E2-4178-860B-6C34606CE616}"/>
              </a:ext>
            </a:extLst>
          </p:cNvPr>
          <p:cNvGrpSpPr/>
          <p:nvPr/>
        </p:nvGrpSpPr>
        <p:grpSpPr>
          <a:xfrm>
            <a:off x="3321128" y="1778001"/>
            <a:ext cx="1536623" cy="69481"/>
            <a:chOff x="3321128" y="1778001"/>
            <a:chExt cx="1536623" cy="69481"/>
          </a:xfrm>
        </p:grpSpPr>
        <p:sp>
          <p:nvSpPr>
            <p:cNvPr id="312" name="SMARTInkShape-1515">
              <a:extLst>
                <a:ext uri="{FF2B5EF4-FFF2-40B4-BE49-F238E27FC236}">
                  <a16:creationId xmlns:a16="http://schemas.microsoft.com/office/drawing/2014/main" xmlns="" id="{055FB127-976C-46AD-8ECA-685B7BB3E3D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333750" y="1790700"/>
              <a:ext cx="1503565" cy="37512"/>
            </a:xfrm>
            <a:custGeom>
              <a:avLst/>
              <a:gdLst/>
              <a:ahLst/>
              <a:cxnLst/>
              <a:rect l="0" t="0" r="0" b="0"/>
              <a:pathLst>
                <a:path w="1503565" h="37512">
                  <a:moveTo>
                    <a:pt x="0" y="31750"/>
                  </a:moveTo>
                  <a:lnTo>
                    <a:pt x="0" y="31750"/>
                  </a:lnTo>
                  <a:lnTo>
                    <a:pt x="8838" y="31750"/>
                  </a:lnTo>
                  <a:lnTo>
                    <a:pt x="39912" y="37511"/>
                  </a:lnTo>
                  <a:lnTo>
                    <a:pt x="78152" y="36102"/>
                  </a:lnTo>
                  <a:lnTo>
                    <a:pt x="121228" y="31158"/>
                  </a:lnTo>
                  <a:lnTo>
                    <a:pt x="163390" y="25225"/>
                  </a:lnTo>
                  <a:lnTo>
                    <a:pt x="210219" y="20880"/>
                  </a:lnTo>
                  <a:lnTo>
                    <a:pt x="247948" y="19863"/>
                  </a:lnTo>
                  <a:lnTo>
                    <a:pt x="285882" y="19411"/>
                  </a:lnTo>
                  <a:lnTo>
                    <a:pt x="323909" y="17329"/>
                  </a:lnTo>
                  <a:lnTo>
                    <a:pt x="361271" y="15463"/>
                  </a:lnTo>
                  <a:lnTo>
                    <a:pt x="396691" y="16985"/>
                  </a:lnTo>
                  <a:lnTo>
                    <a:pt x="431247" y="16251"/>
                  </a:lnTo>
                  <a:lnTo>
                    <a:pt x="464715" y="14278"/>
                  </a:lnTo>
                  <a:lnTo>
                    <a:pt x="512030" y="13168"/>
                  </a:lnTo>
                  <a:lnTo>
                    <a:pt x="544833" y="12908"/>
                  </a:lnTo>
                  <a:lnTo>
                    <a:pt x="578227" y="12792"/>
                  </a:lnTo>
                  <a:lnTo>
                    <a:pt x="612590" y="12741"/>
                  </a:lnTo>
                  <a:lnTo>
                    <a:pt x="649029" y="12718"/>
                  </a:lnTo>
                  <a:lnTo>
                    <a:pt x="684509" y="12708"/>
                  </a:lnTo>
                  <a:lnTo>
                    <a:pt x="718387" y="12704"/>
                  </a:lnTo>
                  <a:lnTo>
                    <a:pt x="764522" y="11996"/>
                  </a:lnTo>
                  <a:lnTo>
                    <a:pt x="806021" y="8336"/>
                  </a:lnTo>
                  <a:lnTo>
                    <a:pt x="848578" y="6938"/>
                  </a:lnTo>
                  <a:lnTo>
                    <a:pt x="886901" y="5819"/>
                  </a:lnTo>
                  <a:lnTo>
                    <a:pt x="925849" y="3240"/>
                  </a:lnTo>
                  <a:lnTo>
                    <a:pt x="968563" y="5940"/>
                  </a:lnTo>
                  <a:lnTo>
                    <a:pt x="1009648" y="2925"/>
                  </a:lnTo>
                  <a:lnTo>
                    <a:pt x="1056913" y="5724"/>
                  </a:lnTo>
                  <a:lnTo>
                    <a:pt x="1098642" y="6268"/>
                  </a:lnTo>
                  <a:lnTo>
                    <a:pt x="1144332" y="6343"/>
                  </a:lnTo>
                  <a:lnTo>
                    <a:pt x="1189123" y="5644"/>
                  </a:lnTo>
                  <a:lnTo>
                    <a:pt x="1224200" y="392"/>
                  </a:lnTo>
                  <a:lnTo>
                    <a:pt x="1270522" y="10"/>
                  </a:lnTo>
                  <a:lnTo>
                    <a:pt x="1314480" y="1"/>
                  </a:lnTo>
                  <a:lnTo>
                    <a:pt x="1360045" y="0"/>
                  </a:lnTo>
                  <a:lnTo>
                    <a:pt x="1405312" y="0"/>
                  </a:lnTo>
                  <a:lnTo>
                    <a:pt x="1449206" y="0"/>
                  </a:lnTo>
                  <a:lnTo>
                    <a:pt x="1495489" y="0"/>
                  </a:lnTo>
                  <a:lnTo>
                    <a:pt x="1503564" y="0"/>
                  </a:lnTo>
                  <a:lnTo>
                    <a:pt x="1503321" y="706"/>
                  </a:lnTo>
                  <a:lnTo>
                    <a:pt x="14986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516">
              <a:extLst>
                <a:ext uri="{FF2B5EF4-FFF2-40B4-BE49-F238E27FC236}">
                  <a16:creationId xmlns:a16="http://schemas.microsoft.com/office/drawing/2014/main" xmlns="" id="{8E5F7F88-CD8D-4D9B-A90C-588C1E05A8B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321128" y="1778001"/>
              <a:ext cx="1536623" cy="69481"/>
            </a:xfrm>
            <a:custGeom>
              <a:avLst/>
              <a:gdLst/>
              <a:ahLst/>
              <a:cxnLst/>
              <a:rect l="0" t="0" r="0" b="0"/>
              <a:pathLst>
                <a:path w="1536623" h="69481">
                  <a:moveTo>
                    <a:pt x="6272" y="25399"/>
                  </a:moveTo>
                  <a:lnTo>
                    <a:pt x="6272" y="25399"/>
                  </a:lnTo>
                  <a:lnTo>
                    <a:pt x="0" y="25399"/>
                  </a:lnTo>
                  <a:lnTo>
                    <a:pt x="10782" y="26105"/>
                  </a:lnTo>
                  <a:lnTo>
                    <a:pt x="41986" y="30866"/>
                  </a:lnTo>
                  <a:lnTo>
                    <a:pt x="89579" y="26505"/>
                  </a:lnTo>
                  <a:lnTo>
                    <a:pt x="132712" y="20866"/>
                  </a:lnTo>
                  <a:lnTo>
                    <a:pt x="178811" y="15433"/>
                  </a:lnTo>
                  <a:lnTo>
                    <a:pt x="223301" y="11357"/>
                  </a:lnTo>
                  <a:lnTo>
                    <a:pt x="246151" y="6642"/>
                  </a:lnTo>
                  <a:lnTo>
                    <a:pt x="240409" y="9807"/>
                  </a:lnTo>
                  <a:lnTo>
                    <a:pt x="226400" y="11842"/>
                  </a:lnTo>
                  <a:lnTo>
                    <a:pt x="180123" y="10527"/>
                  </a:lnTo>
                  <a:lnTo>
                    <a:pt x="136856" y="12976"/>
                  </a:lnTo>
                  <a:lnTo>
                    <a:pt x="90157" y="19522"/>
                  </a:lnTo>
                  <a:lnTo>
                    <a:pt x="43267" y="28989"/>
                  </a:lnTo>
                  <a:lnTo>
                    <a:pt x="30952" y="31637"/>
                  </a:lnTo>
                  <a:lnTo>
                    <a:pt x="29076" y="33085"/>
                  </a:lnTo>
                  <a:lnTo>
                    <a:pt x="27825" y="34756"/>
                  </a:lnTo>
                  <a:lnTo>
                    <a:pt x="28401" y="35871"/>
                  </a:lnTo>
                  <a:lnTo>
                    <a:pt x="32805" y="37109"/>
                  </a:lnTo>
                  <a:lnTo>
                    <a:pt x="79659" y="38012"/>
                  </a:lnTo>
                  <a:lnTo>
                    <a:pt x="118641" y="38073"/>
                  </a:lnTo>
                  <a:lnTo>
                    <a:pt x="161471" y="34720"/>
                  </a:lnTo>
                  <a:lnTo>
                    <a:pt x="202070" y="32629"/>
                  </a:lnTo>
                  <a:lnTo>
                    <a:pt x="247652" y="35381"/>
                  </a:lnTo>
                  <a:lnTo>
                    <a:pt x="291227" y="37562"/>
                  </a:lnTo>
                  <a:lnTo>
                    <a:pt x="301782" y="37860"/>
                  </a:lnTo>
                  <a:lnTo>
                    <a:pt x="303467" y="38645"/>
                  </a:lnTo>
                  <a:lnTo>
                    <a:pt x="303180" y="39874"/>
                  </a:lnTo>
                  <a:lnTo>
                    <a:pt x="301577" y="41399"/>
                  </a:lnTo>
                  <a:lnTo>
                    <a:pt x="276610" y="43847"/>
                  </a:lnTo>
                  <a:lnTo>
                    <a:pt x="239321" y="44976"/>
                  </a:lnTo>
                  <a:lnTo>
                    <a:pt x="192838" y="49466"/>
                  </a:lnTo>
                  <a:lnTo>
                    <a:pt x="159980" y="53264"/>
                  </a:lnTo>
                  <a:lnTo>
                    <a:pt x="113120" y="59369"/>
                  </a:lnTo>
                  <a:lnTo>
                    <a:pt x="66000" y="67047"/>
                  </a:lnTo>
                  <a:lnTo>
                    <a:pt x="47359" y="69480"/>
                  </a:lnTo>
                  <a:lnTo>
                    <a:pt x="86829" y="62893"/>
                  </a:lnTo>
                  <a:lnTo>
                    <a:pt x="118981" y="58291"/>
                  </a:lnTo>
                  <a:lnTo>
                    <a:pt x="154437" y="51541"/>
                  </a:lnTo>
                  <a:lnTo>
                    <a:pt x="191362" y="43838"/>
                  </a:lnTo>
                  <a:lnTo>
                    <a:pt x="229646" y="36416"/>
                  </a:lnTo>
                  <a:lnTo>
                    <a:pt x="270178" y="30766"/>
                  </a:lnTo>
                  <a:lnTo>
                    <a:pt x="315810" y="23618"/>
                  </a:lnTo>
                  <a:lnTo>
                    <a:pt x="351385" y="19450"/>
                  </a:lnTo>
                  <a:lnTo>
                    <a:pt x="351353" y="19316"/>
                  </a:lnTo>
                  <a:lnTo>
                    <a:pt x="311222" y="23436"/>
                  </a:lnTo>
                  <a:lnTo>
                    <a:pt x="264315" y="25523"/>
                  </a:lnTo>
                  <a:lnTo>
                    <a:pt x="217098" y="30296"/>
                  </a:lnTo>
                  <a:lnTo>
                    <a:pt x="181817" y="34161"/>
                  </a:lnTo>
                  <a:lnTo>
                    <a:pt x="136367" y="40303"/>
                  </a:lnTo>
                  <a:lnTo>
                    <a:pt x="91521" y="45784"/>
                  </a:lnTo>
                  <a:lnTo>
                    <a:pt x="88504" y="47456"/>
                  </a:lnTo>
                  <a:lnTo>
                    <a:pt x="88610" y="48570"/>
                  </a:lnTo>
                  <a:lnTo>
                    <a:pt x="94372" y="49808"/>
                  </a:lnTo>
                  <a:lnTo>
                    <a:pt x="126371" y="47134"/>
                  </a:lnTo>
                  <a:lnTo>
                    <a:pt x="161485" y="41879"/>
                  </a:lnTo>
                  <a:lnTo>
                    <a:pt x="205783" y="35546"/>
                  </a:lnTo>
                  <a:lnTo>
                    <a:pt x="232413" y="32869"/>
                  </a:lnTo>
                  <a:lnTo>
                    <a:pt x="260749" y="30379"/>
                  </a:lnTo>
                  <a:lnTo>
                    <a:pt x="288812" y="28014"/>
                  </a:lnTo>
                  <a:lnTo>
                    <a:pt x="316693" y="25731"/>
                  </a:lnTo>
                  <a:lnTo>
                    <a:pt x="344453" y="23504"/>
                  </a:lnTo>
                  <a:lnTo>
                    <a:pt x="371426" y="21313"/>
                  </a:lnTo>
                  <a:lnTo>
                    <a:pt x="397874" y="19147"/>
                  </a:lnTo>
                  <a:lnTo>
                    <a:pt x="423974" y="16998"/>
                  </a:lnTo>
                  <a:lnTo>
                    <a:pt x="468024" y="16491"/>
                  </a:lnTo>
                  <a:lnTo>
                    <a:pt x="504301" y="17912"/>
                  </a:lnTo>
                  <a:lnTo>
                    <a:pt x="550690" y="20706"/>
                  </a:lnTo>
                  <a:lnTo>
                    <a:pt x="561502" y="24019"/>
                  </a:lnTo>
                  <a:lnTo>
                    <a:pt x="563397" y="25890"/>
                  </a:lnTo>
                  <a:lnTo>
                    <a:pt x="563957" y="27843"/>
                  </a:lnTo>
                  <a:lnTo>
                    <a:pt x="562211" y="29145"/>
                  </a:lnTo>
                  <a:lnTo>
                    <a:pt x="547526" y="30977"/>
                  </a:lnTo>
                  <a:lnTo>
                    <a:pt x="503828" y="31596"/>
                  </a:lnTo>
                  <a:lnTo>
                    <a:pt x="460378" y="31704"/>
                  </a:lnTo>
                  <a:lnTo>
                    <a:pt x="426819" y="31729"/>
                  </a:lnTo>
                  <a:lnTo>
                    <a:pt x="388385" y="31740"/>
                  </a:lnTo>
                  <a:lnTo>
                    <a:pt x="349667" y="33626"/>
                  </a:lnTo>
                  <a:lnTo>
                    <a:pt x="311292" y="36111"/>
                  </a:lnTo>
                  <a:lnTo>
                    <a:pt x="273070" y="37216"/>
                  </a:lnTo>
                  <a:lnTo>
                    <a:pt x="229335" y="41208"/>
                  </a:lnTo>
                  <a:lnTo>
                    <a:pt x="207518" y="43489"/>
                  </a:lnTo>
                  <a:lnTo>
                    <a:pt x="206052" y="43103"/>
                  </a:lnTo>
                  <a:lnTo>
                    <a:pt x="207192" y="42141"/>
                  </a:lnTo>
                  <a:lnTo>
                    <a:pt x="210068" y="40793"/>
                  </a:lnTo>
                  <a:lnTo>
                    <a:pt x="244456" y="38897"/>
                  </a:lnTo>
                  <a:lnTo>
                    <a:pt x="280994" y="34691"/>
                  </a:lnTo>
                  <a:lnTo>
                    <a:pt x="325926" y="28823"/>
                  </a:lnTo>
                  <a:lnTo>
                    <a:pt x="352724" y="26271"/>
                  </a:lnTo>
                  <a:lnTo>
                    <a:pt x="381174" y="23863"/>
                  </a:lnTo>
                  <a:lnTo>
                    <a:pt x="412134" y="20848"/>
                  </a:lnTo>
                  <a:lnTo>
                    <a:pt x="444768" y="17426"/>
                  </a:lnTo>
                  <a:lnTo>
                    <a:pt x="478520" y="13733"/>
                  </a:lnTo>
                  <a:lnTo>
                    <a:pt x="512310" y="10566"/>
                  </a:lnTo>
                  <a:lnTo>
                    <a:pt x="546125" y="7749"/>
                  </a:lnTo>
                  <a:lnTo>
                    <a:pt x="579957" y="5166"/>
                  </a:lnTo>
                  <a:lnTo>
                    <a:pt x="611684" y="3444"/>
                  </a:lnTo>
                  <a:lnTo>
                    <a:pt x="642008" y="2295"/>
                  </a:lnTo>
                  <a:lnTo>
                    <a:pt x="671396" y="1530"/>
                  </a:lnTo>
                  <a:lnTo>
                    <a:pt x="698043" y="1019"/>
                  </a:lnTo>
                  <a:lnTo>
                    <a:pt x="722864" y="679"/>
                  </a:lnTo>
                  <a:lnTo>
                    <a:pt x="765730" y="302"/>
                  </a:lnTo>
                  <a:lnTo>
                    <a:pt x="807579" y="794"/>
                  </a:lnTo>
                  <a:lnTo>
                    <a:pt x="833821" y="5478"/>
                  </a:lnTo>
                  <a:lnTo>
                    <a:pt x="833844" y="6474"/>
                  </a:lnTo>
                  <a:lnTo>
                    <a:pt x="830106" y="9462"/>
                  </a:lnTo>
                  <a:lnTo>
                    <a:pt x="793100" y="8369"/>
                  </a:lnTo>
                  <a:lnTo>
                    <a:pt x="754305" y="6947"/>
                  </a:lnTo>
                  <a:lnTo>
                    <a:pt x="710296" y="7173"/>
                  </a:lnTo>
                  <a:lnTo>
                    <a:pt x="665004" y="15203"/>
                  </a:lnTo>
                  <a:lnTo>
                    <a:pt x="646765" y="18542"/>
                  </a:lnTo>
                  <a:lnTo>
                    <a:pt x="657566" y="22320"/>
                  </a:lnTo>
                  <a:lnTo>
                    <a:pt x="701065" y="24085"/>
                  </a:lnTo>
                  <a:lnTo>
                    <a:pt x="747026" y="20855"/>
                  </a:lnTo>
                  <a:lnTo>
                    <a:pt x="779760" y="19851"/>
                  </a:lnTo>
                  <a:lnTo>
                    <a:pt x="813124" y="19406"/>
                  </a:lnTo>
                  <a:lnTo>
                    <a:pt x="859878" y="17273"/>
                  </a:lnTo>
                  <a:lnTo>
                    <a:pt x="898661" y="14054"/>
                  </a:lnTo>
                  <a:lnTo>
                    <a:pt x="943370" y="12967"/>
                  </a:lnTo>
                  <a:lnTo>
                    <a:pt x="981809" y="12752"/>
                  </a:lnTo>
                  <a:lnTo>
                    <a:pt x="1020760" y="10828"/>
                  </a:lnTo>
                  <a:lnTo>
                    <a:pt x="1060748" y="6939"/>
                  </a:lnTo>
                  <a:lnTo>
                    <a:pt x="1102920" y="3056"/>
                  </a:lnTo>
                  <a:lnTo>
                    <a:pt x="1149853" y="5940"/>
                  </a:lnTo>
                  <a:lnTo>
                    <a:pt x="1193695" y="6342"/>
                  </a:lnTo>
                  <a:lnTo>
                    <a:pt x="1237713" y="6349"/>
                  </a:lnTo>
                  <a:lnTo>
                    <a:pt x="1284458" y="6349"/>
                  </a:lnTo>
                  <a:lnTo>
                    <a:pt x="1331390" y="6349"/>
                  </a:lnTo>
                  <a:lnTo>
                    <a:pt x="1366810" y="4468"/>
                  </a:lnTo>
                  <a:lnTo>
                    <a:pt x="1395412" y="260"/>
                  </a:lnTo>
                  <a:lnTo>
                    <a:pt x="1442814" y="0"/>
                  </a:lnTo>
                  <a:lnTo>
                    <a:pt x="1458364" y="705"/>
                  </a:lnTo>
                  <a:lnTo>
                    <a:pt x="1477641" y="5466"/>
                  </a:lnTo>
                  <a:lnTo>
                    <a:pt x="1523400" y="6346"/>
                  </a:lnTo>
                  <a:lnTo>
                    <a:pt x="1525690" y="6347"/>
                  </a:lnTo>
                  <a:lnTo>
                    <a:pt x="1527218" y="5642"/>
                  </a:lnTo>
                  <a:lnTo>
                    <a:pt x="1528236" y="4466"/>
                  </a:lnTo>
                  <a:lnTo>
                    <a:pt x="1528914" y="2977"/>
                  </a:lnTo>
                  <a:lnTo>
                    <a:pt x="1530072" y="2690"/>
                  </a:lnTo>
                  <a:lnTo>
                    <a:pt x="1536622" y="63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342">
            <a:extLst>
              <a:ext uri="{FF2B5EF4-FFF2-40B4-BE49-F238E27FC236}">
                <a16:creationId xmlns:a16="http://schemas.microsoft.com/office/drawing/2014/main" xmlns="" id="{C0800593-3C18-4B88-8BF5-3E7C6CB99A45}"/>
              </a:ext>
            </a:extLst>
          </p:cNvPr>
          <p:cNvGrpSpPr/>
          <p:nvPr/>
        </p:nvGrpSpPr>
        <p:grpSpPr>
          <a:xfrm>
            <a:off x="8883650" y="943964"/>
            <a:ext cx="3248114" cy="1005487"/>
            <a:chOff x="8883650" y="943964"/>
            <a:chExt cx="3248114" cy="1005487"/>
          </a:xfrm>
        </p:grpSpPr>
        <p:sp>
          <p:nvSpPr>
            <p:cNvPr id="315" name="SMARTInkShape-1517">
              <a:extLst>
                <a:ext uri="{FF2B5EF4-FFF2-40B4-BE49-F238E27FC236}">
                  <a16:creationId xmlns:a16="http://schemas.microsoft.com/office/drawing/2014/main" xmlns="" id="{9A43FFC7-66D0-4F17-8D54-DEFDACEF9CD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544300" y="1219200"/>
              <a:ext cx="6329" cy="304801"/>
            </a:xfrm>
            <a:custGeom>
              <a:avLst/>
              <a:gdLst/>
              <a:ahLst/>
              <a:cxnLst/>
              <a:rect l="0" t="0" r="0" b="0"/>
              <a:pathLst>
                <a:path w="6329" h="304801">
                  <a:moveTo>
                    <a:pt x="0" y="0"/>
                  </a:moveTo>
                  <a:lnTo>
                    <a:pt x="0" y="0"/>
                  </a:lnTo>
                  <a:lnTo>
                    <a:pt x="4363" y="19442"/>
                  </a:lnTo>
                  <a:lnTo>
                    <a:pt x="5762" y="65027"/>
                  </a:lnTo>
                  <a:lnTo>
                    <a:pt x="6088" y="107923"/>
                  </a:lnTo>
                  <a:lnTo>
                    <a:pt x="6233" y="153329"/>
                  </a:lnTo>
                  <a:lnTo>
                    <a:pt x="6298" y="197968"/>
                  </a:lnTo>
                  <a:lnTo>
                    <a:pt x="6328" y="238975"/>
                  </a:lnTo>
                  <a:lnTo>
                    <a:pt x="2973" y="28090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518">
              <a:extLst>
                <a:ext uri="{FF2B5EF4-FFF2-40B4-BE49-F238E27FC236}">
                  <a16:creationId xmlns:a16="http://schemas.microsoft.com/office/drawing/2014/main" xmlns="" id="{CA1F83A4-9AEC-4147-BEB1-7FD5846FBE9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527015" y="1179834"/>
              <a:ext cx="207786" cy="71117"/>
            </a:xfrm>
            <a:custGeom>
              <a:avLst/>
              <a:gdLst/>
              <a:ahLst/>
              <a:cxnLst/>
              <a:rect l="0" t="0" r="0" b="0"/>
              <a:pathLst>
                <a:path w="207786" h="71117">
                  <a:moveTo>
                    <a:pt x="10935" y="71116"/>
                  </a:moveTo>
                  <a:lnTo>
                    <a:pt x="10935" y="71116"/>
                  </a:lnTo>
                  <a:lnTo>
                    <a:pt x="0" y="54714"/>
                  </a:lnTo>
                  <a:lnTo>
                    <a:pt x="2781" y="47598"/>
                  </a:lnTo>
                  <a:lnTo>
                    <a:pt x="5500" y="42738"/>
                  </a:lnTo>
                  <a:lnTo>
                    <a:pt x="36291" y="25783"/>
                  </a:lnTo>
                  <a:lnTo>
                    <a:pt x="69242" y="15455"/>
                  </a:lnTo>
                  <a:lnTo>
                    <a:pt x="105995" y="6867"/>
                  </a:lnTo>
                  <a:lnTo>
                    <a:pt x="141143" y="698"/>
                  </a:lnTo>
                  <a:lnTo>
                    <a:pt x="182552" y="0"/>
                  </a:lnTo>
                  <a:lnTo>
                    <a:pt x="207785" y="1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519">
              <a:extLst>
                <a:ext uri="{FF2B5EF4-FFF2-40B4-BE49-F238E27FC236}">
                  <a16:creationId xmlns:a16="http://schemas.microsoft.com/office/drawing/2014/main" xmlns="" id="{502EB672-86F5-47AD-8988-70C7E77B592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531600" y="1324790"/>
              <a:ext cx="133351" cy="15061"/>
            </a:xfrm>
            <a:custGeom>
              <a:avLst/>
              <a:gdLst/>
              <a:ahLst/>
              <a:cxnLst/>
              <a:rect l="0" t="0" r="0" b="0"/>
              <a:pathLst>
                <a:path w="133351" h="15061">
                  <a:moveTo>
                    <a:pt x="0" y="15060"/>
                  </a:moveTo>
                  <a:lnTo>
                    <a:pt x="0" y="15060"/>
                  </a:lnTo>
                  <a:lnTo>
                    <a:pt x="3370" y="15060"/>
                  </a:lnTo>
                  <a:lnTo>
                    <a:pt x="46140" y="3126"/>
                  </a:lnTo>
                  <a:lnTo>
                    <a:pt x="89400" y="0"/>
                  </a:lnTo>
                  <a:lnTo>
                    <a:pt x="133350" y="2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520">
              <a:extLst>
                <a:ext uri="{FF2B5EF4-FFF2-40B4-BE49-F238E27FC236}">
                  <a16:creationId xmlns:a16="http://schemas.microsoft.com/office/drawing/2014/main" xmlns="" id="{9DD52724-CD99-4DF0-A5DE-B83207CBA26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623191" y="1403350"/>
              <a:ext cx="86210" cy="88901"/>
            </a:xfrm>
            <a:custGeom>
              <a:avLst/>
              <a:gdLst/>
              <a:ahLst/>
              <a:cxnLst/>
              <a:rect l="0" t="0" r="0" b="0"/>
              <a:pathLst>
                <a:path w="86210" h="88901">
                  <a:moveTo>
                    <a:pt x="3659" y="0"/>
                  </a:moveTo>
                  <a:lnTo>
                    <a:pt x="3659" y="0"/>
                  </a:lnTo>
                  <a:lnTo>
                    <a:pt x="289" y="0"/>
                  </a:lnTo>
                  <a:lnTo>
                    <a:pt x="0" y="1411"/>
                  </a:lnTo>
                  <a:lnTo>
                    <a:pt x="1563" y="6742"/>
                  </a:lnTo>
                  <a:lnTo>
                    <a:pt x="44295" y="45434"/>
                  </a:lnTo>
                  <a:lnTo>
                    <a:pt x="86209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521">
              <a:extLst>
                <a:ext uri="{FF2B5EF4-FFF2-40B4-BE49-F238E27FC236}">
                  <a16:creationId xmlns:a16="http://schemas.microsoft.com/office/drawing/2014/main" xmlns="" id="{FCA9362D-C2D4-429E-B76E-EB002AACC67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722100" y="1409700"/>
              <a:ext cx="82551" cy="196851"/>
            </a:xfrm>
            <a:custGeom>
              <a:avLst/>
              <a:gdLst/>
              <a:ahLst/>
              <a:cxnLst/>
              <a:rect l="0" t="0" r="0" b="0"/>
              <a:pathLst>
                <a:path w="82551" h="196851">
                  <a:moveTo>
                    <a:pt x="82550" y="0"/>
                  </a:moveTo>
                  <a:lnTo>
                    <a:pt x="82550" y="0"/>
                  </a:lnTo>
                  <a:lnTo>
                    <a:pt x="72410" y="706"/>
                  </a:lnTo>
                  <a:lnTo>
                    <a:pt x="52696" y="8838"/>
                  </a:lnTo>
                  <a:lnTo>
                    <a:pt x="40150" y="18298"/>
                  </a:lnTo>
                  <a:lnTo>
                    <a:pt x="17753" y="46646"/>
                  </a:lnTo>
                  <a:lnTo>
                    <a:pt x="14946" y="55069"/>
                  </a:lnTo>
                  <a:lnTo>
                    <a:pt x="12897" y="96017"/>
                  </a:lnTo>
                  <a:lnTo>
                    <a:pt x="12739" y="139695"/>
                  </a:lnTo>
                  <a:lnTo>
                    <a:pt x="10826" y="173200"/>
                  </a:lnTo>
                  <a:lnTo>
                    <a:pt x="5795" y="18725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522">
              <a:extLst>
                <a:ext uri="{FF2B5EF4-FFF2-40B4-BE49-F238E27FC236}">
                  <a16:creationId xmlns:a16="http://schemas.microsoft.com/office/drawing/2014/main" xmlns="" id="{CC46EEC2-FB1C-48DB-98DD-680823C6F50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808431" y="1145550"/>
              <a:ext cx="100890" cy="289551"/>
            </a:xfrm>
            <a:custGeom>
              <a:avLst/>
              <a:gdLst/>
              <a:ahLst/>
              <a:cxnLst/>
              <a:rect l="0" t="0" r="0" b="0"/>
              <a:pathLst>
                <a:path w="100890" h="289551">
                  <a:moveTo>
                    <a:pt x="91469" y="29200"/>
                  </a:moveTo>
                  <a:lnTo>
                    <a:pt x="91469" y="29200"/>
                  </a:lnTo>
                  <a:lnTo>
                    <a:pt x="100889" y="3187"/>
                  </a:lnTo>
                  <a:lnTo>
                    <a:pt x="100569" y="1275"/>
                  </a:lnTo>
                  <a:lnTo>
                    <a:pt x="99656" y="0"/>
                  </a:lnTo>
                  <a:lnTo>
                    <a:pt x="84879" y="11690"/>
                  </a:lnTo>
                  <a:lnTo>
                    <a:pt x="59256" y="49882"/>
                  </a:lnTo>
                  <a:lnTo>
                    <a:pt x="39524" y="89192"/>
                  </a:lnTo>
                  <a:lnTo>
                    <a:pt x="21109" y="133474"/>
                  </a:lnTo>
                  <a:lnTo>
                    <a:pt x="8221" y="176674"/>
                  </a:lnTo>
                  <a:lnTo>
                    <a:pt x="1555" y="213748"/>
                  </a:lnTo>
                  <a:lnTo>
                    <a:pt x="0" y="244571"/>
                  </a:lnTo>
                  <a:lnTo>
                    <a:pt x="8919" y="28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523">
              <a:extLst>
                <a:ext uri="{FF2B5EF4-FFF2-40B4-BE49-F238E27FC236}">
                  <a16:creationId xmlns:a16="http://schemas.microsoft.com/office/drawing/2014/main" xmlns="" id="{DD93DB6A-E36E-4FB3-910E-E07007696EB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877390" y="1250950"/>
              <a:ext cx="92361" cy="127001"/>
            </a:xfrm>
            <a:custGeom>
              <a:avLst/>
              <a:gdLst/>
              <a:ahLst/>
              <a:cxnLst/>
              <a:rect l="0" t="0" r="0" b="0"/>
              <a:pathLst>
                <a:path w="92361" h="127001">
                  <a:moveTo>
                    <a:pt x="92360" y="0"/>
                  </a:moveTo>
                  <a:lnTo>
                    <a:pt x="92360" y="0"/>
                  </a:lnTo>
                  <a:lnTo>
                    <a:pt x="75049" y="43338"/>
                  </a:lnTo>
                  <a:lnTo>
                    <a:pt x="48464" y="84290"/>
                  </a:lnTo>
                  <a:lnTo>
                    <a:pt x="22620" y="110018"/>
                  </a:lnTo>
                  <a:lnTo>
                    <a:pt x="16938" y="112151"/>
                  </a:lnTo>
                  <a:lnTo>
                    <a:pt x="11741" y="112162"/>
                  </a:lnTo>
                  <a:lnTo>
                    <a:pt x="6864" y="110758"/>
                  </a:lnTo>
                  <a:lnTo>
                    <a:pt x="3613" y="107000"/>
                  </a:lnTo>
                  <a:lnTo>
                    <a:pt x="0" y="95298"/>
                  </a:lnTo>
                  <a:lnTo>
                    <a:pt x="448" y="89637"/>
                  </a:lnTo>
                  <a:lnTo>
                    <a:pt x="4709" y="79585"/>
                  </a:lnTo>
                  <a:lnTo>
                    <a:pt x="11348" y="76340"/>
                  </a:lnTo>
                  <a:lnTo>
                    <a:pt x="31895" y="72734"/>
                  </a:lnTo>
                  <a:lnTo>
                    <a:pt x="49965" y="76777"/>
                  </a:lnTo>
                  <a:lnTo>
                    <a:pt x="64345" y="86334"/>
                  </a:lnTo>
                  <a:lnTo>
                    <a:pt x="9236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524">
              <a:extLst>
                <a:ext uri="{FF2B5EF4-FFF2-40B4-BE49-F238E27FC236}">
                  <a16:creationId xmlns:a16="http://schemas.microsoft.com/office/drawing/2014/main" xmlns="" id="{7382061A-EED3-43CF-972F-F2526EA472D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931650" y="1136650"/>
              <a:ext cx="115646" cy="311151"/>
            </a:xfrm>
            <a:custGeom>
              <a:avLst/>
              <a:gdLst/>
              <a:ahLst/>
              <a:cxnLst/>
              <a:rect l="0" t="0" r="0" b="0"/>
              <a:pathLst>
                <a:path w="115646" h="311151">
                  <a:moveTo>
                    <a:pt x="95250" y="0"/>
                  </a:moveTo>
                  <a:lnTo>
                    <a:pt x="95250" y="0"/>
                  </a:lnTo>
                  <a:lnTo>
                    <a:pt x="101026" y="39693"/>
                  </a:lnTo>
                  <a:lnTo>
                    <a:pt x="110446" y="86785"/>
                  </a:lnTo>
                  <a:lnTo>
                    <a:pt x="115645" y="122532"/>
                  </a:lnTo>
                  <a:lnTo>
                    <a:pt x="114663" y="159587"/>
                  </a:lnTo>
                  <a:lnTo>
                    <a:pt x="107407" y="196516"/>
                  </a:lnTo>
                  <a:lnTo>
                    <a:pt x="92419" y="231744"/>
                  </a:lnTo>
                  <a:lnTo>
                    <a:pt x="57409" y="27319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525">
              <a:extLst>
                <a:ext uri="{FF2B5EF4-FFF2-40B4-BE49-F238E27FC236}">
                  <a16:creationId xmlns:a16="http://schemas.microsoft.com/office/drawing/2014/main" xmlns="" id="{77A91AA6-BA83-4FA1-B617-D56A0AB528A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045950" y="1009006"/>
              <a:ext cx="85814" cy="553095"/>
            </a:xfrm>
            <a:custGeom>
              <a:avLst/>
              <a:gdLst/>
              <a:ahLst/>
              <a:cxnLst/>
              <a:rect l="0" t="0" r="0" b="0"/>
              <a:pathLst>
                <a:path w="85814" h="553095">
                  <a:moveTo>
                    <a:pt x="44450" y="26044"/>
                  </a:moveTo>
                  <a:lnTo>
                    <a:pt x="44450" y="26044"/>
                  </a:lnTo>
                  <a:lnTo>
                    <a:pt x="50224" y="11541"/>
                  </a:lnTo>
                  <a:lnTo>
                    <a:pt x="56658" y="2900"/>
                  </a:lnTo>
                  <a:lnTo>
                    <a:pt x="59644" y="737"/>
                  </a:lnTo>
                  <a:lnTo>
                    <a:pt x="62341" y="0"/>
                  </a:lnTo>
                  <a:lnTo>
                    <a:pt x="64843" y="215"/>
                  </a:lnTo>
                  <a:lnTo>
                    <a:pt x="78479" y="24114"/>
                  </a:lnTo>
                  <a:lnTo>
                    <a:pt x="84267" y="65873"/>
                  </a:lnTo>
                  <a:lnTo>
                    <a:pt x="85813" y="92813"/>
                  </a:lnTo>
                  <a:lnTo>
                    <a:pt x="85430" y="125590"/>
                  </a:lnTo>
                  <a:lnTo>
                    <a:pt x="83764" y="162258"/>
                  </a:lnTo>
                  <a:lnTo>
                    <a:pt x="81244" y="201520"/>
                  </a:lnTo>
                  <a:lnTo>
                    <a:pt x="76740" y="241100"/>
                  </a:lnTo>
                  <a:lnTo>
                    <a:pt x="70914" y="280893"/>
                  </a:lnTo>
                  <a:lnTo>
                    <a:pt x="64211" y="320826"/>
                  </a:lnTo>
                  <a:lnTo>
                    <a:pt x="56918" y="357327"/>
                  </a:lnTo>
                  <a:lnTo>
                    <a:pt x="49233" y="391538"/>
                  </a:lnTo>
                  <a:lnTo>
                    <a:pt x="41289" y="424223"/>
                  </a:lnTo>
                  <a:lnTo>
                    <a:pt x="33171" y="453069"/>
                  </a:lnTo>
                  <a:lnTo>
                    <a:pt x="24937" y="479355"/>
                  </a:lnTo>
                  <a:lnTo>
                    <a:pt x="11082" y="520321"/>
                  </a:lnTo>
                  <a:lnTo>
                    <a:pt x="0" y="5530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526">
              <a:extLst>
                <a:ext uri="{FF2B5EF4-FFF2-40B4-BE49-F238E27FC236}">
                  <a16:creationId xmlns:a16="http://schemas.microsoft.com/office/drawing/2014/main" xmlns="" id="{DE181FF2-B330-4131-B17E-0D9AF1BB1D9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118850" y="1177729"/>
              <a:ext cx="52068" cy="378022"/>
            </a:xfrm>
            <a:custGeom>
              <a:avLst/>
              <a:gdLst/>
              <a:ahLst/>
              <a:cxnLst/>
              <a:rect l="0" t="0" r="0" b="0"/>
              <a:pathLst>
                <a:path w="52068" h="378022">
                  <a:moveTo>
                    <a:pt x="25400" y="3371"/>
                  </a:moveTo>
                  <a:lnTo>
                    <a:pt x="25400" y="3371"/>
                  </a:lnTo>
                  <a:lnTo>
                    <a:pt x="25400" y="0"/>
                  </a:lnTo>
                  <a:lnTo>
                    <a:pt x="30469" y="21415"/>
                  </a:lnTo>
                  <a:lnTo>
                    <a:pt x="34237" y="49491"/>
                  </a:lnTo>
                  <a:lnTo>
                    <a:pt x="40146" y="94424"/>
                  </a:lnTo>
                  <a:lnTo>
                    <a:pt x="43697" y="121223"/>
                  </a:lnTo>
                  <a:lnTo>
                    <a:pt x="46772" y="148967"/>
                  </a:lnTo>
                  <a:lnTo>
                    <a:pt x="49525" y="177340"/>
                  </a:lnTo>
                  <a:lnTo>
                    <a:pt x="52067" y="206134"/>
                  </a:lnTo>
                  <a:lnTo>
                    <a:pt x="51643" y="233091"/>
                  </a:lnTo>
                  <a:lnTo>
                    <a:pt x="49246" y="258823"/>
                  </a:lnTo>
                  <a:lnTo>
                    <a:pt x="38821" y="305289"/>
                  </a:lnTo>
                  <a:lnTo>
                    <a:pt x="20076" y="342403"/>
                  </a:lnTo>
                  <a:lnTo>
                    <a:pt x="0" y="378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527">
              <a:extLst>
                <a:ext uri="{FF2B5EF4-FFF2-40B4-BE49-F238E27FC236}">
                  <a16:creationId xmlns:a16="http://schemas.microsoft.com/office/drawing/2014/main" xmlns="" id="{657D4B23-2291-4AE7-8414-97F7388FDE9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893527" y="1263650"/>
              <a:ext cx="174524" cy="203201"/>
            </a:xfrm>
            <a:custGeom>
              <a:avLst/>
              <a:gdLst/>
              <a:ahLst/>
              <a:cxnLst/>
              <a:rect l="0" t="0" r="0" b="0"/>
              <a:pathLst>
                <a:path w="174524" h="203201">
                  <a:moveTo>
                    <a:pt x="174523" y="0"/>
                  </a:moveTo>
                  <a:lnTo>
                    <a:pt x="174523" y="0"/>
                  </a:lnTo>
                  <a:lnTo>
                    <a:pt x="163853" y="14433"/>
                  </a:lnTo>
                  <a:lnTo>
                    <a:pt x="144081" y="48021"/>
                  </a:lnTo>
                  <a:lnTo>
                    <a:pt x="126420" y="79904"/>
                  </a:lnTo>
                  <a:lnTo>
                    <a:pt x="109165" y="112889"/>
                  </a:lnTo>
                  <a:lnTo>
                    <a:pt x="80212" y="156450"/>
                  </a:lnTo>
                  <a:lnTo>
                    <a:pt x="52661" y="186056"/>
                  </a:lnTo>
                  <a:lnTo>
                    <a:pt x="35225" y="193699"/>
                  </a:lnTo>
                  <a:lnTo>
                    <a:pt x="26624" y="194749"/>
                  </a:lnTo>
                  <a:lnTo>
                    <a:pt x="19479" y="192627"/>
                  </a:lnTo>
                  <a:lnTo>
                    <a:pt x="7777" y="182744"/>
                  </a:lnTo>
                  <a:lnTo>
                    <a:pt x="1637" y="168943"/>
                  </a:lnTo>
                  <a:lnTo>
                    <a:pt x="0" y="161312"/>
                  </a:lnTo>
                  <a:lnTo>
                    <a:pt x="1023" y="154108"/>
                  </a:lnTo>
                  <a:lnTo>
                    <a:pt x="7807" y="140459"/>
                  </a:lnTo>
                  <a:lnTo>
                    <a:pt x="13989" y="135973"/>
                  </a:lnTo>
                  <a:lnTo>
                    <a:pt x="30267" y="130988"/>
                  </a:lnTo>
                  <a:lnTo>
                    <a:pt x="51142" y="134417"/>
                  </a:lnTo>
                  <a:lnTo>
                    <a:pt x="73825" y="144407"/>
                  </a:lnTo>
                  <a:lnTo>
                    <a:pt x="117133" y="177685"/>
                  </a:lnTo>
                  <a:lnTo>
                    <a:pt x="149123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528">
              <a:extLst>
                <a:ext uri="{FF2B5EF4-FFF2-40B4-BE49-F238E27FC236}">
                  <a16:creationId xmlns:a16="http://schemas.microsoft.com/office/drawing/2014/main" xmlns="" id="{913539BD-DB84-4EEC-AA0E-B7EEFB371B9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805503" y="1204894"/>
              <a:ext cx="148248" cy="369907"/>
            </a:xfrm>
            <a:custGeom>
              <a:avLst/>
              <a:gdLst/>
              <a:ahLst/>
              <a:cxnLst/>
              <a:rect l="0" t="0" r="0" b="0"/>
              <a:pathLst>
                <a:path w="148248" h="369907">
                  <a:moveTo>
                    <a:pt x="148247" y="14306"/>
                  </a:moveTo>
                  <a:lnTo>
                    <a:pt x="148247" y="14306"/>
                  </a:lnTo>
                  <a:lnTo>
                    <a:pt x="112894" y="0"/>
                  </a:lnTo>
                  <a:lnTo>
                    <a:pt x="85169" y="33"/>
                  </a:lnTo>
                  <a:lnTo>
                    <a:pt x="75857" y="5496"/>
                  </a:lnTo>
                  <a:lnTo>
                    <a:pt x="57983" y="24737"/>
                  </a:lnTo>
                  <a:lnTo>
                    <a:pt x="40630" y="59158"/>
                  </a:lnTo>
                  <a:lnTo>
                    <a:pt x="24218" y="104796"/>
                  </a:lnTo>
                  <a:lnTo>
                    <a:pt x="16877" y="131783"/>
                  </a:lnTo>
                  <a:lnTo>
                    <a:pt x="9867" y="160357"/>
                  </a:lnTo>
                  <a:lnTo>
                    <a:pt x="5194" y="187873"/>
                  </a:lnTo>
                  <a:lnTo>
                    <a:pt x="2077" y="214684"/>
                  </a:lnTo>
                  <a:lnTo>
                    <a:pt x="0" y="241025"/>
                  </a:lnTo>
                  <a:lnTo>
                    <a:pt x="1456" y="285344"/>
                  </a:lnTo>
                  <a:lnTo>
                    <a:pt x="3819" y="305065"/>
                  </a:lnTo>
                  <a:lnTo>
                    <a:pt x="17735" y="334502"/>
                  </a:lnTo>
                  <a:lnTo>
                    <a:pt x="46647" y="369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529">
              <a:extLst>
                <a:ext uri="{FF2B5EF4-FFF2-40B4-BE49-F238E27FC236}">
                  <a16:creationId xmlns:a16="http://schemas.microsoft.com/office/drawing/2014/main" xmlns="" id="{E13EABF5-090C-4ECF-94F5-A3036C85323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883650" y="15240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1114" y="7116"/>
                  </a:lnTo>
                  <a:lnTo>
                    <a:pt x="83441" y="210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530">
              <a:extLst>
                <a:ext uri="{FF2B5EF4-FFF2-40B4-BE49-F238E27FC236}">
                  <a16:creationId xmlns:a16="http://schemas.microsoft.com/office/drawing/2014/main" xmlns="" id="{B56F0B59-74ED-46DF-A4F6-3C127C9F80B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958883" y="1606550"/>
              <a:ext cx="185118" cy="31751"/>
            </a:xfrm>
            <a:custGeom>
              <a:avLst/>
              <a:gdLst/>
              <a:ahLst/>
              <a:cxnLst/>
              <a:rect l="0" t="0" r="0" b="0"/>
              <a:pathLst>
                <a:path w="185118" h="31751">
                  <a:moveTo>
                    <a:pt x="7317" y="31750"/>
                  </a:moveTo>
                  <a:lnTo>
                    <a:pt x="7317" y="31750"/>
                  </a:lnTo>
                  <a:lnTo>
                    <a:pt x="0" y="31750"/>
                  </a:lnTo>
                  <a:lnTo>
                    <a:pt x="26301" y="28379"/>
                  </a:lnTo>
                  <a:lnTo>
                    <a:pt x="73463" y="16170"/>
                  </a:lnTo>
                  <a:lnTo>
                    <a:pt x="115738" y="8833"/>
                  </a:lnTo>
                  <a:lnTo>
                    <a:pt x="154282" y="3926"/>
                  </a:lnTo>
                  <a:lnTo>
                    <a:pt x="185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531">
              <a:extLst>
                <a:ext uri="{FF2B5EF4-FFF2-40B4-BE49-F238E27FC236}">
                  <a16:creationId xmlns:a16="http://schemas.microsoft.com/office/drawing/2014/main" xmlns="" id="{2945265F-CEEA-4F65-A818-74BBA227D9C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302750" y="1440853"/>
              <a:ext cx="215901" cy="179584"/>
            </a:xfrm>
            <a:custGeom>
              <a:avLst/>
              <a:gdLst/>
              <a:ahLst/>
              <a:cxnLst/>
              <a:rect l="0" t="0" r="0" b="0"/>
              <a:pathLst>
                <a:path w="215901" h="179584">
                  <a:moveTo>
                    <a:pt x="0" y="38697"/>
                  </a:moveTo>
                  <a:lnTo>
                    <a:pt x="0" y="38697"/>
                  </a:lnTo>
                  <a:lnTo>
                    <a:pt x="0" y="35326"/>
                  </a:lnTo>
                  <a:lnTo>
                    <a:pt x="1411" y="35039"/>
                  </a:lnTo>
                  <a:lnTo>
                    <a:pt x="6743" y="36601"/>
                  </a:lnTo>
                  <a:lnTo>
                    <a:pt x="17676" y="58302"/>
                  </a:lnTo>
                  <a:lnTo>
                    <a:pt x="26483" y="94914"/>
                  </a:lnTo>
                  <a:lnTo>
                    <a:pt x="30190" y="137041"/>
                  </a:lnTo>
                  <a:lnTo>
                    <a:pt x="31612" y="179583"/>
                  </a:lnTo>
                  <a:lnTo>
                    <a:pt x="35493" y="142003"/>
                  </a:lnTo>
                  <a:lnTo>
                    <a:pt x="42587" y="108600"/>
                  </a:lnTo>
                  <a:lnTo>
                    <a:pt x="52794" y="67883"/>
                  </a:lnTo>
                  <a:lnTo>
                    <a:pt x="70441" y="24924"/>
                  </a:lnTo>
                  <a:lnTo>
                    <a:pt x="80931" y="11409"/>
                  </a:lnTo>
                  <a:lnTo>
                    <a:pt x="85703" y="7805"/>
                  </a:lnTo>
                  <a:lnTo>
                    <a:pt x="91002" y="8930"/>
                  </a:lnTo>
                  <a:lnTo>
                    <a:pt x="102534" y="19588"/>
                  </a:lnTo>
                  <a:lnTo>
                    <a:pt x="109070" y="37965"/>
                  </a:lnTo>
                  <a:lnTo>
                    <a:pt x="112907" y="84331"/>
                  </a:lnTo>
                  <a:lnTo>
                    <a:pt x="110437" y="95884"/>
                  </a:lnTo>
                  <a:lnTo>
                    <a:pt x="111020" y="96577"/>
                  </a:lnTo>
                  <a:lnTo>
                    <a:pt x="112113" y="96334"/>
                  </a:lnTo>
                  <a:lnTo>
                    <a:pt x="131590" y="57611"/>
                  </a:lnTo>
                  <a:lnTo>
                    <a:pt x="155641" y="23370"/>
                  </a:lnTo>
                  <a:lnTo>
                    <a:pt x="173597" y="7190"/>
                  </a:lnTo>
                  <a:lnTo>
                    <a:pt x="188631" y="0"/>
                  </a:lnTo>
                  <a:lnTo>
                    <a:pt x="194193" y="904"/>
                  </a:lnTo>
                  <a:lnTo>
                    <a:pt x="198607" y="4330"/>
                  </a:lnTo>
                  <a:lnTo>
                    <a:pt x="202254" y="9435"/>
                  </a:lnTo>
                  <a:lnTo>
                    <a:pt x="207388" y="46960"/>
                  </a:lnTo>
                  <a:lnTo>
                    <a:pt x="208591" y="78588"/>
                  </a:lnTo>
                  <a:lnTo>
                    <a:pt x="209829" y="110754"/>
                  </a:lnTo>
                  <a:lnTo>
                    <a:pt x="213788" y="151691"/>
                  </a:lnTo>
                  <a:lnTo>
                    <a:pt x="215900" y="1720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532">
              <a:extLst>
                <a:ext uri="{FF2B5EF4-FFF2-40B4-BE49-F238E27FC236}">
                  <a16:creationId xmlns:a16="http://schemas.microsoft.com/office/drawing/2014/main" xmlns="" id="{15CA5A8C-3DA0-42A0-8352-A4C24D63CAF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577799" y="1434603"/>
              <a:ext cx="112302" cy="144911"/>
            </a:xfrm>
            <a:custGeom>
              <a:avLst/>
              <a:gdLst/>
              <a:ahLst/>
              <a:cxnLst/>
              <a:rect l="0" t="0" r="0" b="0"/>
              <a:pathLst>
                <a:path w="112302" h="144911">
                  <a:moveTo>
                    <a:pt x="112301" y="13197"/>
                  </a:moveTo>
                  <a:lnTo>
                    <a:pt x="112301" y="13197"/>
                  </a:lnTo>
                  <a:lnTo>
                    <a:pt x="92075" y="3084"/>
                  </a:lnTo>
                  <a:lnTo>
                    <a:pt x="72739" y="0"/>
                  </a:lnTo>
                  <a:lnTo>
                    <a:pt x="62642" y="166"/>
                  </a:lnTo>
                  <a:lnTo>
                    <a:pt x="40136" y="11639"/>
                  </a:lnTo>
                  <a:lnTo>
                    <a:pt x="28208" y="20625"/>
                  </a:lnTo>
                  <a:lnTo>
                    <a:pt x="11190" y="45661"/>
                  </a:lnTo>
                  <a:lnTo>
                    <a:pt x="1041" y="75603"/>
                  </a:lnTo>
                  <a:lnTo>
                    <a:pt x="0" y="119961"/>
                  </a:lnTo>
                  <a:lnTo>
                    <a:pt x="5004" y="137318"/>
                  </a:lnTo>
                  <a:lnTo>
                    <a:pt x="9725" y="141806"/>
                  </a:lnTo>
                  <a:lnTo>
                    <a:pt x="15694" y="144092"/>
                  </a:lnTo>
                  <a:lnTo>
                    <a:pt x="22496" y="144910"/>
                  </a:lnTo>
                  <a:lnTo>
                    <a:pt x="29854" y="141928"/>
                  </a:lnTo>
                  <a:lnTo>
                    <a:pt x="45554" y="129207"/>
                  </a:lnTo>
                  <a:lnTo>
                    <a:pt x="72853" y="87932"/>
                  </a:lnTo>
                  <a:lnTo>
                    <a:pt x="93657" y="41192"/>
                  </a:lnTo>
                  <a:lnTo>
                    <a:pt x="95638" y="38210"/>
                  </a:lnTo>
                  <a:lnTo>
                    <a:pt x="96959" y="38339"/>
                  </a:lnTo>
                  <a:lnTo>
                    <a:pt x="97840" y="40542"/>
                  </a:lnTo>
                  <a:lnTo>
                    <a:pt x="94344" y="83930"/>
                  </a:lnTo>
                  <a:lnTo>
                    <a:pt x="95146" y="103900"/>
                  </a:lnTo>
                  <a:lnTo>
                    <a:pt x="105951" y="1401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533">
              <a:extLst>
                <a:ext uri="{FF2B5EF4-FFF2-40B4-BE49-F238E27FC236}">
                  <a16:creationId xmlns:a16="http://schemas.microsoft.com/office/drawing/2014/main" xmlns="" id="{A6E4A4FB-8F55-498B-A580-B511DBBE038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722733" y="1428750"/>
              <a:ext cx="170568" cy="152401"/>
            </a:xfrm>
            <a:custGeom>
              <a:avLst/>
              <a:gdLst/>
              <a:ahLst/>
              <a:cxnLst/>
              <a:rect l="0" t="0" r="0" b="0"/>
              <a:pathLst>
                <a:path w="17056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7034" y="23535"/>
                  </a:lnTo>
                  <a:lnTo>
                    <a:pt x="53338" y="67044"/>
                  </a:lnTo>
                  <a:lnTo>
                    <a:pt x="93892" y="97084"/>
                  </a:lnTo>
                  <a:lnTo>
                    <a:pt x="134363" y="123467"/>
                  </a:lnTo>
                  <a:lnTo>
                    <a:pt x="17056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534">
              <a:extLst>
                <a:ext uri="{FF2B5EF4-FFF2-40B4-BE49-F238E27FC236}">
                  <a16:creationId xmlns:a16="http://schemas.microsoft.com/office/drawing/2014/main" xmlns="" id="{CDE121C9-5F19-4631-BB3C-3C8EF75E579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753600" y="1428750"/>
              <a:ext cx="165101" cy="171451"/>
            </a:xfrm>
            <a:custGeom>
              <a:avLst/>
              <a:gdLst/>
              <a:ahLst/>
              <a:cxnLst/>
              <a:rect l="0" t="0" r="0" b="0"/>
              <a:pathLst>
                <a:path w="165101" h="171451">
                  <a:moveTo>
                    <a:pt x="165100" y="0"/>
                  </a:moveTo>
                  <a:lnTo>
                    <a:pt x="165100" y="0"/>
                  </a:lnTo>
                  <a:lnTo>
                    <a:pt x="141502" y="0"/>
                  </a:lnTo>
                  <a:lnTo>
                    <a:pt x="120510" y="7526"/>
                  </a:lnTo>
                  <a:lnTo>
                    <a:pt x="98714" y="22395"/>
                  </a:lnTo>
                  <a:lnTo>
                    <a:pt x="63349" y="58533"/>
                  </a:lnTo>
                  <a:lnTo>
                    <a:pt x="31628" y="101931"/>
                  </a:lnTo>
                  <a:lnTo>
                    <a:pt x="10310" y="14803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535">
              <a:extLst>
                <a:ext uri="{FF2B5EF4-FFF2-40B4-BE49-F238E27FC236}">
                  <a16:creationId xmlns:a16="http://schemas.microsoft.com/office/drawing/2014/main" xmlns="" id="{98A7F081-DFBC-495B-8CD3-4D2AB1718D6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415299" y="1771650"/>
              <a:ext cx="192252" cy="171451"/>
            </a:xfrm>
            <a:custGeom>
              <a:avLst/>
              <a:gdLst/>
              <a:ahLst/>
              <a:cxnLst/>
              <a:rect l="0" t="0" r="0" b="0"/>
              <a:pathLst>
                <a:path w="192252" h="171451">
                  <a:moveTo>
                    <a:pt x="192251" y="0"/>
                  </a:moveTo>
                  <a:lnTo>
                    <a:pt x="192251" y="0"/>
                  </a:lnTo>
                  <a:lnTo>
                    <a:pt x="188880" y="3371"/>
                  </a:lnTo>
                  <a:lnTo>
                    <a:pt x="163840" y="48184"/>
                  </a:lnTo>
                  <a:lnTo>
                    <a:pt x="128956" y="76914"/>
                  </a:lnTo>
                  <a:lnTo>
                    <a:pt x="87341" y="99930"/>
                  </a:lnTo>
                  <a:lnTo>
                    <a:pt x="60251" y="106032"/>
                  </a:lnTo>
                  <a:lnTo>
                    <a:pt x="35513" y="105686"/>
                  </a:lnTo>
                  <a:lnTo>
                    <a:pt x="15110" y="100829"/>
                  </a:lnTo>
                  <a:lnTo>
                    <a:pt x="8539" y="96147"/>
                  </a:lnTo>
                  <a:lnTo>
                    <a:pt x="4160" y="90204"/>
                  </a:lnTo>
                  <a:lnTo>
                    <a:pt x="0" y="77485"/>
                  </a:lnTo>
                  <a:lnTo>
                    <a:pt x="502" y="67128"/>
                  </a:lnTo>
                  <a:lnTo>
                    <a:pt x="3739" y="63097"/>
                  </a:lnTo>
                  <a:lnTo>
                    <a:pt x="14864" y="56735"/>
                  </a:lnTo>
                  <a:lnTo>
                    <a:pt x="43736" y="55930"/>
                  </a:lnTo>
                  <a:lnTo>
                    <a:pt x="82474" y="70272"/>
                  </a:lnTo>
                  <a:lnTo>
                    <a:pt x="125305" y="105472"/>
                  </a:lnTo>
                  <a:lnTo>
                    <a:pt x="165125" y="144515"/>
                  </a:lnTo>
                  <a:lnTo>
                    <a:pt x="192251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536">
              <a:extLst>
                <a:ext uri="{FF2B5EF4-FFF2-40B4-BE49-F238E27FC236}">
                  <a16:creationId xmlns:a16="http://schemas.microsoft.com/office/drawing/2014/main" xmlns="" id="{3881F98B-7ED4-4858-9721-DBDF5456B90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34600" y="1047750"/>
              <a:ext cx="37824" cy="901701"/>
            </a:xfrm>
            <a:custGeom>
              <a:avLst/>
              <a:gdLst/>
              <a:ahLst/>
              <a:cxnLst/>
              <a:rect l="0" t="0" r="0" b="0"/>
              <a:pathLst>
                <a:path w="37824" h="9017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467" y="48015"/>
                  </a:lnTo>
                  <a:lnTo>
                    <a:pt x="6467" y="73638"/>
                  </a:lnTo>
                  <a:lnTo>
                    <a:pt x="7840" y="104831"/>
                  </a:lnTo>
                  <a:lnTo>
                    <a:pt x="9460" y="139737"/>
                  </a:lnTo>
                  <a:lnTo>
                    <a:pt x="11950" y="182058"/>
                  </a:lnTo>
                  <a:lnTo>
                    <a:pt x="15022" y="229322"/>
                  </a:lnTo>
                  <a:lnTo>
                    <a:pt x="18482" y="279881"/>
                  </a:lnTo>
                  <a:lnTo>
                    <a:pt x="22904" y="334049"/>
                  </a:lnTo>
                  <a:lnTo>
                    <a:pt x="27970" y="390621"/>
                  </a:lnTo>
                  <a:lnTo>
                    <a:pt x="33464" y="448797"/>
                  </a:lnTo>
                  <a:lnTo>
                    <a:pt x="36422" y="505221"/>
                  </a:lnTo>
                  <a:lnTo>
                    <a:pt x="37687" y="560475"/>
                  </a:lnTo>
                  <a:lnTo>
                    <a:pt x="37823" y="614950"/>
                  </a:lnTo>
                  <a:lnTo>
                    <a:pt x="34389" y="664672"/>
                  </a:lnTo>
                  <a:lnTo>
                    <a:pt x="28571" y="711226"/>
                  </a:lnTo>
                  <a:lnTo>
                    <a:pt x="21162" y="755667"/>
                  </a:lnTo>
                  <a:lnTo>
                    <a:pt x="16225" y="791645"/>
                  </a:lnTo>
                  <a:lnTo>
                    <a:pt x="12933" y="821980"/>
                  </a:lnTo>
                  <a:lnTo>
                    <a:pt x="9275" y="866269"/>
                  </a:lnTo>
                  <a:lnTo>
                    <a:pt x="6350" y="901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537">
              <a:extLst>
                <a:ext uri="{FF2B5EF4-FFF2-40B4-BE49-F238E27FC236}">
                  <a16:creationId xmlns:a16="http://schemas.microsoft.com/office/drawing/2014/main" xmlns="" id="{9CB743F4-6CD6-4F84-8259-83E1CDFFA1C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367650" y="1276350"/>
              <a:ext cx="23847" cy="406401"/>
            </a:xfrm>
            <a:custGeom>
              <a:avLst/>
              <a:gdLst/>
              <a:ahLst/>
              <a:cxnLst/>
              <a:rect l="0" t="0" r="0" b="0"/>
              <a:pathLst>
                <a:path w="23847" h="406401">
                  <a:moveTo>
                    <a:pt x="8250" y="0"/>
                  </a:moveTo>
                  <a:lnTo>
                    <a:pt x="8250" y="0"/>
                  </a:lnTo>
                  <a:lnTo>
                    <a:pt x="15157" y="33893"/>
                  </a:lnTo>
                  <a:lnTo>
                    <a:pt x="19081" y="70097"/>
                  </a:lnTo>
                  <a:lnTo>
                    <a:pt x="23177" y="116762"/>
                  </a:lnTo>
                  <a:lnTo>
                    <a:pt x="23846" y="143458"/>
                  </a:lnTo>
                  <a:lnTo>
                    <a:pt x="23586" y="171838"/>
                  </a:lnTo>
                  <a:lnTo>
                    <a:pt x="22707" y="201342"/>
                  </a:lnTo>
                  <a:lnTo>
                    <a:pt x="20005" y="230184"/>
                  </a:lnTo>
                  <a:lnTo>
                    <a:pt x="16086" y="258584"/>
                  </a:lnTo>
                  <a:lnTo>
                    <a:pt x="11359" y="286689"/>
                  </a:lnTo>
                  <a:lnTo>
                    <a:pt x="4222" y="332969"/>
                  </a:lnTo>
                  <a:lnTo>
                    <a:pt x="0" y="379469"/>
                  </a:lnTo>
                  <a:lnTo>
                    <a:pt x="190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538">
              <a:extLst>
                <a:ext uri="{FF2B5EF4-FFF2-40B4-BE49-F238E27FC236}">
                  <a16:creationId xmlns:a16="http://schemas.microsoft.com/office/drawing/2014/main" xmlns="" id="{67A4B350-F3FC-49DB-8B57-003F9B226BD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66179" y="1242794"/>
              <a:ext cx="308172" cy="65307"/>
            </a:xfrm>
            <a:custGeom>
              <a:avLst/>
              <a:gdLst/>
              <a:ahLst/>
              <a:cxnLst/>
              <a:rect l="0" t="0" r="0" b="0"/>
              <a:pathLst>
                <a:path w="308172" h="65307">
                  <a:moveTo>
                    <a:pt x="3371" y="65306"/>
                  </a:moveTo>
                  <a:lnTo>
                    <a:pt x="3371" y="65306"/>
                  </a:lnTo>
                  <a:lnTo>
                    <a:pt x="0" y="58564"/>
                  </a:lnTo>
                  <a:lnTo>
                    <a:pt x="1124" y="55167"/>
                  </a:lnTo>
                  <a:lnTo>
                    <a:pt x="8016" y="47629"/>
                  </a:lnTo>
                  <a:lnTo>
                    <a:pt x="44024" y="28710"/>
                  </a:lnTo>
                  <a:lnTo>
                    <a:pt x="90347" y="17056"/>
                  </a:lnTo>
                  <a:lnTo>
                    <a:pt x="118505" y="11973"/>
                  </a:lnTo>
                  <a:lnTo>
                    <a:pt x="145744" y="7878"/>
                  </a:lnTo>
                  <a:lnTo>
                    <a:pt x="172369" y="4443"/>
                  </a:lnTo>
                  <a:lnTo>
                    <a:pt x="198586" y="1447"/>
                  </a:lnTo>
                  <a:lnTo>
                    <a:pt x="244650" y="0"/>
                  </a:lnTo>
                  <a:lnTo>
                    <a:pt x="308171" y="1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539">
              <a:extLst>
                <a:ext uri="{FF2B5EF4-FFF2-40B4-BE49-F238E27FC236}">
                  <a16:creationId xmlns:a16="http://schemas.microsoft.com/office/drawing/2014/main" xmlns="" id="{DC65B8A7-DEC4-49E0-B68D-A802FF82E40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407650" y="14033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38309" y="31619"/>
                  </a:lnTo>
                  <a:lnTo>
                    <a:pt x="75353" y="22520"/>
                  </a:lnTo>
                  <a:lnTo>
                    <a:pt x="117684" y="1330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540">
              <a:extLst>
                <a:ext uri="{FF2B5EF4-FFF2-40B4-BE49-F238E27FC236}">
                  <a16:creationId xmlns:a16="http://schemas.microsoft.com/office/drawing/2014/main" xmlns="" id="{1292CDA0-09F0-4E1D-98CA-B7971072DD6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422853" y="943964"/>
              <a:ext cx="194348" cy="174927"/>
            </a:xfrm>
            <a:custGeom>
              <a:avLst/>
              <a:gdLst/>
              <a:ahLst/>
              <a:cxnLst/>
              <a:rect l="0" t="0" r="0" b="0"/>
              <a:pathLst>
                <a:path w="194348" h="174927">
                  <a:moveTo>
                    <a:pt x="35597" y="65686"/>
                  </a:moveTo>
                  <a:lnTo>
                    <a:pt x="35597" y="65686"/>
                  </a:lnTo>
                  <a:lnTo>
                    <a:pt x="38967" y="62315"/>
                  </a:lnTo>
                  <a:lnTo>
                    <a:pt x="39960" y="62733"/>
                  </a:lnTo>
                  <a:lnTo>
                    <a:pt x="41064" y="66961"/>
                  </a:lnTo>
                  <a:lnTo>
                    <a:pt x="30928" y="106520"/>
                  </a:lnTo>
                  <a:lnTo>
                    <a:pt x="15869" y="144734"/>
                  </a:lnTo>
                  <a:lnTo>
                    <a:pt x="195" y="174926"/>
                  </a:lnTo>
                  <a:lnTo>
                    <a:pt x="0" y="173790"/>
                  </a:lnTo>
                  <a:lnTo>
                    <a:pt x="13314" y="130704"/>
                  </a:lnTo>
                  <a:lnTo>
                    <a:pt x="26163" y="98816"/>
                  </a:lnTo>
                  <a:lnTo>
                    <a:pt x="41987" y="64888"/>
                  </a:lnTo>
                  <a:lnTo>
                    <a:pt x="69317" y="21548"/>
                  </a:lnTo>
                  <a:lnTo>
                    <a:pt x="84452" y="4677"/>
                  </a:lnTo>
                  <a:lnTo>
                    <a:pt x="90745" y="1024"/>
                  </a:lnTo>
                  <a:lnTo>
                    <a:pt x="96351" y="0"/>
                  </a:lnTo>
                  <a:lnTo>
                    <a:pt x="101500" y="729"/>
                  </a:lnTo>
                  <a:lnTo>
                    <a:pt x="106344" y="4742"/>
                  </a:lnTo>
                  <a:lnTo>
                    <a:pt x="135310" y="49621"/>
                  </a:lnTo>
                  <a:lnTo>
                    <a:pt x="155687" y="85620"/>
                  </a:lnTo>
                  <a:lnTo>
                    <a:pt x="183783" y="131477"/>
                  </a:lnTo>
                  <a:lnTo>
                    <a:pt x="194347" y="1482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541">
              <a:extLst>
                <a:ext uri="{FF2B5EF4-FFF2-40B4-BE49-F238E27FC236}">
                  <a16:creationId xmlns:a16="http://schemas.microsoft.com/office/drawing/2014/main" xmlns="" id="{00E6E38D-C513-4E5C-9099-1A0B5079F0B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471150" y="1611892"/>
              <a:ext cx="169812" cy="218225"/>
            </a:xfrm>
            <a:custGeom>
              <a:avLst/>
              <a:gdLst/>
              <a:ahLst/>
              <a:cxnLst/>
              <a:rect l="0" t="0" r="0" b="0"/>
              <a:pathLst>
                <a:path w="169812" h="218225">
                  <a:moveTo>
                    <a:pt x="25400" y="58158"/>
                  </a:moveTo>
                  <a:lnTo>
                    <a:pt x="25400" y="58158"/>
                  </a:lnTo>
                  <a:lnTo>
                    <a:pt x="25400" y="52691"/>
                  </a:lnTo>
                  <a:lnTo>
                    <a:pt x="28770" y="58811"/>
                  </a:lnTo>
                  <a:lnTo>
                    <a:pt x="23140" y="103939"/>
                  </a:lnTo>
                  <a:lnTo>
                    <a:pt x="23711" y="149412"/>
                  </a:lnTo>
                  <a:lnTo>
                    <a:pt x="20744" y="188207"/>
                  </a:lnTo>
                  <a:lnTo>
                    <a:pt x="18845" y="211932"/>
                  </a:lnTo>
                  <a:lnTo>
                    <a:pt x="17503" y="215707"/>
                  </a:lnTo>
                  <a:lnTo>
                    <a:pt x="15902" y="218224"/>
                  </a:lnTo>
                  <a:lnTo>
                    <a:pt x="14836" y="216374"/>
                  </a:lnTo>
                  <a:lnTo>
                    <a:pt x="15003" y="180532"/>
                  </a:lnTo>
                  <a:lnTo>
                    <a:pt x="20779" y="146413"/>
                  </a:lnTo>
                  <a:lnTo>
                    <a:pt x="35105" y="103027"/>
                  </a:lnTo>
                  <a:lnTo>
                    <a:pt x="49469" y="61166"/>
                  </a:lnTo>
                  <a:lnTo>
                    <a:pt x="63614" y="26334"/>
                  </a:lnTo>
                  <a:lnTo>
                    <a:pt x="79309" y="6149"/>
                  </a:lnTo>
                  <a:lnTo>
                    <a:pt x="87445" y="1613"/>
                  </a:lnTo>
                  <a:lnTo>
                    <a:pt x="95691" y="0"/>
                  </a:lnTo>
                  <a:lnTo>
                    <a:pt x="104010" y="336"/>
                  </a:lnTo>
                  <a:lnTo>
                    <a:pt x="120781" y="8235"/>
                  </a:lnTo>
                  <a:lnTo>
                    <a:pt x="129204" y="14293"/>
                  </a:lnTo>
                  <a:lnTo>
                    <a:pt x="154543" y="53157"/>
                  </a:lnTo>
                  <a:lnTo>
                    <a:pt x="165817" y="85098"/>
                  </a:lnTo>
                  <a:lnTo>
                    <a:pt x="169811" y="101518"/>
                  </a:lnTo>
                  <a:lnTo>
                    <a:pt x="164843" y="134814"/>
                  </a:lnTo>
                  <a:lnTo>
                    <a:pt x="149463" y="166311"/>
                  </a:lnTo>
                  <a:lnTo>
                    <a:pt x="126166" y="192068"/>
                  </a:lnTo>
                  <a:lnTo>
                    <a:pt x="81911" y="216290"/>
                  </a:lnTo>
                  <a:lnTo>
                    <a:pt x="51457" y="218044"/>
                  </a:lnTo>
                  <a:lnTo>
                    <a:pt x="36422" y="215549"/>
                  </a:lnTo>
                  <a:lnTo>
                    <a:pt x="25691" y="211063"/>
                  </a:lnTo>
                  <a:lnTo>
                    <a:pt x="0" y="185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542">
              <a:extLst>
                <a:ext uri="{FF2B5EF4-FFF2-40B4-BE49-F238E27FC236}">
                  <a16:creationId xmlns:a16="http://schemas.microsoft.com/office/drawing/2014/main" xmlns="" id="{5E53F091-5F04-4131-A2DD-28031151622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312043" y="1409700"/>
              <a:ext cx="92558" cy="6351"/>
            </a:xfrm>
            <a:custGeom>
              <a:avLst/>
              <a:gdLst/>
              <a:ahLst/>
              <a:cxnLst/>
              <a:rect l="0" t="0" r="0" b="0"/>
              <a:pathLst>
                <a:path w="92558" h="6351">
                  <a:moveTo>
                    <a:pt x="3657" y="6350"/>
                  </a:moveTo>
                  <a:lnTo>
                    <a:pt x="3657" y="6350"/>
                  </a:lnTo>
                  <a:lnTo>
                    <a:pt x="0" y="6350"/>
                  </a:lnTo>
                  <a:lnTo>
                    <a:pt x="1559" y="6350"/>
                  </a:lnTo>
                  <a:lnTo>
                    <a:pt x="46871" y="588"/>
                  </a:lnTo>
                  <a:lnTo>
                    <a:pt x="925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2" name="SMARTInkShape-1543">
            <a:extLst>
              <a:ext uri="{FF2B5EF4-FFF2-40B4-BE49-F238E27FC236}">
                <a16:creationId xmlns:a16="http://schemas.microsoft.com/office/drawing/2014/main" xmlns="" id="{F3ACE9C0-C31D-4CD9-BCD5-74B59BC69F8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141582" y="1365810"/>
            <a:ext cx="454083" cy="462991"/>
          </a:xfrm>
          <a:custGeom>
            <a:avLst/>
            <a:gdLst/>
            <a:ahLst/>
            <a:cxnLst/>
            <a:rect l="0" t="0" r="0" b="0"/>
            <a:pathLst>
              <a:path w="454083" h="462991">
                <a:moveTo>
                  <a:pt x="5468" y="462990"/>
                </a:moveTo>
                <a:lnTo>
                  <a:pt x="5468" y="462990"/>
                </a:lnTo>
                <a:lnTo>
                  <a:pt x="0" y="457523"/>
                </a:lnTo>
                <a:lnTo>
                  <a:pt x="6479" y="424280"/>
                </a:lnTo>
                <a:lnTo>
                  <a:pt x="18146" y="393575"/>
                </a:lnTo>
                <a:lnTo>
                  <a:pt x="36503" y="349354"/>
                </a:lnTo>
                <a:lnTo>
                  <a:pt x="47324" y="323732"/>
                </a:lnTo>
                <a:lnTo>
                  <a:pt x="58772" y="295363"/>
                </a:lnTo>
                <a:lnTo>
                  <a:pt x="70638" y="265161"/>
                </a:lnTo>
                <a:lnTo>
                  <a:pt x="82781" y="233737"/>
                </a:lnTo>
                <a:lnTo>
                  <a:pt x="94404" y="202205"/>
                </a:lnTo>
                <a:lnTo>
                  <a:pt x="105681" y="170600"/>
                </a:lnTo>
                <a:lnTo>
                  <a:pt x="116726" y="138947"/>
                </a:lnTo>
                <a:lnTo>
                  <a:pt x="126913" y="110789"/>
                </a:lnTo>
                <a:lnTo>
                  <a:pt x="136525" y="84961"/>
                </a:lnTo>
                <a:lnTo>
                  <a:pt x="153321" y="42388"/>
                </a:lnTo>
                <a:lnTo>
                  <a:pt x="173720" y="3455"/>
                </a:lnTo>
                <a:lnTo>
                  <a:pt x="176902" y="0"/>
                </a:lnTo>
                <a:lnTo>
                  <a:pt x="182552" y="1930"/>
                </a:lnTo>
                <a:lnTo>
                  <a:pt x="198236" y="15363"/>
                </a:lnTo>
                <a:lnTo>
                  <a:pt x="230271" y="60211"/>
                </a:lnTo>
                <a:lnTo>
                  <a:pt x="258015" y="103825"/>
                </a:lnTo>
                <a:lnTo>
                  <a:pt x="273316" y="128297"/>
                </a:lnTo>
                <a:lnTo>
                  <a:pt x="289162" y="153078"/>
                </a:lnTo>
                <a:lnTo>
                  <a:pt x="305371" y="178065"/>
                </a:lnTo>
                <a:lnTo>
                  <a:pt x="321818" y="203190"/>
                </a:lnTo>
                <a:lnTo>
                  <a:pt x="338429" y="227701"/>
                </a:lnTo>
                <a:lnTo>
                  <a:pt x="355148" y="251803"/>
                </a:lnTo>
                <a:lnTo>
                  <a:pt x="385953" y="297162"/>
                </a:lnTo>
                <a:lnTo>
                  <a:pt x="409051" y="336137"/>
                </a:lnTo>
                <a:lnTo>
                  <a:pt x="434552" y="376328"/>
                </a:lnTo>
                <a:lnTo>
                  <a:pt x="454082" y="408391"/>
                </a:lnTo>
                <a:lnTo>
                  <a:pt x="453417" y="409658"/>
                </a:lnTo>
                <a:lnTo>
                  <a:pt x="448914" y="411064"/>
                </a:lnTo>
                <a:lnTo>
                  <a:pt x="410012" y="402534"/>
                </a:lnTo>
                <a:lnTo>
                  <a:pt x="370827" y="397785"/>
                </a:lnTo>
                <a:lnTo>
                  <a:pt x="347113" y="396942"/>
                </a:lnTo>
                <a:lnTo>
                  <a:pt x="321425" y="397086"/>
                </a:lnTo>
                <a:lnTo>
                  <a:pt x="294423" y="397887"/>
                </a:lnTo>
                <a:lnTo>
                  <a:pt x="265837" y="399127"/>
                </a:lnTo>
                <a:lnTo>
                  <a:pt x="236197" y="400659"/>
                </a:lnTo>
                <a:lnTo>
                  <a:pt x="205855" y="402386"/>
                </a:lnTo>
                <a:lnTo>
                  <a:pt x="179276" y="404243"/>
                </a:lnTo>
                <a:lnTo>
                  <a:pt x="132810" y="408188"/>
                </a:lnTo>
                <a:lnTo>
                  <a:pt x="96636" y="414174"/>
                </a:lnTo>
                <a:lnTo>
                  <a:pt x="49918" y="4248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SMARTInkShape-1544">
            <a:extLst>
              <a:ext uri="{FF2B5EF4-FFF2-40B4-BE49-F238E27FC236}">
                <a16:creationId xmlns:a16="http://schemas.microsoft.com/office/drawing/2014/main" xmlns="" id="{B085C989-68E7-47A5-9D2B-05B566560AA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038350" y="1111250"/>
            <a:ext cx="4051301" cy="2349501"/>
          </a:xfrm>
          <a:custGeom>
            <a:avLst/>
            <a:gdLst/>
            <a:ahLst/>
            <a:cxnLst/>
            <a:rect l="0" t="0" r="0" b="0"/>
            <a:pathLst>
              <a:path w="4051301" h="2349501">
                <a:moveTo>
                  <a:pt x="0" y="2349500"/>
                </a:moveTo>
                <a:lnTo>
                  <a:pt x="0" y="2349500"/>
                </a:lnTo>
                <a:lnTo>
                  <a:pt x="37249" y="2346129"/>
                </a:lnTo>
                <a:lnTo>
                  <a:pt x="81592" y="2340662"/>
                </a:lnTo>
                <a:lnTo>
                  <a:pt x="116697" y="2336635"/>
                </a:lnTo>
                <a:lnTo>
                  <a:pt x="155582" y="2332493"/>
                </a:lnTo>
                <a:lnTo>
                  <a:pt x="201086" y="2328301"/>
                </a:lnTo>
                <a:lnTo>
                  <a:pt x="225074" y="2326195"/>
                </a:lnTo>
                <a:lnTo>
                  <a:pt x="249533" y="2324085"/>
                </a:lnTo>
                <a:lnTo>
                  <a:pt x="274305" y="2321973"/>
                </a:lnTo>
                <a:lnTo>
                  <a:pt x="320645" y="2315864"/>
                </a:lnTo>
                <a:lnTo>
                  <a:pt x="365464" y="2309151"/>
                </a:lnTo>
                <a:lnTo>
                  <a:pt x="411255" y="2303815"/>
                </a:lnTo>
                <a:lnTo>
                  <a:pt x="451832" y="2299092"/>
                </a:lnTo>
                <a:lnTo>
                  <a:pt x="498884" y="2292466"/>
                </a:lnTo>
                <a:lnTo>
                  <a:pt x="544185" y="2279660"/>
                </a:lnTo>
                <a:lnTo>
                  <a:pt x="552304" y="2275422"/>
                </a:lnTo>
                <a:lnTo>
                  <a:pt x="557581" y="2269773"/>
                </a:lnTo>
                <a:lnTo>
                  <a:pt x="564014" y="2267322"/>
                </a:lnTo>
                <a:lnTo>
                  <a:pt x="563687" y="2266492"/>
                </a:lnTo>
                <a:lnTo>
                  <a:pt x="560562" y="2261954"/>
                </a:lnTo>
                <a:lnTo>
                  <a:pt x="559583" y="2258144"/>
                </a:lnTo>
                <a:lnTo>
                  <a:pt x="558846" y="2215504"/>
                </a:lnTo>
                <a:lnTo>
                  <a:pt x="560225" y="2180916"/>
                </a:lnTo>
                <a:lnTo>
                  <a:pt x="568238" y="2136252"/>
                </a:lnTo>
                <a:lnTo>
                  <a:pt x="573983" y="2090014"/>
                </a:lnTo>
                <a:lnTo>
                  <a:pt x="573074" y="2054962"/>
                </a:lnTo>
                <a:lnTo>
                  <a:pt x="574081" y="2021979"/>
                </a:lnTo>
                <a:lnTo>
                  <a:pt x="575469" y="1989447"/>
                </a:lnTo>
                <a:lnTo>
                  <a:pt x="573734" y="1953820"/>
                </a:lnTo>
                <a:lnTo>
                  <a:pt x="572493" y="1920583"/>
                </a:lnTo>
                <a:lnTo>
                  <a:pt x="573676" y="1875986"/>
                </a:lnTo>
                <a:lnTo>
                  <a:pt x="574731" y="1835960"/>
                </a:lnTo>
                <a:lnTo>
                  <a:pt x="571220" y="1789082"/>
                </a:lnTo>
                <a:lnTo>
                  <a:pt x="569902" y="1785388"/>
                </a:lnTo>
                <a:lnTo>
                  <a:pt x="565157" y="1778011"/>
                </a:lnTo>
                <a:lnTo>
                  <a:pt x="603141" y="1778000"/>
                </a:lnTo>
                <a:lnTo>
                  <a:pt x="638260" y="1778000"/>
                </a:lnTo>
                <a:lnTo>
                  <a:pt x="684493" y="1777294"/>
                </a:lnTo>
                <a:lnTo>
                  <a:pt x="719791" y="1774629"/>
                </a:lnTo>
                <a:lnTo>
                  <a:pt x="766053" y="1772974"/>
                </a:lnTo>
                <a:lnTo>
                  <a:pt x="792219" y="1772533"/>
                </a:lnTo>
                <a:lnTo>
                  <a:pt x="820246" y="1770827"/>
                </a:lnTo>
                <a:lnTo>
                  <a:pt x="849514" y="1768279"/>
                </a:lnTo>
                <a:lnTo>
                  <a:pt x="879609" y="1765169"/>
                </a:lnTo>
                <a:lnTo>
                  <a:pt x="909550" y="1762391"/>
                </a:lnTo>
                <a:lnTo>
                  <a:pt x="939389" y="1759833"/>
                </a:lnTo>
                <a:lnTo>
                  <a:pt x="969160" y="1757422"/>
                </a:lnTo>
                <a:lnTo>
                  <a:pt x="998884" y="1754403"/>
                </a:lnTo>
                <a:lnTo>
                  <a:pt x="1028578" y="1750980"/>
                </a:lnTo>
                <a:lnTo>
                  <a:pt x="1058252" y="1747287"/>
                </a:lnTo>
                <a:lnTo>
                  <a:pt x="1088618" y="1743413"/>
                </a:lnTo>
                <a:lnTo>
                  <a:pt x="1119445" y="1739420"/>
                </a:lnTo>
                <a:lnTo>
                  <a:pt x="1150580" y="1735347"/>
                </a:lnTo>
                <a:lnTo>
                  <a:pt x="1180509" y="1731220"/>
                </a:lnTo>
                <a:lnTo>
                  <a:pt x="1209634" y="1727058"/>
                </a:lnTo>
                <a:lnTo>
                  <a:pt x="1238222" y="1722872"/>
                </a:lnTo>
                <a:lnTo>
                  <a:pt x="1263631" y="1718670"/>
                </a:lnTo>
                <a:lnTo>
                  <a:pt x="1308797" y="1710238"/>
                </a:lnTo>
                <a:lnTo>
                  <a:pt x="1344393" y="1703669"/>
                </a:lnTo>
                <a:lnTo>
                  <a:pt x="1386351" y="1696004"/>
                </a:lnTo>
                <a:lnTo>
                  <a:pt x="1431168" y="1684680"/>
                </a:lnTo>
                <a:lnTo>
                  <a:pt x="1439419" y="1683131"/>
                </a:lnTo>
                <a:lnTo>
                  <a:pt x="1439390" y="1682299"/>
                </a:lnTo>
                <a:lnTo>
                  <a:pt x="1436684" y="1677756"/>
                </a:lnTo>
                <a:lnTo>
                  <a:pt x="1434864" y="1671941"/>
                </a:lnTo>
                <a:lnTo>
                  <a:pt x="1416820" y="1630806"/>
                </a:lnTo>
                <a:lnTo>
                  <a:pt x="1405331" y="1583903"/>
                </a:lnTo>
                <a:lnTo>
                  <a:pt x="1398115" y="1551329"/>
                </a:lnTo>
                <a:lnTo>
                  <a:pt x="1392087" y="1515685"/>
                </a:lnTo>
                <a:lnTo>
                  <a:pt x="1386349" y="1477265"/>
                </a:lnTo>
                <a:lnTo>
                  <a:pt x="1379096" y="1434320"/>
                </a:lnTo>
                <a:lnTo>
                  <a:pt x="1371169" y="1391244"/>
                </a:lnTo>
                <a:lnTo>
                  <a:pt x="1362942" y="1348581"/>
                </a:lnTo>
                <a:lnTo>
                  <a:pt x="1354581" y="1306101"/>
                </a:lnTo>
                <a:lnTo>
                  <a:pt x="1348043" y="1263702"/>
                </a:lnTo>
                <a:lnTo>
                  <a:pt x="1342080" y="1220634"/>
                </a:lnTo>
                <a:lnTo>
                  <a:pt x="1334726" y="1175622"/>
                </a:lnTo>
                <a:lnTo>
                  <a:pt x="1330790" y="1152048"/>
                </a:lnTo>
                <a:lnTo>
                  <a:pt x="1326754" y="1127865"/>
                </a:lnTo>
                <a:lnTo>
                  <a:pt x="1322653" y="1103277"/>
                </a:lnTo>
                <a:lnTo>
                  <a:pt x="1314333" y="1057141"/>
                </a:lnTo>
                <a:lnTo>
                  <a:pt x="1306637" y="1013119"/>
                </a:lnTo>
                <a:lnTo>
                  <a:pt x="1300864" y="970034"/>
                </a:lnTo>
                <a:lnTo>
                  <a:pt x="1295947" y="933011"/>
                </a:lnTo>
                <a:lnTo>
                  <a:pt x="1291410" y="900094"/>
                </a:lnTo>
                <a:lnTo>
                  <a:pt x="1285594" y="855206"/>
                </a:lnTo>
                <a:lnTo>
                  <a:pt x="1283272" y="809600"/>
                </a:lnTo>
                <a:lnTo>
                  <a:pt x="1282750" y="762834"/>
                </a:lnTo>
                <a:lnTo>
                  <a:pt x="1282733" y="756206"/>
                </a:lnTo>
                <a:lnTo>
                  <a:pt x="1284133" y="751082"/>
                </a:lnTo>
                <a:lnTo>
                  <a:pt x="1292140" y="740499"/>
                </a:lnTo>
                <a:lnTo>
                  <a:pt x="1297008" y="735275"/>
                </a:lnTo>
                <a:lnTo>
                  <a:pt x="1310458" y="728368"/>
                </a:lnTo>
                <a:lnTo>
                  <a:pt x="1331219" y="725224"/>
                </a:lnTo>
                <a:lnTo>
                  <a:pt x="1375069" y="728525"/>
                </a:lnTo>
                <a:lnTo>
                  <a:pt x="1421154" y="729034"/>
                </a:lnTo>
                <a:lnTo>
                  <a:pt x="1456418" y="726652"/>
                </a:lnTo>
                <a:lnTo>
                  <a:pt x="1502665" y="725123"/>
                </a:lnTo>
                <a:lnTo>
                  <a:pt x="1528827" y="724715"/>
                </a:lnTo>
                <a:lnTo>
                  <a:pt x="1556146" y="723738"/>
                </a:lnTo>
                <a:lnTo>
                  <a:pt x="1584236" y="722381"/>
                </a:lnTo>
                <a:lnTo>
                  <a:pt x="1612841" y="720771"/>
                </a:lnTo>
                <a:lnTo>
                  <a:pt x="1643199" y="719697"/>
                </a:lnTo>
                <a:lnTo>
                  <a:pt x="1674727" y="718981"/>
                </a:lnTo>
                <a:lnTo>
                  <a:pt x="1707035" y="718504"/>
                </a:lnTo>
                <a:lnTo>
                  <a:pt x="1740568" y="716775"/>
                </a:lnTo>
                <a:lnTo>
                  <a:pt x="1774917" y="714211"/>
                </a:lnTo>
                <a:lnTo>
                  <a:pt x="1809812" y="711091"/>
                </a:lnTo>
                <a:lnTo>
                  <a:pt x="1845775" y="708305"/>
                </a:lnTo>
                <a:lnTo>
                  <a:pt x="1882449" y="705742"/>
                </a:lnTo>
                <a:lnTo>
                  <a:pt x="1919599" y="703328"/>
                </a:lnTo>
                <a:lnTo>
                  <a:pt x="1956361" y="701719"/>
                </a:lnTo>
                <a:lnTo>
                  <a:pt x="1992863" y="700646"/>
                </a:lnTo>
                <a:lnTo>
                  <a:pt x="2029192" y="699930"/>
                </a:lnTo>
                <a:lnTo>
                  <a:pt x="2065405" y="698748"/>
                </a:lnTo>
                <a:lnTo>
                  <a:pt x="2101543" y="697254"/>
                </a:lnTo>
                <a:lnTo>
                  <a:pt x="2137628" y="695553"/>
                </a:lnTo>
                <a:lnTo>
                  <a:pt x="2172269" y="693713"/>
                </a:lnTo>
                <a:lnTo>
                  <a:pt x="2205946" y="691781"/>
                </a:lnTo>
                <a:lnTo>
                  <a:pt x="2238981" y="689787"/>
                </a:lnTo>
                <a:lnTo>
                  <a:pt x="2271587" y="688458"/>
                </a:lnTo>
                <a:lnTo>
                  <a:pt x="2303908" y="687572"/>
                </a:lnTo>
                <a:lnTo>
                  <a:pt x="2336038" y="686981"/>
                </a:lnTo>
                <a:lnTo>
                  <a:pt x="2367337" y="686587"/>
                </a:lnTo>
                <a:lnTo>
                  <a:pt x="2398080" y="686325"/>
                </a:lnTo>
                <a:lnTo>
                  <a:pt x="2428453" y="686150"/>
                </a:lnTo>
                <a:lnTo>
                  <a:pt x="2457169" y="686033"/>
                </a:lnTo>
                <a:lnTo>
                  <a:pt x="2484779" y="685955"/>
                </a:lnTo>
                <a:lnTo>
                  <a:pt x="2511653" y="685904"/>
                </a:lnTo>
                <a:lnTo>
                  <a:pt x="2558445" y="685846"/>
                </a:lnTo>
                <a:lnTo>
                  <a:pt x="2599703" y="685820"/>
                </a:lnTo>
                <a:lnTo>
                  <a:pt x="2636855" y="685809"/>
                </a:lnTo>
                <a:lnTo>
                  <a:pt x="2670301" y="683922"/>
                </a:lnTo>
                <a:lnTo>
                  <a:pt x="2715015" y="680775"/>
                </a:lnTo>
                <a:lnTo>
                  <a:pt x="2761308" y="676341"/>
                </a:lnTo>
                <a:lnTo>
                  <a:pt x="2806142" y="672584"/>
                </a:lnTo>
                <a:lnTo>
                  <a:pt x="2808444" y="671345"/>
                </a:lnTo>
                <a:lnTo>
                  <a:pt x="2816151" y="663648"/>
                </a:lnTo>
                <a:lnTo>
                  <a:pt x="2817957" y="659962"/>
                </a:lnTo>
                <a:lnTo>
                  <a:pt x="2819273" y="645780"/>
                </a:lnTo>
                <a:lnTo>
                  <a:pt x="2817984" y="602914"/>
                </a:lnTo>
                <a:lnTo>
                  <a:pt x="2809347" y="560484"/>
                </a:lnTo>
                <a:lnTo>
                  <a:pt x="2805604" y="519318"/>
                </a:lnTo>
                <a:lnTo>
                  <a:pt x="2800025" y="475840"/>
                </a:lnTo>
                <a:lnTo>
                  <a:pt x="2795785" y="431679"/>
                </a:lnTo>
                <a:lnTo>
                  <a:pt x="2794529" y="387314"/>
                </a:lnTo>
                <a:lnTo>
                  <a:pt x="2794156" y="344771"/>
                </a:lnTo>
                <a:lnTo>
                  <a:pt x="2792165" y="303473"/>
                </a:lnTo>
                <a:lnTo>
                  <a:pt x="2788988" y="263720"/>
                </a:lnTo>
                <a:lnTo>
                  <a:pt x="2787914" y="222053"/>
                </a:lnTo>
                <a:lnTo>
                  <a:pt x="2780778" y="174908"/>
                </a:lnTo>
                <a:lnTo>
                  <a:pt x="2778245" y="160287"/>
                </a:lnTo>
                <a:lnTo>
                  <a:pt x="2778606" y="135535"/>
                </a:lnTo>
                <a:lnTo>
                  <a:pt x="2775045" y="102214"/>
                </a:lnTo>
                <a:lnTo>
                  <a:pt x="2775013" y="99893"/>
                </a:lnTo>
                <a:lnTo>
                  <a:pt x="2776860" y="95432"/>
                </a:lnTo>
                <a:lnTo>
                  <a:pt x="2779326" y="91098"/>
                </a:lnTo>
                <a:lnTo>
                  <a:pt x="2780423" y="86819"/>
                </a:lnTo>
                <a:lnTo>
                  <a:pt x="2787782" y="77073"/>
                </a:lnTo>
                <a:lnTo>
                  <a:pt x="2795000" y="73060"/>
                </a:lnTo>
                <a:lnTo>
                  <a:pt x="2839272" y="61200"/>
                </a:lnTo>
                <a:lnTo>
                  <a:pt x="2875696" y="58350"/>
                </a:lnTo>
                <a:lnTo>
                  <a:pt x="2921138" y="57506"/>
                </a:lnTo>
                <a:lnTo>
                  <a:pt x="2959396" y="55427"/>
                </a:lnTo>
                <a:lnTo>
                  <a:pt x="3003682" y="52856"/>
                </a:lnTo>
                <a:lnTo>
                  <a:pt x="3028333" y="52171"/>
                </a:lnTo>
                <a:lnTo>
                  <a:pt x="3053938" y="51714"/>
                </a:lnTo>
                <a:lnTo>
                  <a:pt x="3079475" y="50704"/>
                </a:lnTo>
                <a:lnTo>
                  <a:pt x="3104967" y="49325"/>
                </a:lnTo>
                <a:lnTo>
                  <a:pt x="3130428" y="47700"/>
                </a:lnTo>
                <a:lnTo>
                  <a:pt x="3156574" y="45911"/>
                </a:lnTo>
                <a:lnTo>
                  <a:pt x="3183178" y="44013"/>
                </a:lnTo>
                <a:lnTo>
                  <a:pt x="3210085" y="42042"/>
                </a:lnTo>
                <a:lnTo>
                  <a:pt x="3237900" y="40022"/>
                </a:lnTo>
                <a:lnTo>
                  <a:pt x="3266323" y="37970"/>
                </a:lnTo>
                <a:lnTo>
                  <a:pt x="3295149" y="35897"/>
                </a:lnTo>
                <a:lnTo>
                  <a:pt x="3323538" y="33809"/>
                </a:lnTo>
                <a:lnTo>
                  <a:pt x="3351636" y="31712"/>
                </a:lnTo>
                <a:lnTo>
                  <a:pt x="3379541" y="29608"/>
                </a:lnTo>
                <a:lnTo>
                  <a:pt x="3405905" y="27500"/>
                </a:lnTo>
                <a:lnTo>
                  <a:pt x="3431242" y="25389"/>
                </a:lnTo>
                <a:lnTo>
                  <a:pt x="3455895" y="23276"/>
                </a:lnTo>
                <a:lnTo>
                  <a:pt x="3481503" y="21867"/>
                </a:lnTo>
                <a:lnTo>
                  <a:pt x="3507746" y="20928"/>
                </a:lnTo>
                <a:lnTo>
                  <a:pt x="3534414" y="20302"/>
                </a:lnTo>
                <a:lnTo>
                  <a:pt x="3561365" y="19179"/>
                </a:lnTo>
                <a:lnTo>
                  <a:pt x="3588504" y="17725"/>
                </a:lnTo>
                <a:lnTo>
                  <a:pt x="3615769" y="16050"/>
                </a:lnTo>
                <a:lnTo>
                  <a:pt x="3643119" y="14933"/>
                </a:lnTo>
                <a:lnTo>
                  <a:pt x="3670524" y="14189"/>
                </a:lnTo>
                <a:lnTo>
                  <a:pt x="3697965" y="13693"/>
                </a:lnTo>
                <a:lnTo>
                  <a:pt x="3725432" y="12656"/>
                </a:lnTo>
                <a:lnTo>
                  <a:pt x="3752916" y="11260"/>
                </a:lnTo>
                <a:lnTo>
                  <a:pt x="3780410" y="9623"/>
                </a:lnTo>
                <a:lnTo>
                  <a:pt x="3807208" y="8532"/>
                </a:lnTo>
                <a:lnTo>
                  <a:pt x="3833538" y="7805"/>
                </a:lnTo>
                <a:lnTo>
                  <a:pt x="3859558" y="7320"/>
                </a:lnTo>
                <a:lnTo>
                  <a:pt x="3883961" y="6291"/>
                </a:lnTo>
                <a:lnTo>
                  <a:pt x="3929889" y="3266"/>
                </a:lnTo>
                <a:lnTo>
                  <a:pt x="3968178" y="1452"/>
                </a:lnTo>
                <a:lnTo>
                  <a:pt x="4011854" y="430"/>
                </a:lnTo>
                <a:lnTo>
                  <a:pt x="4051300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SMARTInkShape-1545">
            <a:extLst>
              <a:ext uri="{FF2B5EF4-FFF2-40B4-BE49-F238E27FC236}">
                <a16:creationId xmlns:a16="http://schemas.microsoft.com/office/drawing/2014/main" xmlns="" id="{97B0AEA6-1C58-466D-B89B-60DA646678C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019300" y="2705100"/>
            <a:ext cx="1041401" cy="800101"/>
          </a:xfrm>
          <a:custGeom>
            <a:avLst/>
            <a:gdLst/>
            <a:ahLst/>
            <a:cxnLst/>
            <a:rect l="0" t="0" r="0" b="0"/>
            <a:pathLst>
              <a:path w="1041401" h="800101">
                <a:moveTo>
                  <a:pt x="0" y="800100"/>
                </a:moveTo>
                <a:lnTo>
                  <a:pt x="0" y="800100"/>
                </a:lnTo>
                <a:lnTo>
                  <a:pt x="8838" y="800100"/>
                </a:lnTo>
                <a:lnTo>
                  <a:pt x="18298" y="796729"/>
                </a:lnTo>
                <a:lnTo>
                  <a:pt x="58033" y="764125"/>
                </a:lnTo>
                <a:lnTo>
                  <a:pt x="99370" y="734903"/>
                </a:lnTo>
                <a:lnTo>
                  <a:pt x="139431" y="703171"/>
                </a:lnTo>
                <a:lnTo>
                  <a:pt x="182581" y="671113"/>
                </a:lnTo>
                <a:lnTo>
                  <a:pt x="225940" y="639977"/>
                </a:lnTo>
                <a:lnTo>
                  <a:pt x="265912" y="612564"/>
                </a:lnTo>
                <a:lnTo>
                  <a:pt x="304566" y="586568"/>
                </a:lnTo>
                <a:lnTo>
                  <a:pt x="342125" y="561696"/>
                </a:lnTo>
                <a:lnTo>
                  <a:pt x="384897" y="533972"/>
                </a:lnTo>
                <a:lnTo>
                  <a:pt x="431027" y="502257"/>
                </a:lnTo>
                <a:lnTo>
                  <a:pt x="471714" y="476303"/>
                </a:lnTo>
                <a:lnTo>
                  <a:pt x="513952" y="450855"/>
                </a:lnTo>
                <a:lnTo>
                  <a:pt x="558777" y="417846"/>
                </a:lnTo>
                <a:lnTo>
                  <a:pt x="603249" y="381044"/>
                </a:lnTo>
                <a:lnTo>
                  <a:pt x="650679" y="345101"/>
                </a:lnTo>
                <a:lnTo>
                  <a:pt x="693722" y="319046"/>
                </a:lnTo>
                <a:lnTo>
                  <a:pt x="735429" y="282263"/>
                </a:lnTo>
                <a:lnTo>
                  <a:pt x="782625" y="243907"/>
                </a:lnTo>
                <a:lnTo>
                  <a:pt x="827505" y="207461"/>
                </a:lnTo>
                <a:lnTo>
                  <a:pt x="840425" y="198267"/>
                </a:lnTo>
                <a:lnTo>
                  <a:pt x="876297" y="152526"/>
                </a:lnTo>
                <a:lnTo>
                  <a:pt x="886177" y="141833"/>
                </a:lnTo>
                <a:lnTo>
                  <a:pt x="887745" y="137591"/>
                </a:lnTo>
                <a:lnTo>
                  <a:pt x="892205" y="133353"/>
                </a:lnTo>
                <a:lnTo>
                  <a:pt x="903195" y="124884"/>
                </a:lnTo>
                <a:lnTo>
                  <a:pt x="905892" y="120650"/>
                </a:lnTo>
                <a:lnTo>
                  <a:pt x="906611" y="118533"/>
                </a:lnTo>
                <a:lnTo>
                  <a:pt x="908502" y="117122"/>
                </a:lnTo>
                <a:lnTo>
                  <a:pt x="919794" y="112976"/>
                </a:lnTo>
                <a:lnTo>
                  <a:pt x="924558" y="110184"/>
                </a:lnTo>
                <a:lnTo>
                  <a:pt x="929028" y="108943"/>
                </a:lnTo>
                <a:lnTo>
                  <a:pt x="930502" y="107906"/>
                </a:lnTo>
                <a:lnTo>
                  <a:pt x="931485" y="106510"/>
                </a:lnTo>
                <a:lnTo>
                  <a:pt x="932139" y="104873"/>
                </a:lnTo>
                <a:lnTo>
                  <a:pt x="952222" y="86981"/>
                </a:lnTo>
                <a:lnTo>
                  <a:pt x="973786" y="61426"/>
                </a:lnTo>
                <a:lnTo>
                  <a:pt x="990483" y="42695"/>
                </a:lnTo>
                <a:lnTo>
                  <a:pt x="1005171" y="23922"/>
                </a:lnTo>
                <a:lnTo>
                  <a:pt x="1011892" y="17687"/>
                </a:lnTo>
                <a:lnTo>
                  <a:pt x="10414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7" name="SMARTInkShape-Group346">
            <a:extLst>
              <a:ext uri="{FF2B5EF4-FFF2-40B4-BE49-F238E27FC236}">
                <a16:creationId xmlns:a16="http://schemas.microsoft.com/office/drawing/2014/main" xmlns="" id="{2F88A29B-BDD4-4E33-842C-13965B2002FE}"/>
              </a:ext>
            </a:extLst>
          </p:cNvPr>
          <p:cNvGrpSpPr/>
          <p:nvPr/>
        </p:nvGrpSpPr>
        <p:grpSpPr>
          <a:xfrm>
            <a:off x="2000327" y="2857500"/>
            <a:ext cx="361874" cy="692151"/>
            <a:chOff x="2000327" y="2857500"/>
            <a:chExt cx="361874" cy="692151"/>
          </a:xfrm>
        </p:grpSpPr>
        <p:sp>
          <p:nvSpPr>
            <p:cNvPr id="345" name="SMARTInkShape-1546">
              <a:extLst>
                <a:ext uri="{FF2B5EF4-FFF2-40B4-BE49-F238E27FC236}">
                  <a16:creationId xmlns:a16="http://schemas.microsoft.com/office/drawing/2014/main" xmlns="" id="{1EA20642-9538-4ED7-A7DB-ADC18997BC7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06600" y="2857500"/>
              <a:ext cx="56890" cy="692151"/>
            </a:xfrm>
            <a:custGeom>
              <a:avLst/>
              <a:gdLst/>
              <a:ahLst/>
              <a:cxnLst/>
              <a:rect l="0" t="0" r="0" b="0"/>
              <a:pathLst>
                <a:path w="56890" h="6921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51506" y="4364"/>
                  </a:lnTo>
                  <a:lnTo>
                    <a:pt x="52681" y="5026"/>
                  </a:lnTo>
                  <a:lnTo>
                    <a:pt x="54171" y="5467"/>
                  </a:lnTo>
                  <a:lnTo>
                    <a:pt x="55164" y="7173"/>
                  </a:lnTo>
                  <a:lnTo>
                    <a:pt x="56889" y="23949"/>
                  </a:lnTo>
                  <a:lnTo>
                    <a:pt x="56440" y="70989"/>
                  </a:lnTo>
                  <a:lnTo>
                    <a:pt x="51388" y="114455"/>
                  </a:lnTo>
                  <a:lnTo>
                    <a:pt x="46487" y="158819"/>
                  </a:lnTo>
                  <a:lnTo>
                    <a:pt x="41347" y="199255"/>
                  </a:lnTo>
                  <a:lnTo>
                    <a:pt x="38385" y="240954"/>
                  </a:lnTo>
                  <a:lnTo>
                    <a:pt x="34754" y="282740"/>
                  </a:lnTo>
                  <a:lnTo>
                    <a:pt x="32014" y="326957"/>
                  </a:lnTo>
                  <a:lnTo>
                    <a:pt x="26306" y="373483"/>
                  </a:lnTo>
                  <a:lnTo>
                    <a:pt x="25453" y="420429"/>
                  </a:lnTo>
                  <a:lnTo>
                    <a:pt x="27285" y="463628"/>
                  </a:lnTo>
                  <a:lnTo>
                    <a:pt x="31489" y="508004"/>
                  </a:lnTo>
                  <a:lnTo>
                    <a:pt x="29858" y="553774"/>
                  </a:lnTo>
                  <a:lnTo>
                    <a:pt x="25791" y="587522"/>
                  </a:lnTo>
                  <a:lnTo>
                    <a:pt x="23553" y="623358"/>
                  </a:lnTo>
                  <a:lnTo>
                    <a:pt x="18503" y="637901"/>
                  </a:lnTo>
                  <a:lnTo>
                    <a:pt x="15279" y="644756"/>
                  </a:lnTo>
                  <a:lnTo>
                    <a:pt x="12759" y="655843"/>
                  </a:lnTo>
                  <a:lnTo>
                    <a:pt x="7825" y="666268"/>
                  </a:lnTo>
                  <a:lnTo>
                    <a:pt x="6436" y="678168"/>
                  </a:lnTo>
                  <a:lnTo>
                    <a:pt x="2003" y="684266"/>
                  </a:lnTo>
                  <a:lnTo>
                    <a:pt x="0" y="692150"/>
                  </a:lnTo>
                  <a:lnTo>
                    <a:pt x="5467" y="692150"/>
                  </a:lnTo>
                  <a:lnTo>
                    <a:pt x="11740" y="686683"/>
                  </a:lnTo>
                  <a:lnTo>
                    <a:pt x="12700" y="679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547">
              <a:extLst>
                <a:ext uri="{FF2B5EF4-FFF2-40B4-BE49-F238E27FC236}">
                  <a16:creationId xmlns:a16="http://schemas.microsoft.com/office/drawing/2014/main" xmlns="" id="{F2ACBC0C-A855-4060-A172-2647D11B1FC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00327" y="3511626"/>
              <a:ext cx="361874" cy="25325"/>
            </a:xfrm>
            <a:custGeom>
              <a:avLst/>
              <a:gdLst/>
              <a:ahLst/>
              <a:cxnLst/>
              <a:rect l="0" t="0" r="0" b="0"/>
              <a:pathLst>
                <a:path w="361874" h="25325">
                  <a:moveTo>
                    <a:pt x="6273" y="25324"/>
                  </a:moveTo>
                  <a:lnTo>
                    <a:pt x="6273" y="25324"/>
                  </a:lnTo>
                  <a:lnTo>
                    <a:pt x="6273" y="21953"/>
                  </a:lnTo>
                  <a:lnTo>
                    <a:pt x="5567" y="20960"/>
                  </a:lnTo>
                  <a:lnTo>
                    <a:pt x="4391" y="20298"/>
                  </a:lnTo>
                  <a:lnTo>
                    <a:pt x="0" y="18997"/>
                  </a:lnTo>
                  <a:lnTo>
                    <a:pt x="3317" y="18981"/>
                  </a:lnTo>
                  <a:lnTo>
                    <a:pt x="6841" y="20858"/>
                  </a:lnTo>
                  <a:lnTo>
                    <a:pt x="10759" y="23339"/>
                  </a:lnTo>
                  <a:lnTo>
                    <a:pt x="17637" y="24736"/>
                  </a:lnTo>
                  <a:lnTo>
                    <a:pt x="57985" y="24603"/>
                  </a:lnTo>
                  <a:lnTo>
                    <a:pt x="102195" y="15602"/>
                  </a:lnTo>
                  <a:lnTo>
                    <a:pt x="148047" y="3139"/>
                  </a:lnTo>
                  <a:lnTo>
                    <a:pt x="174764" y="347"/>
                  </a:lnTo>
                  <a:lnTo>
                    <a:pt x="181817" y="1993"/>
                  </a:lnTo>
                  <a:lnTo>
                    <a:pt x="189754" y="5005"/>
                  </a:lnTo>
                  <a:lnTo>
                    <a:pt x="198757" y="6023"/>
                  </a:lnTo>
                  <a:lnTo>
                    <a:pt x="203064" y="4281"/>
                  </a:lnTo>
                  <a:lnTo>
                    <a:pt x="207330" y="1861"/>
                  </a:lnTo>
                  <a:lnTo>
                    <a:pt x="215818" y="306"/>
                  </a:lnTo>
                  <a:lnTo>
                    <a:pt x="224289" y="0"/>
                  </a:lnTo>
                  <a:lnTo>
                    <a:pt x="228522" y="1839"/>
                  </a:lnTo>
                  <a:lnTo>
                    <a:pt x="233619" y="5398"/>
                  </a:lnTo>
                  <a:lnTo>
                    <a:pt x="240230" y="6196"/>
                  </a:lnTo>
                  <a:lnTo>
                    <a:pt x="252753" y="6272"/>
                  </a:lnTo>
                  <a:lnTo>
                    <a:pt x="266742" y="17257"/>
                  </a:lnTo>
                  <a:lnTo>
                    <a:pt x="274307" y="18823"/>
                  </a:lnTo>
                  <a:lnTo>
                    <a:pt x="282400" y="18965"/>
                  </a:lnTo>
                  <a:lnTo>
                    <a:pt x="286100" y="20851"/>
                  </a:lnTo>
                  <a:lnTo>
                    <a:pt x="290096" y="23336"/>
                  </a:lnTo>
                  <a:lnTo>
                    <a:pt x="298410" y="24931"/>
                  </a:lnTo>
                  <a:lnTo>
                    <a:pt x="345712" y="25324"/>
                  </a:lnTo>
                  <a:lnTo>
                    <a:pt x="361873" y="253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347">
            <a:extLst>
              <a:ext uri="{FF2B5EF4-FFF2-40B4-BE49-F238E27FC236}">
                <a16:creationId xmlns:a16="http://schemas.microsoft.com/office/drawing/2014/main" xmlns="" id="{3B4D5255-2233-478F-B50B-2A67D5B49088}"/>
              </a:ext>
            </a:extLst>
          </p:cNvPr>
          <p:cNvGrpSpPr/>
          <p:nvPr/>
        </p:nvGrpSpPr>
        <p:grpSpPr>
          <a:xfrm>
            <a:off x="1943100" y="692795"/>
            <a:ext cx="4326463" cy="2914006"/>
            <a:chOff x="1943100" y="692795"/>
            <a:chExt cx="4326463" cy="2914006"/>
          </a:xfrm>
        </p:grpSpPr>
        <p:sp>
          <p:nvSpPr>
            <p:cNvPr id="348" name="SMARTInkShape-1548">
              <a:extLst>
                <a:ext uri="{FF2B5EF4-FFF2-40B4-BE49-F238E27FC236}">
                  <a16:creationId xmlns:a16="http://schemas.microsoft.com/office/drawing/2014/main" xmlns="" id="{CAF08FF4-8642-4A5B-ACAB-BB39AD889FE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42999" y="3340100"/>
              <a:ext cx="126564" cy="234951"/>
            </a:xfrm>
            <a:custGeom>
              <a:avLst/>
              <a:gdLst/>
              <a:ahLst/>
              <a:cxnLst/>
              <a:rect l="0" t="0" r="0" b="0"/>
              <a:pathLst>
                <a:path w="126564" h="234951">
                  <a:moveTo>
                    <a:pt x="29201" y="0"/>
                  </a:moveTo>
                  <a:lnTo>
                    <a:pt x="29201" y="0"/>
                  </a:lnTo>
                  <a:lnTo>
                    <a:pt x="0" y="0"/>
                  </a:lnTo>
                  <a:lnTo>
                    <a:pt x="561" y="1411"/>
                  </a:lnTo>
                  <a:lnTo>
                    <a:pt x="4947" y="6742"/>
                  </a:lnTo>
                  <a:lnTo>
                    <a:pt x="40246" y="28142"/>
                  </a:lnTo>
                  <a:lnTo>
                    <a:pt x="78491" y="54983"/>
                  </a:lnTo>
                  <a:lnTo>
                    <a:pt x="118090" y="93776"/>
                  </a:lnTo>
                  <a:lnTo>
                    <a:pt x="124444" y="102734"/>
                  </a:lnTo>
                  <a:lnTo>
                    <a:pt x="126563" y="112234"/>
                  </a:lnTo>
                  <a:lnTo>
                    <a:pt x="123271" y="132196"/>
                  </a:lnTo>
                  <a:lnTo>
                    <a:pt x="99408" y="163269"/>
                  </a:lnTo>
                  <a:lnTo>
                    <a:pt x="62154" y="191446"/>
                  </a:lnTo>
                  <a:lnTo>
                    <a:pt x="19691" y="219771"/>
                  </a:lnTo>
                  <a:lnTo>
                    <a:pt x="15806" y="224125"/>
                  </a:lnTo>
                  <a:lnTo>
                    <a:pt x="10151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549">
              <a:extLst>
                <a:ext uri="{FF2B5EF4-FFF2-40B4-BE49-F238E27FC236}">
                  <a16:creationId xmlns:a16="http://schemas.microsoft.com/office/drawing/2014/main" xmlns="" id="{7534CD5C-3DA9-458F-AC3C-768A5434E56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175106" y="3429000"/>
              <a:ext cx="4092747" cy="125235"/>
            </a:xfrm>
            <a:custGeom>
              <a:avLst/>
              <a:gdLst/>
              <a:ahLst/>
              <a:cxnLst/>
              <a:rect l="0" t="0" r="0" b="0"/>
              <a:pathLst>
                <a:path w="4092747" h="125235">
                  <a:moveTo>
                    <a:pt x="0" y="125234"/>
                  </a:moveTo>
                  <a:lnTo>
                    <a:pt x="0" y="125234"/>
                  </a:lnTo>
                  <a:lnTo>
                    <a:pt x="8898" y="124537"/>
                  </a:lnTo>
                  <a:lnTo>
                    <a:pt x="49246" y="121124"/>
                  </a:lnTo>
                  <a:lnTo>
                    <a:pt x="97312" y="116733"/>
                  </a:lnTo>
                  <a:lnTo>
                    <a:pt x="150523" y="111689"/>
                  </a:lnTo>
                  <a:lnTo>
                    <a:pt x="207163" y="106209"/>
                  </a:lnTo>
                  <a:lnTo>
                    <a:pt x="271734" y="100439"/>
                  </a:lnTo>
                  <a:lnTo>
                    <a:pt x="341593" y="94476"/>
                  </a:lnTo>
                  <a:lnTo>
                    <a:pt x="414977" y="88384"/>
                  </a:lnTo>
                  <a:lnTo>
                    <a:pt x="494238" y="82206"/>
                  </a:lnTo>
                  <a:lnTo>
                    <a:pt x="577418" y="75971"/>
                  </a:lnTo>
                  <a:lnTo>
                    <a:pt x="663210" y="69697"/>
                  </a:lnTo>
                  <a:lnTo>
                    <a:pt x="754271" y="63398"/>
                  </a:lnTo>
                  <a:lnTo>
                    <a:pt x="848845" y="57083"/>
                  </a:lnTo>
                  <a:lnTo>
                    <a:pt x="945762" y="50754"/>
                  </a:lnTo>
                  <a:lnTo>
                    <a:pt x="1049883" y="45125"/>
                  </a:lnTo>
                  <a:lnTo>
                    <a:pt x="1158809" y="39962"/>
                  </a:lnTo>
                  <a:lnTo>
                    <a:pt x="1270937" y="35107"/>
                  </a:lnTo>
                  <a:lnTo>
                    <a:pt x="1385906" y="31166"/>
                  </a:lnTo>
                  <a:lnTo>
                    <a:pt x="1502769" y="27833"/>
                  </a:lnTo>
                  <a:lnTo>
                    <a:pt x="1620894" y="24905"/>
                  </a:lnTo>
                  <a:lnTo>
                    <a:pt x="1739860" y="22953"/>
                  </a:lnTo>
                  <a:lnTo>
                    <a:pt x="1859388" y="21652"/>
                  </a:lnTo>
                  <a:lnTo>
                    <a:pt x="1979290" y="20785"/>
                  </a:lnTo>
                  <a:lnTo>
                    <a:pt x="2100853" y="20912"/>
                  </a:lnTo>
                  <a:lnTo>
                    <a:pt x="2223522" y="21702"/>
                  </a:lnTo>
                  <a:lnTo>
                    <a:pt x="2346929" y="22935"/>
                  </a:lnTo>
                  <a:lnTo>
                    <a:pt x="2468712" y="24462"/>
                  </a:lnTo>
                  <a:lnTo>
                    <a:pt x="2589411" y="26186"/>
                  </a:lnTo>
                  <a:lnTo>
                    <a:pt x="2709388" y="28040"/>
                  </a:lnTo>
                  <a:lnTo>
                    <a:pt x="2823946" y="30688"/>
                  </a:lnTo>
                  <a:lnTo>
                    <a:pt x="2934890" y="33864"/>
                  </a:lnTo>
                  <a:lnTo>
                    <a:pt x="3043425" y="37393"/>
                  </a:lnTo>
                  <a:lnTo>
                    <a:pt x="3146120" y="39745"/>
                  </a:lnTo>
                  <a:lnTo>
                    <a:pt x="3244923" y="41313"/>
                  </a:lnTo>
                  <a:lnTo>
                    <a:pt x="3341130" y="42359"/>
                  </a:lnTo>
                  <a:lnTo>
                    <a:pt x="3429257" y="43056"/>
                  </a:lnTo>
                  <a:lnTo>
                    <a:pt x="3511997" y="43521"/>
                  </a:lnTo>
                  <a:lnTo>
                    <a:pt x="3591146" y="43830"/>
                  </a:lnTo>
                  <a:lnTo>
                    <a:pt x="3662962" y="43331"/>
                  </a:lnTo>
                  <a:lnTo>
                    <a:pt x="3729890" y="42293"/>
                  </a:lnTo>
                  <a:lnTo>
                    <a:pt x="3793558" y="40895"/>
                  </a:lnTo>
                  <a:lnTo>
                    <a:pt x="3849409" y="39258"/>
                  </a:lnTo>
                  <a:lnTo>
                    <a:pt x="3900048" y="37461"/>
                  </a:lnTo>
                  <a:lnTo>
                    <a:pt x="3947213" y="35557"/>
                  </a:lnTo>
                  <a:lnTo>
                    <a:pt x="3985006" y="32877"/>
                  </a:lnTo>
                  <a:lnTo>
                    <a:pt x="4016553" y="29679"/>
                  </a:lnTo>
                  <a:lnTo>
                    <a:pt x="4062893" y="23068"/>
                  </a:lnTo>
                  <a:lnTo>
                    <a:pt x="4085840" y="17780"/>
                  </a:lnTo>
                  <a:lnTo>
                    <a:pt x="4090829" y="14675"/>
                  </a:lnTo>
                  <a:lnTo>
                    <a:pt x="4092746" y="11194"/>
                  </a:lnTo>
                  <a:lnTo>
                    <a:pt x="4092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550">
              <a:extLst>
                <a:ext uri="{FF2B5EF4-FFF2-40B4-BE49-F238E27FC236}">
                  <a16:creationId xmlns:a16="http://schemas.microsoft.com/office/drawing/2014/main" xmlns="" id="{15CB6DC0-4E53-4609-B37B-56029541EC1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39200" y="692795"/>
              <a:ext cx="176951" cy="189856"/>
            </a:xfrm>
            <a:custGeom>
              <a:avLst/>
              <a:gdLst/>
              <a:ahLst/>
              <a:cxnLst/>
              <a:rect l="0" t="0" r="0" b="0"/>
              <a:pathLst>
                <a:path w="176951" h="189856">
                  <a:moveTo>
                    <a:pt x="94400" y="24755"/>
                  </a:moveTo>
                  <a:lnTo>
                    <a:pt x="94400" y="24755"/>
                  </a:lnTo>
                  <a:lnTo>
                    <a:pt x="87658" y="21384"/>
                  </a:lnTo>
                  <a:lnTo>
                    <a:pt x="80585" y="21611"/>
                  </a:lnTo>
                  <a:lnTo>
                    <a:pt x="76723" y="22659"/>
                  </a:lnTo>
                  <a:lnTo>
                    <a:pt x="61175" y="34247"/>
                  </a:lnTo>
                  <a:lnTo>
                    <a:pt x="30706" y="78965"/>
                  </a:lnTo>
                  <a:lnTo>
                    <a:pt x="8833" y="123658"/>
                  </a:lnTo>
                  <a:lnTo>
                    <a:pt x="0" y="154430"/>
                  </a:lnTo>
                  <a:lnTo>
                    <a:pt x="23643" y="106849"/>
                  </a:lnTo>
                  <a:lnTo>
                    <a:pt x="43331" y="62328"/>
                  </a:lnTo>
                  <a:lnTo>
                    <a:pt x="68241" y="18405"/>
                  </a:lnTo>
                  <a:lnTo>
                    <a:pt x="78305" y="5235"/>
                  </a:lnTo>
                  <a:lnTo>
                    <a:pt x="82965" y="1864"/>
                  </a:lnTo>
                  <a:lnTo>
                    <a:pt x="87482" y="322"/>
                  </a:lnTo>
                  <a:lnTo>
                    <a:pt x="91905" y="0"/>
                  </a:lnTo>
                  <a:lnTo>
                    <a:pt x="100582" y="3404"/>
                  </a:lnTo>
                  <a:lnTo>
                    <a:pt x="104871" y="6288"/>
                  </a:lnTo>
                  <a:lnTo>
                    <a:pt x="124392" y="30572"/>
                  </a:lnTo>
                  <a:lnTo>
                    <a:pt x="141308" y="67950"/>
                  </a:lnTo>
                  <a:lnTo>
                    <a:pt x="155257" y="113675"/>
                  </a:lnTo>
                  <a:lnTo>
                    <a:pt x="168327" y="159600"/>
                  </a:lnTo>
                  <a:lnTo>
                    <a:pt x="176950" y="189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551">
              <a:extLst>
                <a:ext uri="{FF2B5EF4-FFF2-40B4-BE49-F238E27FC236}">
                  <a16:creationId xmlns:a16="http://schemas.microsoft.com/office/drawing/2014/main" xmlns="" id="{1F2ADD8F-0B4D-42B2-9449-8C06C9FF645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051703" y="730250"/>
              <a:ext cx="100948" cy="2208634"/>
            </a:xfrm>
            <a:custGeom>
              <a:avLst/>
              <a:gdLst/>
              <a:ahLst/>
              <a:cxnLst/>
              <a:rect l="0" t="0" r="0" b="0"/>
              <a:pathLst>
                <a:path w="100948" h="2208634">
                  <a:moveTo>
                    <a:pt x="100947" y="0"/>
                  </a:moveTo>
                  <a:lnTo>
                    <a:pt x="100947" y="0"/>
                  </a:lnTo>
                  <a:lnTo>
                    <a:pt x="97576" y="6742"/>
                  </a:lnTo>
                  <a:lnTo>
                    <a:pt x="91487" y="48805"/>
                  </a:lnTo>
                  <a:lnTo>
                    <a:pt x="89207" y="90582"/>
                  </a:lnTo>
                  <a:lnTo>
                    <a:pt x="86792" y="129864"/>
                  </a:lnTo>
                  <a:lnTo>
                    <a:pt x="85161" y="152193"/>
                  </a:lnTo>
                  <a:lnTo>
                    <a:pt x="84073" y="178368"/>
                  </a:lnTo>
                  <a:lnTo>
                    <a:pt x="83347" y="207106"/>
                  </a:lnTo>
                  <a:lnTo>
                    <a:pt x="82864" y="237554"/>
                  </a:lnTo>
                  <a:lnTo>
                    <a:pt x="81131" y="274081"/>
                  </a:lnTo>
                  <a:lnTo>
                    <a:pt x="78564" y="314659"/>
                  </a:lnTo>
                  <a:lnTo>
                    <a:pt x="75442" y="357939"/>
                  </a:lnTo>
                  <a:lnTo>
                    <a:pt x="71949" y="405137"/>
                  </a:lnTo>
                  <a:lnTo>
                    <a:pt x="68209" y="454947"/>
                  </a:lnTo>
                  <a:lnTo>
                    <a:pt x="64305" y="506498"/>
                  </a:lnTo>
                  <a:lnTo>
                    <a:pt x="60291" y="563443"/>
                  </a:lnTo>
                  <a:lnTo>
                    <a:pt x="56204" y="623984"/>
                  </a:lnTo>
                  <a:lnTo>
                    <a:pt x="52069" y="686923"/>
                  </a:lnTo>
                  <a:lnTo>
                    <a:pt x="48606" y="752165"/>
                  </a:lnTo>
                  <a:lnTo>
                    <a:pt x="45592" y="818943"/>
                  </a:lnTo>
                  <a:lnTo>
                    <a:pt x="42877" y="886745"/>
                  </a:lnTo>
                  <a:lnTo>
                    <a:pt x="40361" y="958758"/>
                  </a:lnTo>
                  <a:lnTo>
                    <a:pt x="37979" y="1033578"/>
                  </a:lnTo>
                  <a:lnTo>
                    <a:pt x="35685" y="1110268"/>
                  </a:lnTo>
                  <a:lnTo>
                    <a:pt x="34156" y="1190323"/>
                  </a:lnTo>
                  <a:lnTo>
                    <a:pt x="33136" y="1272621"/>
                  </a:lnTo>
                  <a:lnTo>
                    <a:pt x="32456" y="1356414"/>
                  </a:lnTo>
                  <a:lnTo>
                    <a:pt x="31298" y="1441909"/>
                  </a:lnTo>
                  <a:lnTo>
                    <a:pt x="29820" y="1528539"/>
                  </a:lnTo>
                  <a:lnTo>
                    <a:pt x="28129" y="1615926"/>
                  </a:lnTo>
                  <a:lnTo>
                    <a:pt x="26296" y="1703817"/>
                  </a:lnTo>
                  <a:lnTo>
                    <a:pt x="24369" y="1792045"/>
                  </a:lnTo>
                  <a:lnTo>
                    <a:pt x="22378" y="1880496"/>
                  </a:lnTo>
                  <a:lnTo>
                    <a:pt x="18229" y="1967686"/>
                  </a:lnTo>
                  <a:lnTo>
                    <a:pt x="12640" y="2054035"/>
                  </a:lnTo>
                  <a:lnTo>
                    <a:pt x="6093" y="2139824"/>
                  </a:lnTo>
                  <a:lnTo>
                    <a:pt x="0" y="2208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552">
              <a:extLst>
                <a:ext uri="{FF2B5EF4-FFF2-40B4-BE49-F238E27FC236}">
                  <a16:creationId xmlns:a16="http://schemas.microsoft.com/office/drawing/2014/main" xmlns="" id="{76CC724A-1B64-49A9-8834-580236644E1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943100" y="3593575"/>
              <a:ext cx="4259" cy="13226"/>
            </a:xfrm>
            <a:custGeom>
              <a:avLst/>
              <a:gdLst/>
              <a:ahLst/>
              <a:cxnLst/>
              <a:rect l="0" t="0" r="0" b="0"/>
              <a:pathLst>
                <a:path w="4259" h="13226">
                  <a:moveTo>
                    <a:pt x="4258" y="0"/>
                  </a:moveTo>
                  <a:lnTo>
                    <a:pt x="4258" y="0"/>
                  </a:lnTo>
                  <a:lnTo>
                    <a:pt x="0" y="13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348">
            <a:extLst>
              <a:ext uri="{FF2B5EF4-FFF2-40B4-BE49-F238E27FC236}">
                <a16:creationId xmlns:a16="http://schemas.microsoft.com/office/drawing/2014/main" xmlns="" id="{99D97C0F-05B7-4E75-93CE-1087F71BD286}"/>
              </a:ext>
            </a:extLst>
          </p:cNvPr>
          <p:cNvGrpSpPr/>
          <p:nvPr/>
        </p:nvGrpSpPr>
        <p:grpSpPr>
          <a:xfrm>
            <a:off x="2884646" y="615950"/>
            <a:ext cx="4068605" cy="2233662"/>
            <a:chOff x="2884646" y="615950"/>
            <a:chExt cx="4068605" cy="2233662"/>
          </a:xfrm>
        </p:grpSpPr>
        <p:sp>
          <p:nvSpPr>
            <p:cNvPr id="354" name="SMARTInkShape-1553">
              <a:extLst>
                <a:ext uri="{FF2B5EF4-FFF2-40B4-BE49-F238E27FC236}">
                  <a16:creationId xmlns:a16="http://schemas.microsoft.com/office/drawing/2014/main" xmlns="" id="{C73889AE-6BF7-448F-917C-724DA20D5FE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546850" y="835289"/>
              <a:ext cx="209551" cy="14729"/>
            </a:xfrm>
            <a:custGeom>
              <a:avLst/>
              <a:gdLst/>
              <a:ahLst/>
              <a:cxnLst/>
              <a:rect l="0" t="0" r="0" b="0"/>
              <a:pathLst>
                <a:path w="209551" h="14729">
                  <a:moveTo>
                    <a:pt x="0" y="9261"/>
                  </a:moveTo>
                  <a:lnTo>
                    <a:pt x="0" y="9261"/>
                  </a:lnTo>
                  <a:lnTo>
                    <a:pt x="6741" y="12632"/>
                  </a:lnTo>
                  <a:lnTo>
                    <a:pt x="21047" y="14728"/>
                  </a:lnTo>
                  <a:lnTo>
                    <a:pt x="60758" y="10367"/>
                  </a:lnTo>
                  <a:lnTo>
                    <a:pt x="101885" y="4728"/>
                  </a:lnTo>
                  <a:lnTo>
                    <a:pt x="148799" y="0"/>
                  </a:lnTo>
                  <a:lnTo>
                    <a:pt x="209550" y="2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554">
              <a:extLst>
                <a:ext uri="{FF2B5EF4-FFF2-40B4-BE49-F238E27FC236}">
                  <a16:creationId xmlns:a16="http://schemas.microsoft.com/office/drawing/2014/main" xmlns="" id="{E8F03735-4550-4B2D-9662-788F45E4711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541382" y="615950"/>
              <a:ext cx="297569" cy="95251"/>
            </a:xfrm>
            <a:custGeom>
              <a:avLst/>
              <a:gdLst/>
              <a:ahLst/>
              <a:cxnLst/>
              <a:rect l="0" t="0" r="0" b="0"/>
              <a:pathLst>
                <a:path w="297569" h="95251">
                  <a:moveTo>
                    <a:pt x="5468" y="95250"/>
                  </a:moveTo>
                  <a:lnTo>
                    <a:pt x="5468" y="95250"/>
                  </a:lnTo>
                  <a:lnTo>
                    <a:pt x="442" y="83316"/>
                  </a:lnTo>
                  <a:lnTo>
                    <a:pt x="0" y="80944"/>
                  </a:lnTo>
                  <a:lnTo>
                    <a:pt x="8917" y="72664"/>
                  </a:lnTo>
                  <a:lnTo>
                    <a:pt x="28873" y="61928"/>
                  </a:lnTo>
                  <a:lnTo>
                    <a:pt x="63613" y="50102"/>
                  </a:lnTo>
                  <a:lnTo>
                    <a:pt x="108686" y="35908"/>
                  </a:lnTo>
                  <a:lnTo>
                    <a:pt x="133547" y="28172"/>
                  </a:lnTo>
                  <a:lnTo>
                    <a:pt x="158587" y="21604"/>
                  </a:lnTo>
                  <a:lnTo>
                    <a:pt x="183747" y="15813"/>
                  </a:lnTo>
                  <a:lnTo>
                    <a:pt x="230047" y="7028"/>
                  </a:lnTo>
                  <a:lnTo>
                    <a:pt x="275680" y="2082"/>
                  </a:lnTo>
                  <a:lnTo>
                    <a:pt x="297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555">
              <a:extLst>
                <a:ext uri="{FF2B5EF4-FFF2-40B4-BE49-F238E27FC236}">
                  <a16:creationId xmlns:a16="http://schemas.microsoft.com/office/drawing/2014/main" xmlns="" id="{A7766F4B-9A0A-4328-8078-B6C45B99696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524106" y="690544"/>
              <a:ext cx="43329" cy="373912"/>
            </a:xfrm>
            <a:custGeom>
              <a:avLst/>
              <a:gdLst/>
              <a:ahLst/>
              <a:cxnLst/>
              <a:rect l="0" t="0" r="0" b="0"/>
              <a:pathLst>
                <a:path w="43329" h="373912">
                  <a:moveTo>
                    <a:pt x="10044" y="14306"/>
                  </a:moveTo>
                  <a:lnTo>
                    <a:pt x="10044" y="14306"/>
                  </a:lnTo>
                  <a:lnTo>
                    <a:pt x="18883" y="0"/>
                  </a:lnTo>
                  <a:lnTo>
                    <a:pt x="20875" y="536"/>
                  </a:lnTo>
                  <a:lnTo>
                    <a:pt x="24971" y="6775"/>
                  </a:lnTo>
                  <a:lnTo>
                    <a:pt x="37712" y="51833"/>
                  </a:lnTo>
                  <a:lnTo>
                    <a:pt x="43037" y="92368"/>
                  </a:lnTo>
                  <a:lnTo>
                    <a:pt x="43328" y="117147"/>
                  </a:lnTo>
                  <a:lnTo>
                    <a:pt x="42111" y="144250"/>
                  </a:lnTo>
                  <a:lnTo>
                    <a:pt x="39889" y="172902"/>
                  </a:lnTo>
                  <a:lnTo>
                    <a:pt x="35584" y="201881"/>
                  </a:lnTo>
                  <a:lnTo>
                    <a:pt x="29894" y="231078"/>
                  </a:lnTo>
                  <a:lnTo>
                    <a:pt x="23277" y="260421"/>
                  </a:lnTo>
                  <a:lnTo>
                    <a:pt x="17455" y="285627"/>
                  </a:lnTo>
                  <a:lnTo>
                    <a:pt x="7223" y="328686"/>
                  </a:lnTo>
                  <a:lnTo>
                    <a:pt x="0" y="372739"/>
                  </a:lnTo>
                  <a:lnTo>
                    <a:pt x="526" y="373911"/>
                  </a:lnTo>
                  <a:lnTo>
                    <a:pt x="3694" y="36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556">
              <a:extLst>
                <a:ext uri="{FF2B5EF4-FFF2-40B4-BE49-F238E27FC236}">
                  <a16:creationId xmlns:a16="http://schemas.microsoft.com/office/drawing/2014/main" xmlns="" id="{62C032D2-C043-493F-ABB9-DDC5B022954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884646" y="643610"/>
              <a:ext cx="3466770" cy="2206002"/>
            </a:xfrm>
            <a:custGeom>
              <a:avLst/>
              <a:gdLst/>
              <a:ahLst/>
              <a:cxnLst/>
              <a:rect l="0" t="0" r="0" b="0"/>
              <a:pathLst>
                <a:path w="3466770" h="2206002">
                  <a:moveTo>
                    <a:pt x="0" y="2206001"/>
                  </a:moveTo>
                  <a:lnTo>
                    <a:pt x="0" y="2206001"/>
                  </a:lnTo>
                  <a:lnTo>
                    <a:pt x="7763" y="2200147"/>
                  </a:lnTo>
                  <a:lnTo>
                    <a:pt x="111132" y="2123589"/>
                  </a:lnTo>
                  <a:lnTo>
                    <a:pt x="217439" y="2045739"/>
                  </a:lnTo>
                  <a:lnTo>
                    <a:pt x="327116" y="1966323"/>
                  </a:lnTo>
                  <a:lnTo>
                    <a:pt x="439040" y="1885862"/>
                  </a:lnTo>
                  <a:lnTo>
                    <a:pt x="552461" y="1804705"/>
                  </a:lnTo>
                  <a:lnTo>
                    <a:pt x="672525" y="1720261"/>
                  </a:lnTo>
                  <a:lnTo>
                    <a:pt x="797018" y="1633626"/>
                  </a:lnTo>
                  <a:lnTo>
                    <a:pt x="924463" y="1545531"/>
                  </a:lnTo>
                  <a:lnTo>
                    <a:pt x="1053172" y="1459284"/>
                  </a:lnTo>
                  <a:lnTo>
                    <a:pt x="1182720" y="1374269"/>
                  </a:lnTo>
                  <a:lnTo>
                    <a:pt x="1312832" y="1290076"/>
                  </a:lnTo>
                  <a:lnTo>
                    <a:pt x="1441200" y="1208547"/>
                  </a:lnTo>
                  <a:lnTo>
                    <a:pt x="1568407" y="1128795"/>
                  </a:lnTo>
                  <a:lnTo>
                    <a:pt x="1694840" y="1050227"/>
                  </a:lnTo>
                  <a:lnTo>
                    <a:pt x="1819344" y="973859"/>
                  </a:lnTo>
                  <a:lnTo>
                    <a:pt x="1942564" y="898958"/>
                  </a:lnTo>
                  <a:lnTo>
                    <a:pt x="2064927" y="825035"/>
                  </a:lnTo>
                  <a:lnTo>
                    <a:pt x="2182487" y="755293"/>
                  </a:lnTo>
                  <a:lnTo>
                    <a:pt x="2296842" y="688336"/>
                  </a:lnTo>
                  <a:lnTo>
                    <a:pt x="2409063" y="623237"/>
                  </a:lnTo>
                  <a:lnTo>
                    <a:pt x="2513510" y="562905"/>
                  </a:lnTo>
                  <a:lnTo>
                    <a:pt x="2612774" y="505750"/>
                  </a:lnTo>
                  <a:lnTo>
                    <a:pt x="2708584" y="450713"/>
                  </a:lnTo>
                  <a:lnTo>
                    <a:pt x="2799974" y="399205"/>
                  </a:lnTo>
                  <a:lnTo>
                    <a:pt x="2888418" y="350050"/>
                  </a:lnTo>
                  <a:lnTo>
                    <a:pt x="2974896" y="302463"/>
                  </a:lnTo>
                  <a:lnTo>
                    <a:pt x="3050187" y="260861"/>
                  </a:lnTo>
                  <a:lnTo>
                    <a:pt x="3118022" y="223249"/>
                  </a:lnTo>
                  <a:lnTo>
                    <a:pt x="3180882" y="188296"/>
                  </a:lnTo>
                  <a:lnTo>
                    <a:pt x="3233373" y="157938"/>
                  </a:lnTo>
                  <a:lnTo>
                    <a:pt x="3278949" y="130644"/>
                  </a:lnTo>
                  <a:lnTo>
                    <a:pt x="3319919" y="105393"/>
                  </a:lnTo>
                  <a:lnTo>
                    <a:pt x="3352875" y="84325"/>
                  </a:lnTo>
                  <a:lnTo>
                    <a:pt x="3380490" y="66047"/>
                  </a:lnTo>
                  <a:lnTo>
                    <a:pt x="3422698" y="37271"/>
                  </a:lnTo>
                  <a:lnTo>
                    <a:pt x="3461396" y="9181"/>
                  </a:lnTo>
                  <a:lnTo>
                    <a:pt x="3466416" y="2825"/>
                  </a:lnTo>
                  <a:lnTo>
                    <a:pt x="3466769" y="1130"/>
                  </a:lnTo>
                  <a:lnTo>
                    <a:pt x="3466297" y="0"/>
                  </a:lnTo>
                  <a:lnTo>
                    <a:pt x="3464571" y="658"/>
                  </a:lnTo>
                  <a:lnTo>
                    <a:pt x="3458891" y="5152"/>
                  </a:lnTo>
                  <a:lnTo>
                    <a:pt x="3457517" y="8325"/>
                  </a:lnTo>
                  <a:lnTo>
                    <a:pt x="3459004" y="23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557">
              <a:extLst>
                <a:ext uri="{FF2B5EF4-FFF2-40B4-BE49-F238E27FC236}">
                  <a16:creationId xmlns:a16="http://schemas.microsoft.com/office/drawing/2014/main" xmlns="" id="{80018D5D-5E5F-4442-8F9E-B6B72C9F6DF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737350" y="966083"/>
              <a:ext cx="127001" cy="107068"/>
            </a:xfrm>
            <a:custGeom>
              <a:avLst/>
              <a:gdLst/>
              <a:ahLst/>
              <a:cxnLst/>
              <a:rect l="0" t="0" r="0" b="0"/>
              <a:pathLst>
                <a:path w="127001" h="1070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8" y="3272"/>
                  </a:lnTo>
                  <a:lnTo>
                    <a:pt x="60129" y="41203"/>
                  </a:lnTo>
                  <a:lnTo>
                    <a:pt x="101714" y="85058"/>
                  </a:lnTo>
                  <a:lnTo>
                    <a:pt x="1270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558">
              <a:extLst>
                <a:ext uri="{FF2B5EF4-FFF2-40B4-BE49-F238E27FC236}">
                  <a16:creationId xmlns:a16="http://schemas.microsoft.com/office/drawing/2014/main" xmlns="" id="{4F75E015-A080-4DDD-9EDA-C0E1D0A5D3C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862979" y="965878"/>
              <a:ext cx="90272" cy="278723"/>
            </a:xfrm>
            <a:custGeom>
              <a:avLst/>
              <a:gdLst/>
              <a:ahLst/>
              <a:cxnLst/>
              <a:rect l="0" t="0" r="0" b="0"/>
              <a:pathLst>
                <a:path w="90272" h="278723">
                  <a:moveTo>
                    <a:pt x="90271" y="24722"/>
                  </a:moveTo>
                  <a:lnTo>
                    <a:pt x="90271" y="24722"/>
                  </a:lnTo>
                  <a:lnTo>
                    <a:pt x="89566" y="14583"/>
                  </a:lnTo>
                  <a:lnTo>
                    <a:pt x="86900" y="7045"/>
                  </a:lnTo>
                  <a:lnTo>
                    <a:pt x="85202" y="4471"/>
                  </a:lnTo>
                  <a:lnTo>
                    <a:pt x="81432" y="1610"/>
                  </a:lnTo>
                  <a:lnTo>
                    <a:pt x="75344" y="0"/>
                  </a:lnTo>
                  <a:lnTo>
                    <a:pt x="69290" y="3386"/>
                  </a:lnTo>
                  <a:lnTo>
                    <a:pt x="65700" y="6265"/>
                  </a:lnTo>
                  <a:lnTo>
                    <a:pt x="61712" y="13226"/>
                  </a:lnTo>
                  <a:lnTo>
                    <a:pt x="58528" y="21729"/>
                  </a:lnTo>
                  <a:lnTo>
                    <a:pt x="44402" y="50564"/>
                  </a:lnTo>
                  <a:lnTo>
                    <a:pt x="36532" y="91632"/>
                  </a:lnTo>
                  <a:lnTo>
                    <a:pt x="33089" y="129530"/>
                  </a:lnTo>
                  <a:lnTo>
                    <a:pt x="24466" y="172869"/>
                  </a:lnTo>
                  <a:lnTo>
                    <a:pt x="13387" y="209493"/>
                  </a:lnTo>
                  <a:lnTo>
                    <a:pt x="373" y="249682"/>
                  </a:lnTo>
                  <a:lnTo>
                    <a:pt x="0" y="256540"/>
                  </a:lnTo>
                  <a:lnTo>
                    <a:pt x="7721" y="278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9389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SMARTInkShape-Group349">
            <a:extLst>
              <a:ext uri="{FF2B5EF4-FFF2-40B4-BE49-F238E27FC236}">
                <a16:creationId xmlns:a16="http://schemas.microsoft.com/office/drawing/2014/main" xmlns="" id="{C047491F-6518-4F6C-8F3D-50716C24AE6F}"/>
              </a:ext>
            </a:extLst>
          </p:cNvPr>
          <p:cNvGrpSpPr/>
          <p:nvPr/>
        </p:nvGrpSpPr>
        <p:grpSpPr>
          <a:xfrm>
            <a:off x="8121609" y="5075415"/>
            <a:ext cx="1377939" cy="381098"/>
            <a:chOff x="8121609" y="5075415"/>
            <a:chExt cx="1377939" cy="381098"/>
          </a:xfrm>
        </p:grpSpPr>
        <p:sp>
          <p:nvSpPr>
            <p:cNvPr id="226" name="SMARTInkShape-1559">
              <a:extLst>
                <a:ext uri="{FF2B5EF4-FFF2-40B4-BE49-F238E27FC236}">
                  <a16:creationId xmlns:a16="http://schemas.microsoft.com/office/drawing/2014/main" xmlns="" id="{B98E3DA6-00F2-4C43-A139-B978F4461D6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121609" y="5093686"/>
              <a:ext cx="141960" cy="322865"/>
            </a:xfrm>
            <a:custGeom>
              <a:avLst/>
              <a:gdLst/>
              <a:ahLst/>
              <a:cxnLst/>
              <a:rect l="0" t="0" r="0" b="0"/>
              <a:pathLst>
                <a:path w="141960" h="322865">
                  <a:moveTo>
                    <a:pt x="82591" y="233964"/>
                  </a:moveTo>
                  <a:lnTo>
                    <a:pt x="82591" y="233964"/>
                  </a:lnTo>
                  <a:lnTo>
                    <a:pt x="80709" y="213241"/>
                  </a:lnTo>
                  <a:lnTo>
                    <a:pt x="73752" y="189183"/>
                  </a:lnTo>
                  <a:lnTo>
                    <a:pt x="70348" y="184355"/>
                  </a:lnTo>
                  <a:lnTo>
                    <a:pt x="60922" y="177108"/>
                  </a:lnTo>
                  <a:lnTo>
                    <a:pt x="54740" y="176304"/>
                  </a:lnTo>
                  <a:lnTo>
                    <a:pt x="40344" y="179175"/>
                  </a:lnTo>
                  <a:lnTo>
                    <a:pt x="26419" y="192680"/>
                  </a:lnTo>
                  <a:lnTo>
                    <a:pt x="13882" y="214204"/>
                  </a:lnTo>
                  <a:lnTo>
                    <a:pt x="1007" y="256645"/>
                  </a:lnTo>
                  <a:lnTo>
                    <a:pt x="0" y="283556"/>
                  </a:lnTo>
                  <a:lnTo>
                    <a:pt x="5667" y="302101"/>
                  </a:lnTo>
                  <a:lnTo>
                    <a:pt x="10141" y="309022"/>
                  </a:lnTo>
                  <a:lnTo>
                    <a:pt x="17358" y="312225"/>
                  </a:lnTo>
                  <a:lnTo>
                    <a:pt x="36665" y="312020"/>
                  </a:lnTo>
                  <a:lnTo>
                    <a:pt x="59357" y="297819"/>
                  </a:lnTo>
                  <a:lnTo>
                    <a:pt x="81436" y="273633"/>
                  </a:lnTo>
                  <a:lnTo>
                    <a:pt x="98306" y="241717"/>
                  </a:lnTo>
                  <a:lnTo>
                    <a:pt x="112858" y="200721"/>
                  </a:lnTo>
                  <a:lnTo>
                    <a:pt x="119703" y="177935"/>
                  </a:lnTo>
                  <a:lnTo>
                    <a:pt x="124971" y="152162"/>
                  </a:lnTo>
                  <a:lnTo>
                    <a:pt x="129188" y="124396"/>
                  </a:lnTo>
                  <a:lnTo>
                    <a:pt x="132706" y="95302"/>
                  </a:lnTo>
                  <a:lnTo>
                    <a:pt x="138496" y="51686"/>
                  </a:lnTo>
                  <a:lnTo>
                    <a:pt x="141959" y="12740"/>
                  </a:lnTo>
                  <a:lnTo>
                    <a:pt x="140398" y="494"/>
                  </a:lnTo>
                  <a:lnTo>
                    <a:pt x="140179" y="0"/>
                  </a:lnTo>
                  <a:lnTo>
                    <a:pt x="139826" y="38224"/>
                  </a:lnTo>
                  <a:lnTo>
                    <a:pt x="139780" y="77824"/>
                  </a:lnTo>
                  <a:lnTo>
                    <a:pt x="137876" y="123646"/>
                  </a:lnTo>
                  <a:lnTo>
                    <a:pt x="136382" y="147719"/>
                  </a:lnTo>
                  <a:lnTo>
                    <a:pt x="132838" y="195162"/>
                  </a:lnTo>
                  <a:lnTo>
                    <a:pt x="129618" y="239297"/>
                  </a:lnTo>
                  <a:lnTo>
                    <a:pt x="128186" y="275375"/>
                  </a:lnTo>
                  <a:lnTo>
                    <a:pt x="130751" y="309968"/>
                  </a:lnTo>
                  <a:lnTo>
                    <a:pt x="132335" y="315678"/>
                  </a:lnTo>
                  <a:lnTo>
                    <a:pt x="134099" y="318779"/>
                  </a:lnTo>
                  <a:lnTo>
                    <a:pt x="139741" y="32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560">
              <a:extLst>
                <a:ext uri="{FF2B5EF4-FFF2-40B4-BE49-F238E27FC236}">
                  <a16:creationId xmlns:a16="http://schemas.microsoft.com/office/drawing/2014/main" xmlns="" id="{BE594328-CABE-424A-881C-D02BD1B7920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337550" y="527685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31750" y="0"/>
                  </a:moveTo>
                  <a:lnTo>
                    <a:pt x="31750" y="0"/>
                  </a:lnTo>
                  <a:lnTo>
                    <a:pt x="24842" y="19459"/>
                  </a:lnTo>
                  <a:lnTo>
                    <a:pt x="10379" y="6509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561">
              <a:extLst>
                <a:ext uri="{FF2B5EF4-FFF2-40B4-BE49-F238E27FC236}">
                  <a16:creationId xmlns:a16="http://schemas.microsoft.com/office/drawing/2014/main" xmlns="" id="{7DDED168-BF52-4494-BC41-773FBCE0666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8375648" y="5160975"/>
              <a:ext cx="3" cy="26976"/>
            </a:xfrm>
            <a:custGeom>
              <a:avLst/>
              <a:gdLst/>
              <a:ahLst/>
              <a:cxnLst/>
              <a:rect l="0" t="0" r="0" b="0"/>
              <a:pathLst>
                <a:path w="3" h="26976">
                  <a:moveTo>
                    <a:pt x="2" y="26975"/>
                  </a:moveTo>
                  <a:lnTo>
                    <a:pt x="2" y="26975"/>
                  </a:lnTo>
                  <a:lnTo>
                    <a:pt x="0" y="0"/>
                  </a:lnTo>
                  <a:lnTo>
                    <a:pt x="2" y="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562">
              <a:extLst>
                <a:ext uri="{FF2B5EF4-FFF2-40B4-BE49-F238E27FC236}">
                  <a16:creationId xmlns:a16="http://schemas.microsoft.com/office/drawing/2014/main" xmlns="" id="{991875C8-6513-4404-A0C2-1DCA4905412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8477250" y="5075415"/>
              <a:ext cx="107951" cy="341136"/>
            </a:xfrm>
            <a:custGeom>
              <a:avLst/>
              <a:gdLst/>
              <a:ahLst/>
              <a:cxnLst/>
              <a:rect l="0" t="0" r="0" b="0"/>
              <a:pathLst>
                <a:path w="107951" h="341136">
                  <a:moveTo>
                    <a:pt x="107950" y="10935"/>
                  </a:moveTo>
                  <a:lnTo>
                    <a:pt x="107950" y="10935"/>
                  </a:lnTo>
                  <a:lnTo>
                    <a:pt x="97836" y="4193"/>
                  </a:lnTo>
                  <a:lnTo>
                    <a:pt x="78063" y="0"/>
                  </a:lnTo>
                  <a:lnTo>
                    <a:pt x="70386" y="2939"/>
                  </a:lnTo>
                  <a:lnTo>
                    <a:pt x="54330" y="15613"/>
                  </a:lnTo>
                  <a:lnTo>
                    <a:pt x="32796" y="49325"/>
                  </a:lnTo>
                  <a:lnTo>
                    <a:pt x="21396" y="82089"/>
                  </a:lnTo>
                  <a:lnTo>
                    <a:pt x="13036" y="119464"/>
                  </a:lnTo>
                  <a:lnTo>
                    <a:pt x="9323" y="157244"/>
                  </a:lnTo>
                  <a:lnTo>
                    <a:pt x="7671" y="197081"/>
                  </a:lnTo>
                  <a:lnTo>
                    <a:pt x="6937" y="236189"/>
                  </a:lnTo>
                  <a:lnTo>
                    <a:pt x="6609" y="270034"/>
                  </a:lnTo>
                  <a:lnTo>
                    <a:pt x="3056" y="313483"/>
                  </a:lnTo>
                  <a:lnTo>
                    <a:pt x="0" y="34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563">
              <a:extLst>
                <a:ext uri="{FF2B5EF4-FFF2-40B4-BE49-F238E27FC236}">
                  <a16:creationId xmlns:a16="http://schemas.microsoft.com/office/drawing/2014/main" xmlns="" id="{A92C8576-85A9-4F05-923D-550E02286BCA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8433683" y="5270500"/>
              <a:ext cx="151518" cy="76201"/>
            </a:xfrm>
            <a:custGeom>
              <a:avLst/>
              <a:gdLst/>
              <a:ahLst/>
              <a:cxnLst/>
              <a:rect l="0" t="0" r="0" b="0"/>
              <a:pathLst>
                <a:path w="151518" h="76201">
                  <a:moveTo>
                    <a:pt x="5467" y="76200"/>
                  </a:moveTo>
                  <a:lnTo>
                    <a:pt x="5467" y="76200"/>
                  </a:lnTo>
                  <a:lnTo>
                    <a:pt x="0" y="42121"/>
                  </a:lnTo>
                  <a:lnTo>
                    <a:pt x="410" y="38664"/>
                  </a:lnTo>
                  <a:lnTo>
                    <a:pt x="1391" y="36360"/>
                  </a:lnTo>
                  <a:lnTo>
                    <a:pt x="2749" y="34823"/>
                  </a:lnTo>
                  <a:lnTo>
                    <a:pt x="9903" y="33116"/>
                  </a:lnTo>
                  <a:lnTo>
                    <a:pt x="53714" y="26155"/>
                  </a:lnTo>
                  <a:lnTo>
                    <a:pt x="94003" y="15902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564">
              <a:extLst>
                <a:ext uri="{FF2B5EF4-FFF2-40B4-BE49-F238E27FC236}">
                  <a16:creationId xmlns:a16="http://schemas.microsoft.com/office/drawing/2014/main" xmlns="" id="{521EC869-7F17-4E2A-A3DF-2C142474DA38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8623300" y="5104147"/>
              <a:ext cx="88901" cy="325104"/>
            </a:xfrm>
            <a:custGeom>
              <a:avLst/>
              <a:gdLst/>
              <a:ahLst/>
              <a:cxnLst/>
              <a:rect l="0" t="0" r="0" b="0"/>
              <a:pathLst>
                <a:path w="88901" h="325104">
                  <a:moveTo>
                    <a:pt x="88900" y="33003"/>
                  </a:moveTo>
                  <a:lnTo>
                    <a:pt x="88900" y="33003"/>
                  </a:lnTo>
                  <a:lnTo>
                    <a:pt x="88900" y="9859"/>
                  </a:lnTo>
                  <a:lnTo>
                    <a:pt x="87488" y="6284"/>
                  </a:lnTo>
                  <a:lnTo>
                    <a:pt x="82157" y="433"/>
                  </a:lnTo>
                  <a:lnTo>
                    <a:pt x="78761" y="0"/>
                  </a:lnTo>
                  <a:lnTo>
                    <a:pt x="71223" y="3283"/>
                  </a:lnTo>
                  <a:lnTo>
                    <a:pt x="49817" y="37872"/>
                  </a:lnTo>
                  <a:lnTo>
                    <a:pt x="32164" y="78816"/>
                  </a:lnTo>
                  <a:lnTo>
                    <a:pt x="22291" y="112631"/>
                  </a:lnTo>
                  <a:lnTo>
                    <a:pt x="15081" y="150708"/>
                  </a:lnTo>
                  <a:lnTo>
                    <a:pt x="10230" y="190444"/>
                  </a:lnTo>
                  <a:lnTo>
                    <a:pt x="8075" y="229272"/>
                  </a:lnTo>
                  <a:lnTo>
                    <a:pt x="3490" y="276718"/>
                  </a:lnTo>
                  <a:lnTo>
                    <a:pt x="0" y="325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565">
              <a:extLst>
                <a:ext uri="{FF2B5EF4-FFF2-40B4-BE49-F238E27FC236}">
                  <a16:creationId xmlns:a16="http://schemas.microsoft.com/office/drawing/2014/main" xmlns="" id="{6570FBEB-156A-44D0-928E-43E0A09B3D64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8575191" y="5276850"/>
              <a:ext cx="124310" cy="38101"/>
            </a:xfrm>
            <a:custGeom>
              <a:avLst/>
              <a:gdLst/>
              <a:ahLst/>
              <a:cxnLst/>
              <a:rect l="0" t="0" r="0" b="0"/>
              <a:pathLst>
                <a:path w="12431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031"/>
                  </a:lnTo>
                  <a:lnTo>
                    <a:pt x="514" y="31192"/>
                  </a:lnTo>
                  <a:lnTo>
                    <a:pt x="1561" y="29261"/>
                  </a:lnTo>
                  <a:lnTo>
                    <a:pt x="19892" y="19802"/>
                  </a:lnTo>
                  <a:lnTo>
                    <a:pt x="57779" y="11433"/>
                  </a:lnTo>
                  <a:lnTo>
                    <a:pt x="98012" y="4485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566">
              <a:extLst>
                <a:ext uri="{FF2B5EF4-FFF2-40B4-BE49-F238E27FC236}">
                  <a16:creationId xmlns:a16="http://schemas.microsoft.com/office/drawing/2014/main" xmlns="" id="{C2D1C771-D4CB-457D-A6D3-3E7FD1574419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8734229" y="5276078"/>
              <a:ext cx="104972" cy="134749"/>
            </a:xfrm>
            <a:custGeom>
              <a:avLst/>
              <a:gdLst/>
              <a:ahLst/>
              <a:cxnLst/>
              <a:rect l="0" t="0" r="0" b="0"/>
              <a:pathLst>
                <a:path w="104972" h="134749">
                  <a:moveTo>
                    <a:pt x="3371" y="32522"/>
                  </a:moveTo>
                  <a:lnTo>
                    <a:pt x="3371" y="32522"/>
                  </a:lnTo>
                  <a:lnTo>
                    <a:pt x="0" y="32522"/>
                  </a:lnTo>
                  <a:lnTo>
                    <a:pt x="417" y="33227"/>
                  </a:lnTo>
                  <a:lnTo>
                    <a:pt x="4645" y="35893"/>
                  </a:lnTo>
                  <a:lnTo>
                    <a:pt x="14959" y="37989"/>
                  </a:lnTo>
                  <a:lnTo>
                    <a:pt x="44882" y="32922"/>
                  </a:lnTo>
                  <a:lnTo>
                    <a:pt x="65294" y="22920"/>
                  </a:lnTo>
                  <a:lnTo>
                    <a:pt x="75812" y="15084"/>
                  </a:lnTo>
                  <a:lnTo>
                    <a:pt x="78476" y="11019"/>
                  </a:lnTo>
                  <a:lnTo>
                    <a:pt x="79548" y="6898"/>
                  </a:lnTo>
                  <a:lnTo>
                    <a:pt x="79555" y="2739"/>
                  </a:lnTo>
                  <a:lnTo>
                    <a:pt x="77442" y="672"/>
                  </a:lnTo>
                  <a:lnTo>
                    <a:pt x="73919" y="0"/>
                  </a:lnTo>
                  <a:lnTo>
                    <a:pt x="63653" y="1841"/>
                  </a:lnTo>
                  <a:lnTo>
                    <a:pt x="49684" y="7362"/>
                  </a:lnTo>
                  <a:lnTo>
                    <a:pt x="25952" y="28516"/>
                  </a:lnTo>
                  <a:lnTo>
                    <a:pt x="15052" y="49086"/>
                  </a:lnTo>
                  <a:lnTo>
                    <a:pt x="9973" y="71634"/>
                  </a:lnTo>
                  <a:lnTo>
                    <a:pt x="12421" y="93414"/>
                  </a:lnTo>
                  <a:lnTo>
                    <a:pt x="21973" y="111091"/>
                  </a:lnTo>
                  <a:lnTo>
                    <a:pt x="28473" y="118768"/>
                  </a:lnTo>
                  <a:lnTo>
                    <a:pt x="45102" y="129180"/>
                  </a:lnTo>
                  <a:lnTo>
                    <a:pt x="64250" y="134748"/>
                  </a:lnTo>
                  <a:lnTo>
                    <a:pt x="104971" y="13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567">
              <a:extLst>
                <a:ext uri="{FF2B5EF4-FFF2-40B4-BE49-F238E27FC236}">
                  <a16:creationId xmlns:a16="http://schemas.microsoft.com/office/drawing/2014/main" xmlns="" id="{EA4D6FFA-ACB5-41E6-ABFD-2EACE787C8F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8877300" y="5277733"/>
              <a:ext cx="101601" cy="132402"/>
            </a:xfrm>
            <a:custGeom>
              <a:avLst/>
              <a:gdLst/>
              <a:ahLst/>
              <a:cxnLst/>
              <a:rect l="0" t="0" r="0" b="0"/>
              <a:pathLst>
                <a:path w="101601" h="13240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3797" y="16480"/>
                  </a:lnTo>
                  <a:lnTo>
                    <a:pt x="33844" y="59668"/>
                  </a:lnTo>
                  <a:lnTo>
                    <a:pt x="41307" y="92004"/>
                  </a:lnTo>
                  <a:lnTo>
                    <a:pt x="39291" y="109544"/>
                  </a:lnTo>
                  <a:lnTo>
                    <a:pt x="29868" y="131309"/>
                  </a:lnTo>
                  <a:lnTo>
                    <a:pt x="27673" y="132401"/>
                  </a:lnTo>
                  <a:lnTo>
                    <a:pt x="25503" y="131717"/>
                  </a:lnTo>
                  <a:lnTo>
                    <a:pt x="21212" y="127194"/>
                  </a:lnTo>
                  <a:lnTo>
                    <a:pt x="16954" y="120481"/>
                  </a:lnTo>
                  <a:lnTo>
                    <a:pt x="18353" y="105267"/>
                  </a:lnTo>
                  <a:lnTo>
                    <a:pt x="25090" y="84395"/>
                  </a:lnTo>
                  <a:lnTo>
                    <a:pt x="44750" y="51667"/>
                  </a:lnTo>
                  <a:lnTo>
                    <a:pt x="76677" y="26535"/>
                  </a:lnTo>
                  <a:lnTo>
                    <a:pt x="1016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568">
              <a:extLst>
                <a:ext uri="{FF2B5EF4-FFF2-40B4-BE49-F238E27FC236}">
                  <a16:creationId xmlns:a16="http://schemas.microsoft.com/office/drawing/2014/main" xmlns="" id="{6B6DFDBA-DD61-4A8C-BC86-B67749E528C1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9001450" y="5299765"/>
              <a:ext cx="62240" cy="114257"/>
            </a:xfrm>
            <a:custGeom>
              <a:avLst/>
              <a:gdLst/>
              <a:ahLst/>
              <a:cxnLst/>
              <a:rect l="0" t="0" r="0" b="0"/>
              <a:pathLst>
                <a:path w="62240" h="114257">
                  <a:moveTo>
                    <a:pt x="28250" y="34235"/>
                  </a:moveTo>
                  <a:lnTo>
                    <a:pt x="28250" y="34235"/>
                  </a:lnTo>
                  <a:lnTo>
                    <a:pt x="31620" y="37606"/>
                  </a:lnTo>
                  <a:lnTo>
                    <a:pt x="33319" y="37893"/>
                  </a:lnTo>
                  <a:lnTo>
                    <a:pt x="35157" y="37379"/>
                  </a:lnTo>
                  <a:lnTo>
                    <a:pt x="43177" y="31485"/>
                  </a:lnTo>
                  <a:lnTo>
                    <a:pt x="61243" y="8428"/>
                  </a:lnTo>
                  <a:lnTo>
                    <a:pt x="62239" y="5741"/>
                  </a:lnTo>
                  <a:lnTo>
                    <a:pt x="62198" y="3243"/>
                  </a:lnTo>
                  <a:lnTo>
                    <a:pt x="61466" y="875"/>
                  </a:lnTo>
                  <a:lnTo>
                    <a:pt x="58155" y="0"/>
                  </a:lnTo>
                  <a:lnTo>
                    <a:pt x="46950" y="911"/>
                  </a:lnTo>
                  <a:lnTo>
                    <a:pt x="24775" y="15502"/>
                  </a:lnTo>
                  <a:lnTo>
                    <a:pt x="7072" y="37700"/>
                  </a:lnTo>
                  <a:lnTo>
                    <a:pt x="1198" y="55765"/>
                  </a:lnTo>
                  <a:lnTo>
                    <a:pt x="0" y="74849"/>
                  </a:lnTo>
                  <a:lnTo>
                    <a:pt x="4170" y="92737"/>
                  </a:lnTo>
                  <a:lnTo>
                    <a:pt x="12608" y="106332"/>
                  </a:lnTo>
                  <a:lnTo>
                    <a:pt x="17822" y="111933"/>
                  </a:lnTo>
                  <a:lnTo>
                    <a:pt x="24120" y="114256"/>
                  </a:lnTo>
                  <a:lnTo>
                    <a:pt x="53650" y="110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569">
              <a:extLst>
                <a:ext uri="{FF2B5EF4-FFF2-40B4-BE49-F238E27FC236}">
                  <a16:creationId xmlns:a16="http://schemas.microsoft.com/office/drawing/2014/main" xmlns="" id="{EA3DADA2-FC23-4C00-B33A-B7C377A3ACCB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9094529" y="5317642"/>
              <a:ext cx="98592" cy="105259"/>
            </a:xfrm>
            <a:custGeom>
              <a:avLst/>
              <a:gdLst/>
              <a:ahLst/>
              <a:cxnLst/>
              <a:rect l="0" t="0" r="0" b="0"/>
              <a:pathLst>
                <a:path w="98592" h="105259">
                  <a:moveTo>
                    <a:pt x="36771" y="3658"/>
                  </a:moveTo>
                  <a:lnTo>
                    <a:pt x="36771" y="3658"/>
                  </a:lnTo>
                  <a:lnTo>
                    <a:pt x="36771" y="0"/>
                  </a:lnTo>
                  <a:lnTo>
                    <a:pt x="36771" y="1562"/>
                  </a:lnTo>
                  <a:lnTo>
                    <a:pt x="18474" y="49037"/>
                  </a:lnTo>
                  <a:lnTo>
                    <a:pt x="0" y="95887"/>
                  </a:lnTo>
                  <a:lnTo>
                    <a:pt x="38068" y="48941"/>
                  </a:lnTo>
                  <a:lnTo>
                    <a:pt x="70695" y="17835"/>
                  </a:lnTo>
                  <a:lnTo>
                    <a:pt x="75615" y="15932"/>
                  </a:lnTo>
                  <a:lnTo>
                    <a:pt x="84845" y="15698"/>
                  </a:lnTo>
                  <a:lnTo>
                    <a:pt x="91767" y="17946"/>
                  </a:lnTo>
                  <a:lnTo>
                    <a:pt x="94603" y="19533"/>
                  </a:lnTo>
                  <a:lnTo>
                    <a:pt x="96492" y="23413"/>
                  </a:lnTo>
                  <a:lnTo>
                    <a:pt x="98591" y="35251"/>
                  </a:lnTo>
                  <a:lnTo>
                    <a:pt x="94870" y="60777"/>
                  </a:lnTo>
                  <a:lnTo>
                    <a:pt x="81221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570">
              <a:extLst>
                <a:ext uri="{FF2B5EF4-FFF2-40B4-BE49-F238E27FC236}">
                  <a16:creationId xmlns:a16="http://schemas.microsoft.com/office/drawing/2014/main" xmlns="" id="{9E2DDB9D-4BE2-4DD8-96EE-7277C1BD529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9242446" y="5322599"/>
              <a:ext cx="257102" cy="133914"/>
            </a:xfrm>
            <a:custGeom>
              <a:avLst/>
              <a:gdLst/>
              <a:ahLst/>
              <a:cxnLst/>
              <a:rect l="0" t="0" r="0" b="0"/>
              <a:pathLst>
                <a:path w="257102" h="133914">
                  <a:moveTo>
                    <a:pt x="85704" y="24101"/>
                  </a:moveTo>
                  <a:lnTo>
                    <a:pt x="85704" y="24101"/>
                  </a:lnTo>
                  <a:lnTo>
                    <a:pt x="82333" y="17359"/>
                  </a:lnTo>
                  <a:lnTo>
                    <a:pt x="82045" y="14667"/>
                  </a:lnTo>
                  <a:lnTo>
                    <a:pt x="85082" y="3086"/>
                  </a:lnTo>
                  <a:lnTo>
                    <a:pt x="84585" y="1624"/>
                  </a:lnTo>
                  <a:lnTo>
                    <a:pt x="83548" y="650"/>
                  </a:lnTo>
                  <a:lnTo>
                    <a:pt x="82148" y="0"/>
                  </a:lnTo>
                  <a:lnTo>
                    <a:pt x="70069" y="5828"/>
                  </a:lnTo>
                  <a:lnTo>
                    <a:pt x="25807" y="46265"/>
                  </a:lnTo>
                  <a:lnTo>
                    <a:pt x="7592" y="67592"/>
                  </a:lnTo>
                  <a:lnTo>
                    <a:pt x="1598" y="82706"/>
                  </a:lnTo>
                  <a:lnTo>
                    <a:pt x="0" y="90688"/>
                  </a:lnTo>
                  <a:lnTo>
                    <a:pt x="1986" y="103319"/>
                  </a:lnTo>
                  <a:lnTo>
                    <a:pt x="4492" y="108663"/>
                  </a:lnTo>
                  <a:lnTo>
                    <a:pt x="8985" y="112225"/>
                  </a:lnTo>
                  <a:lnTo>
                    <a:pt x="21501" y="116184"/>
                  </a:lnTo>
                  <a:lnTo>
                    <a:pt x="44418" y="115042"/>
                  </a:lnTo>
                  <a:lnTo>
                    <a:pt x="82514" y="102559"/>
                  </a:lnTo>
                  <a:lnTo>
                    <a:pt x="122128" y="80443"/>
                  </a:lnTo>
                  <a:lnTo>
                    <a:pt x="137877" y="68192"/>
                  </a:lnTo>
                  <a:lnTo>
                    <a:pt x="153087" y="46866"/>
                  </a:lnTo>
                  <a:lnTo>
                    <a:pt x="150380" y="46333"/>
                  </a:lnTo>
                  <a:lnTo>
                    <a:pt x="137966" y="47622"/>
                  </a:lnTo>
                  <a:lnTo>
                    <a:pt x="126336" y="52429"/>
                  </a:lnTo>
                  <a:lnTo>
                    <a:pt x="121258" y="55686"/>
                  </a:lnTo>
                  <a:lnTo>
                    <a:pt x="113736" y="64949"/>
                  </a:lnTo>
                  <a:lnTo>
                    <a:pt x="109451" y="74711"/>
                  </a:lnTo>
                  <a:lnTo>
                    <a:pt x="109296" y="78304"/>
                  </a:lnTo>
                  <a:lnTo>
                    <a:pt x="114118" y="92507"/>
                  </a:lnTo>
                  <a:lnTo>
                    <a:pt x="117346" y="95104"/>
                  </a:lnTo>
                  <a:lnTo>
                    <a:pt x="126578" y="97991"/>
                  </a:lnTo>
                  <a:lnTo>
                    <a:pt x="162826" y="93089"/>
                  </a:lnTo>
                  <a:lnTo>
                    <a:pt x="203653" y="82548"/>
                  </a:lnTo>
                  <a:lnTo>
                    <a:pt x="217853" y="75713"/>
                  </a:lnTo>
                  <a:lnTo>
                    <a:pt x="237748" y="57189"/>
                  </a:lnTo>
                  <a:lnTo>
                    <a:pt x="252588" y="32126"/>
                  </a:lnTo>
                  <a:lnTo>
                    <a:pt x="256253" y="18918"/>
                  </a:lnTo>
                  <a:lnTo>
                    <a:pt x="256753" y="15448"/>
                  </a:lnTo>
                  <a:lnTo>
                    <a:pt x="256887" y="15510"/>
                  </a:lnTo>
                  <a:lnTo>
                    <a:pt x="257101" y="17308"/>
                  </a:lnTo>
                  <a:lnTo>
                    <a:pt x="252121" y="40297"/>
                  </a:lnTo>
                  <a:lnTo>
                    <a:pt x="245413" y="87434"/>
                  </a:lnTo>
                  <a:lnTo>
                    <a:pt x="237996" y="106601"/>
                  </a:lnTo>
                  <a:lnTo>
                    <a:pt x="223490" y="122315"/>
                  </a:lnTo>
                  <a:lnTo>
                    <a:pt x="205787" y="132537"/>
                  </a:lnTo>
                  <a:lnTo>
                    <a:pt x="193402" y="133913"/>
                  </a:lnTo>
                  <a:lnTo>
                    <a:pt x="174604" y="13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50">
            <a:extLst>
              <a:ext uri="{FF2B5EF4-FFF2-40B4-BE49-F238E27FC236}">
                <a16:creationId xmlns:a16="http://schemas.microsoft.com/office/drawing/2014/main" xmlns="" id="{0E6A9232-DE4D-411E-A141-9068C04F68EE}"/>
              </a:ext>
            </a:extLst>
          </p:cNvPr>
          <p:cNvGrpSpPr/>
          <p:nvPr/>
        </p:nvGrpSpPr>
        <p:grpSpPr>
          <a:xfrm>
            <a:off x="6838950" y="5067562"/>
            <a:ext cx="875057" cy="342639"/>
            <a:chOff x="6838950" y="5067562"/>
            <a:chExt cx="875057" cy="342639"/>
          </a:xfrm>
        </p:grpSpPr>
        <p:sp>
          <p:nvSpPr>
            <p:cNvPr id="239" name="SMARTInkShape-1571">
              <a:extLst>
                <a:ext uri="{FF2B5EF4-FFF2-40B4-BE49-F238E27FC236}">
                  <a16:creationId xmlns:a16="http://schemas.microsoft.com/office/drawing/2014/main" xmlns="" id="{5684E1F6-56BC-4E09-90DE-DA578D1CB70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486650" y="5158891"/>
              <a:ext cx="31751" cy="207660"/>
            </a:xfrm>
            <a:custGeom>
              <a:avLst/>
              <a:gdLst/>
              <a:ahLst/>
              <a:cxnLst/>
              <a:rect l="0" t="0" r="0" b="0"/>
              <a:pathLst>
                <a:path w="31751" h="207660">
                  <a:moveTo>
                    <a:pt x="31750" y="3659"/>
                  </a:moveTo>
                  <a:lnTo>
                    <a:pt x="31750" y="3659"/>
                  </a:lnTo>
                  <a:lnTo>
                    <a:pt x="31748" y="0"/>
                  </a:lnTo>
                  <a:lnTo>
                    <a:pt x="26681" y="35779"/>
                  </a:lnTo>
                  <a:lnTo>
                    <a:pt x="22911" y="66618"/>
                  </a:lnTo>
                  <a:lnTo>
                    <a:pt x="20766" y="101491"/>
                  </a:lnTo>
                  <a:lnTo>
                    <a:pt x="18401" y="136745"/>
                  </a:lnTo>
                  <a:lnTo>
                    <a:pt x="10548" y="181538"/>
                  </a:lnTo>
                  <a:lnTo>
                    <a:pt x="6888" y="205940"/>
                  </a:lnTo>
                  <a:lnTo>
                    <a:pt x="5297" y="207659"/>
                  </a:lnTo>
                  <a:lnTo>
                    <a:pt x="0" y="206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572">
              <a:extLst>
                <a:ext uri="{FF2B5EF4-FFF2-40B4-BE49-F238E27FC236}">
                  <a16:creationId xmlns:a16="http://schemas.microsoft.com/office/drawing/2014/main" xmlns="" id="{FCE830B2-C8CE-488A-AF64-8582C6122E2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375775" y="5067562"/>
              <a:ext cx="13861" cy="342639"/>
            </a:xfrm>
            <a:custGeom>
              <a:avLst/>
              <a:gdLst/>
              <a:ahLst/>
              <a:cxnLst/>
              <a:rect l="0" t="0" r="0" b="0"/>
              <a:pathLst>
                <a:path w="13861" h="342639">
                  <a:moveTo>
                    <a:pt x="2925" y="6088"/>
                  </a:moveTo>
                  <a:lnTo>
                    <a:pt x="2925" y="6088"/>
                  </a:lnTo>
                  <a:lnTo>
                    <a:pt x="2925" y="0"/>
                  </a:lnTo>
                  <a:lnTo>
                    <a:pt x="11653" y="32324"/>
                  </a:lnTo>
                  <a:lnTo>
                    <a:pt x="13860" y="62904"/>
                  </a:lnTo>
                  <a:lnTo>
                    <a:pt x="12957" y="103306"/>
                  </a:lnTo>
                  <a:lnTo>
                    <a:pt x="10207" y="148074"/>
                  </a:lnTo>
                  <a:lnTo>
                    <a:pt x="6632" y="191489"/>
                  </a:lnTo>
                  <a:lnTo>
                    <a:pt x="2691" y="234303"/>
                  </a:lnTo>
                  <a:lnTo>
                    <a:pt x="0" y="273322"/>
                  </a:lnTo>
                  <a:lnTo>
                    <a:pt x="1744" y="313006"/>
                  </a:lnTo>
                  <a:lnTo>
                    <a:pt x="2925" y="34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73">
              <a:extLst>
                <a:ext uri="{FF2B5EF4-FFF2-40B4-BE49-F238E27FC236}">
                  <a16:creationId xmlns:a16="http://schemas.microsoft.com/office/drawing/2014/main" xmlns="" id="{03CF65D5-239F-4B5F-92B9-CB3FAD6C22E0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092950" y="5179112"/>
              <a:ext cx="165101" cy="161239"/>
            </a:xfrm>
            <a:custGeom>
              <a:avLst/>
              <a:gdLst/>
              <a:ahLst/>
              <a:cxnLst/>
              <a:rect l="0" t="0" r="0" b="0"/>
              <a:pathLst>
                <a:path w="165101" h="161239">
                  <a:moveTo>
                    <a:pt x="165100" y="8838"/>
                  </a:moveTo>
                  <a:lnTo>
                    <a:pt x="165100" y="8838"/>
                  </a:lnTo>
                  <a:lnTo>
                    <a:pt x="159325" y="3769"/>
                  </a:lnTo>
                  <a:lnTo>
                    <a:pt x="152891" y="0"/>
                  </a:lnTo>
                  <a:lnTo>
                    <a:pt x="149199" y="123"/>
                  </a:lnTo>
                  <a:lnTo>
                    <a:pt x="141334" y="4024"/>
                  </a:lnTo>
                  <a:lnTo>
                    <a:pt x="97982" y="46504"/>
                  </a:lnTo>
                  <a:lnTo>
                    <a:pt x="62428" y="86791"/>
                  </a:lnTo>
                  <a:lnTo>
                    <a:pt x="28846" y="126244"/>
                  </a:lnTo>
                  <a:lnTo>
                    <a:pt x="0" y="16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74">
              <a:extLst>
                <a:ext uri="{FF2B5EF4-FFF2-40B4-BE49-F238E27FC236}">
                  <a16:creationId xmlns:a16="http://schemas.microsoft.com/office/drawing/2014/main" xmlns="" id="{D2A7A191-E8A1-4F5C-8932-01FF291241F8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114979" y="5181600"/>
              <a:ext cx="92272" cy="158751"/>
            </a:xfrm>
            <a:custGeom>
              <a:avLst/>
              <a:gdLst/>
              <a:ahLst/>
              <a:cxnLst/>
              <a:rect l="0" t="0" r="0" b="0"/>
              <a:pathLst>
                <a:path w="92272" h="1587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4"/>
                  </a:lnTo>
                  <a:lnTo>
                    <a:pt x="24632" y="43752"/>
                  </a:lnTo>
                  <a:lnTo>
                    <a:pt x="53144" y="88135"/>
                  </a:lnTo>
                  <a:lnTo>
                    <a:pt x="80011" y="135235"/>
                  </a:lnTo>
                  <a:lnTo>
                    <a:pt x="922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575">
              <a:extLst>
                <a:ext uri="{FF2B5EF4-FFF2-40B4-BE49-F238E27FC236}">
                  <a16:creationId xmlns:a16="http://schemas.microsoft.com/office/drawing/2014/main" xmlns="" id="{08CC696C-55E7-4122-8C70-8A4154DB638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838950" y="5129350"/>
              <a:ext cx="190501" cy="217351"/>
            </a:xfrm>
            <a:custGeom>
              <a:avLst/>
              <a:gdLst/>
              <a:ahLst/>
              <a:cxnLst/>
              <a:rect l="0" t="0" r="0" b="0"/>
              <a:pathLst>
                <a:path w="190501" h="217351">
                  <a:moveTo>
                    <a:pt x="0" y="33200"/>
                  </a:moveTo>
                  <a:lnTo>
                    <a:pt x="0" y="33200"/>
                  </a:lnTo>
                  <a:lnTo>
                    <a:pt x="0" y="26458"/>
                  </a:lnTo>
                  <a:lnTo>
                    <a:pt x="1881" y="21267"/>
                  </a:lnTo>
                  <a:lnTo>
                    <a:pt x="12209" y="8814"/>
                  </a:lnTo>
                  <a:lnTo>
                    <a:pt x="33877" y="261"/>
                  </a:lnTo>
                  <a:lnTo>
                    <a:pt x="62640" y="0"/>
                  </a:lnTo>
                  <a:lnTo>
                    <a:pt x="90134" y="11133"/>
                  </a:lnTo>
                  <a:lnTo>
                    <a:pt x="96779" y="19193"/>
                  </a:lnTo>
                  <a:lnTo>
                    <a:pt x="106042" y="41322"/>
                  </a:lnTo>
                  <a:lnTo>
                    <a:pt x="108482" y="84917"/>
                  </a:lnTo>
                  <a:lnTo>
                    <a:pt x="94624" y="130212"/>
                  </a:lnTo>
                  <a:lnTo>
                    <a:pt x="69273" y="164798"/>
                  </a:lnTo>
                  <a:lnTo>
                    <a:pt x="36287" y="190219"/>
                  </a:lnTo>
                  <a:lnTo>
                    <a:pt x="21459" y="197236"/>
                  </a:lnTo>
                  <a:lnTo>
                    <a:pt x="22067" y="198296"/>
                  </a:lnTo>
                  <a:lnTo>
                    <a:pt x="26505" y="201356"/>
                  </a:lnTo>
                  <a:lnTo>
                    <a:pt x="62543" y="208363"/>
                  </a:lnTo>
                  <a:lnTo>
                    <a:pt x="105863" y="210924"/>
                  </a:lnTo>
                  <a:lnTo>
                    <a:pt x="148175" y="215132"/>
                  </a:lnTo>
                  <a:lnTo>
                    <a:pt x="190500" y="21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576">
              <a:extLst>
                <a:ext uri="{FF2B5EF4-FFF2-40B4-BE49-F238E27FC236}">
                  <a16:creationId xmlns:a16="http://schemas.microsoft.com/office/drawing/2014/main" xmlns="" id="{36375C91-0FD8-48A7-9252-23CC0B76259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486650" y="5121056"/>
              <a:ext cx="117689" cy="242486"/>
            </a:xfrm>
            <a:custGeom>
              <a:avLst/>
              <a:gdLst/>
              <a:ahLst/>
              <a:cxnLst/>
              <a:rect l="0" t="0" r="0" b="0"/>
              <a:pathLst>
                <a:path w="117689" h="242486">
                  <a:moveTo>
                    <a:pt x="0" y="162144"/>
                  </a:moveTo>
                  <a:lnTo>
                    <a:pt x="0" y="162144"/>
                  </a:lnTo>
                  <a:lnTo>
                    <a:pt x="3370" y="125063"/>
                  </a:lnTo>
                  <a:lnTo>
                    <a:pt x="6907" y="88043"/>
                  </a:lnTo>
                  <a:lnTo>
                    <a:pt x="11537" y="52305"/>
                  </a:lnTo>
                  <a:lnTo>
                    <a:pt x="24124" y="12010"/>
                  </a:lnTo>
                  <a:lnTo>
                    <a:pt x="29066" y="3695"/>
                  </a:lnTo>
                  <a:lnTo>
                    <a:pt x="33614" y="0"/>
                  </a:lnTo>
                  <a:lnTo>
                    <a:pt x="43633" y="2121"/>
                  </a:lnTo>
                  <a:lnTo>
                    <a:pt x="57492" y="9178"/>
                  </a:lnTo>
                  <a:lnTo>
                    <a:pt x="80456" y="30430"/>
                  </a:lnTo>
                  <a:lnTo>
                    <a:pt x="105654" y="72940"/>
                  </a:lnTo>
                  <a:lnTo>
                    <a:pt x="113986" y="95686"/>
                  </a:lnTo>
                  <a:lnTo>
                    <a:pt x="117688" y="122259"/>
                  </a:lnTo>
                  <a:lnTo>
                    <a:pt x="109659" y="161615"/>
                  </a:lnTo>
                  <a:lnTo>
                    <a:pt x="87133" y="196716"/>
                  </a:lnTo>
                  <a:lnTo>
                    <a:pt x="58116" y="222717"/>
                  </a:lnTo>
                  <a:lnTo>
                    <a:pt x="23892" y="239621"/>
                  </a:lnTo>
                  <a:lnTo>
                    <a:pt x="14617" y="242439"/>
                  </a:lnTo>
                  <a:lnTo>
                    <a:pt x="11861" y="242485"/>
                  </a:lnTo>
                  <a:lnTo>
                    <a:pt x="10024" y="241810"/>
                  </a:lnTo>
                  <a:lnTo>
                    <a:pt x="8799" y="240655"/>
                  </a:lnTo>
                  <a:lnTo>
                    <a:pt x="8688" y="239885"/>
                  </a:lnTo>
                  <a:lnTo>
                    <a:pt x="9320" y="239371"/>
                  </a:lnTo>
                  <a:lnTo>
                    <a:pt x="12700" y="238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577">
              <a:extLst>
                <a:ext uri="{FF2B5EF4-FFF2-40B4-BE49-F238E27FC236}">
                  <a16:creationId xmlns:a16="http://schemas.microsoft.com/office/drawing/2014/main" xmlns="" id="{9BA7B218-2C64-4D72-8449-933143D4FFFE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670800" y="5094367"/>
              <a:ext cx="43207" cy="315834"/>
            </a:xfrm>
            <a:custGeom>
              <a:avLst/>
              <a:gdLst/>
              <a:ahLst/>
              <a:cxnLst/>
              <a:rect l="0" t="0" r="0" b="0"/>
              <a:pathLst>
                <a:path w="43207" h="315834">
                  <a:moveTo>
                    <a:pt x="19050" y="23733"/>
                  </a:moveTo>
                  <a:lnTo>
                    <a:pt x="19050" y="23733"/>
                  </a:lnTo>
                  <a:lnTo>
                    <a:pt x="25957" y="6774"/>
                  </a:lnTo>
                  <a:lnTo>
                    <a:pt x="29881" y="2084"/>
                  </a:lnTo>
                  <a:lnTo>
                    <a:pt x="33976" y="0"/>
                  </a:lnTo>
                  <a:lnTo>
                    <a:pt x="36057" y="2266"/>
                  </a:lnTo>
                  <a:lnTo>
                    <a:pt x="40249" y="12311"/>
                  </a:lnTo>
                  <a:lnTo>
                    <a:pt x="43206" y="43945"/>
                  </a:lnTo>
                  <a:lnTo>
                    <a:pt x="37339" y="91340"/>
                  </a:lnTo>
                  <a:lnTo>
                    <a:pt x="32352" y="129040"/>
                  </a:lnTo>
                  <a:lnTo>
                    <a:pt x="27784" y="169314"/>
                  </a:lnTo>
                  <a:lnTo>
                    <a:pt x="23402" y="210732"/>
                  </a:lnTo>
                  <a:lnTo>
                    <a:pt x="17221" y="248896"/>
                  </a:lnTo>
                  <a:lnTo>
                    <a:pt x="7688" y="294589"/>
                  </a:lnTo>
                  <a:lnTo>
                    <a:pt x="2278" y="314712"/>
                  </a:lnTo>
                  <a:lnTo>
                    <a:pt x="0" y="31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" name="SMARTInkShape-1578">
            <a:extLst>
              <a:ext uri="{FF2B5EF4-FFF2-40B4-BE49-F238E27FC236}">
                <a16:creationId xmlns:a16="http://schemas.microsoft.com/office/drawing/2014/main" xmlns="" id="{E02EE057-16DB-472A-94E6-28D6DBDB17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08566" y="5001311"/>
            <a:ext cx="590635" cy="351464"/>
          </a:xfrm>
          <a:custGeom>
            <a:avLst/>
            <a:gdLst/>
            <a:ahLst/>
            <a:cxnLst/>
            <a:rect l="0" t="0" r="0" b="0"/>
            <a:pathLst>
              <a:path w="590635" h="351464">
                <a:moveTo>
                  <a:pt x="69934" y="8839"/>
                </a:moveTo>
                <a:lnTo>
                  <a:pt x="69934" y="8839"/>
                </a:lnTo>
                <a:lnTo>
                  <a:pt x="69934" y="0"/>
                </a:lnTo>
                <a:lnTo>
                  <a:pt x="64159" y="41833"/>
                </a:lnTo>
                <a:lnTo>
                  <a:pt x="57725" y="78301"/>
                </a:lnTo>
                <a:lnTo>
                  <a:pt x="48280" y="124142"/>
                </a:lnTo>
                <a:lnTo>
                  <a:pt x="42798" y="149208"/>
                </a:lnTo>
                <a:lnTo>
                  <a:pt x="37732" y="174385"/>
                </a:lnTo>
                <a:lnTo>
                  <a:pt x="32944" y="199637"/>
                </a:lnTo>
                <a:lnTo>
                  <a:pt x="28341" y="224937"/>
                </a:lnTo>
                <a:lnTo>
                  <a:pt x="21344" y="268101"/>
                </a:lnTo>
                <a:lnTo>
                  <a:pt x="18000" y="303985"/>
                </a:lnTo>
                <a:lnTo>
                  <a:pt x="21216" y="331689"/>
                </a:lnTo>
                <a:lnTo>
                  <a:pt x="27351" y="346356"/>
                </a:lnTo>
                <a:lnTo>
                  <a:pt x="30962" y="350267"/>
                </a:lnTo>
                <a:lnTo>
                  <a:pt x="35486" y="351463"/>
                </a:lnTo>
                <a:lnTo>
                  <a:pt x="46157" y="349029"/>
                </a:lnTo>
                <a:lnTo>
                  <a:pt x="56074" y="337600"/>
                </a:lnTo>
                <a:lnTo>
                  <a:pt x="60693" y="329612"/>
                </a:lnTo>
                <a:lnTo>
                  <a:pt x="67196" y="294775"/>
                </a:lnTo>
                <a:lnTo>
                  <a:pt x="59009" y="249802"/>
                </a:lnTo>
                <a:lnTo>
                  <a:pt x="39808" y="210842"/>
                </a:lnTo>
                <a:lnTo>
                  <a:pt x="26205" y="195514"/>
                </a:lnTo>
                <a:lnTo>
                  <a:pt x="13810" y="187763"/>
                </a:lnTo>
                <a:lnTo>
                  <a:pt x="0" y="186653"/>
                </a:lnTo>
                <a:lnTo>
                  <a:pt x="46534" y="182876"/>
                </a:lnTo>
                <a:lnTo>
                  <a:pt x="78757" y="169061"/>
                </a:lnTo>
                <a:lnTo>
                  <a:pt x="124202" y="139109"/>
                </a:lnTo>
                <a:lnTo>
                  <a:pt x="149749" y="107645"/>
                </a:lnTo>
                <a:lnTo>
                  <a:pt x="171568" y="61909"/>
                </a:lnTo>
                <a:lnTo>
                  <a:pt x="182428" y="34790"/>
                </a:lnTo>
                <a:lnTo>
                  <a:pt x="182322" y="33901"/>
                </a:lnTo>
                <a:lnTo>
                  <a:pt x="180326" y="36676"/>
                </a:lnTo>
                <a:lnTo>
                  <a:pt x="174442" y="84018"/>
                </a:lnTo>
                <a:lnTo>
                  <a:pt x="167886" y="120567"/>
                </a:lnTo>
                <a:lnTo>
                  <a:pt x="160271" y="162683"/>
                </a:lnTo>
                <a:lnTo>
                  <a:pt x="150300" y="203509"/>
                </a:lnTo>
                <a:lnTo>
                  <a:pt x="140225" y="241409"/>
                </a:lnTo>
                <a:lnTo>
                  <a:pt x="130586" y="286279"/>
                </a:lnTo>
                <a:lnTo>
                  <a:pt x="124673" y="303102"/>
                </a:lnTo>
                <a:lnTo>
                  <a:pt x="133369" y="275902"/>
                </a:lnTo>
                <a:lnTo>
                  <a:pt x="147996" y="248757"/>
                </a:lnTo>
                <a:lnTo>
                  <a:pt x="165736" y="229582"/>
                </a:lnTo>
                <a:lnTo>
                  <a:pt x="176248" y="223364"/>
                </a:lnTo>
                <a:lnTo>
                  <a:pt x="181026" y="221705"/>
                </a:lnTo>
                <a:lnTo>
                  <a:pt x="185623" y="222717"/>
                </a:lnTo>
                <a:lnTo>
                  <a:pt x="194493" y="229484"/>
                </a:lnTo>
                <a:lnTo>
                  <a:pt x="204050" y="245196"/>
                </a:lnTo>
                <a:lnTo>
                  <a:pt x="222282" y="289618"/>
                </a:lnTo>
                <a:lnTo>
                  <a:pt x="227250" y="300140"/>
                </a:lnTo>
                <a:lnTo>
                  <a:pt x="234161" y="307170"/>
                </a:lnTo>
                <a:lnTo>
                  <a:pt x="237274" y="308620"/>
                </a:lnTo>
                <a:lnTo>
                  <a:pt x="240055" y="308882"/>
                </a:lnTo>
                <a:lnTo>
                  <a:pt x="242614" y="308351"/>
                </a:lnTo>
                <a:lnTo>
                  <a:pt x="277170" y="277496"/>
                </a:lnTo>
                <a:lnTo>
                  <a:pt x="287392" y="259946"/>
                </a:lnTo>
                <a:lnTo>
                  <a:pt x="300725" y="226161"/>
                </a:lnTo>
                <a:lnTo>
                  <a:pt x="300700" y="223570"/>
                </a:lnTo>
                <a:lnTo>
                  <a:pt x="299978" y="221843"/>
                </a:lnTo>
                <a:lnTo>
                  <a:pt x="297379" y="222103"/>
                </a:lnTo>
                <a:lnTo>
                  <a:pt x="288849" y="226155"/>
                </a:lnTo>
                <a:lnTo>
                  <a:pt x="275517" y="243111"/>
                </a:lnTo>
                <a:lnTo>
                  <a:pt x="266001" y="266009"/>
                </a:lnTo>
                <a:lnTo>
                  <a:pt x="266672" y="280476"/>
                </a:lnTo>
                <a:lnTo>
                  <a:pt x="271672" y="292550"/>
                </a:lnTo>
                <a:lnTo>
                  <a:pt x="278599" y="300268"/>
                </a:lnTo>
                <a:lnTo>
                  <a:pt x="288263" y="304168"/>
                </a:lnTo>
                <a:lnTo>
                  <a:pt x="300318" y="305196"/>
                </a:lnTo>
                <a:lnTo>
                  <a:pt x="315084" y="303300"/>
                </a:lnTo>
                <a:lnTo>
                  <a:pt x="342635" y="291526"/>
                </a:lnTo>
                <a:lnTo>
                  <a:pt x="385228" y="257409"/>
                </a:lnTo>
                <a:lnTo>
                  <a:pt x="397037" y="244198"/>
                </a:lnTo>
                <a:lnTo>
                  <a:pt x="402284" y="231271"/>
                </a:lnTo>
                <a:lnTo>
                  <a:pt x="402737" y="222233"/>
                </a:lnTo>
                <a:lnTo>
                  <a:pt x="401869" y="218835"/>
                </a:lnTo>
                <a:lnTo>
                  <a:pt x="400585" y="216569"/>
                </a:lnTo>
                <a:lnTo>
                  <a:pt x="399023" y="215059"/>
                </a:lnTo>
                <a:lnTo>
                  <a:pt x="397277" y="214052"/>
                </a:lnTo>
                <a:lnTo>
                  <a:pt x="395407" y="214087"/>
                </a:lnTo>
                <a:lnTo>
                  <a:pt x="391448" y="216007"/>
                </a:lnTo>
                <a:lnTo>
                  <a:pt x="381882" y="224425"/>
                </a:lnTo>
                <a:lnTo>
                  <a:pt x="373481" y="239227"/>
                </a:lnTo>
                <a:lnTo>
                  <a:pt x="372531" y="249052"/>
                </a:lnTo>
                <a:lnTo>
                  <a:pt x="377669" y="266857"/>
                </a:lnTo>
                <a:lnTo>
                  <a:pt x="392421" y="296693"/>
                </a:lnTo>
                <a:lnTo>
                  <a:pt x="401690" y="309402"/>
                </a:lnTo>
                <a:lnTo>
                  <a:pt x="405537" y="324457"/>
                </a:lnTo>
                <a:lnTo>
                  <a:pt x="405853" y="327201"/>
                </a:lnTo>
                <a:lnTo>
                  <a:pt x="404322" y="332131"/>
                </a:lnTo>
                <a:lnTo>
                  <a:pt x="402926" y="334433"/>
                </a:lnTo>
                <a:lnTo>
                  <a:pt x="401289" y="335968"/>
                </a:lnTo>
                <a:lnTo>
                  <a:pt x="397590" y="337674"/>
                </a:lnTo>
                <a:lnTo>
                  <a:pt x="391541" y="338635"/>
                </a:lnTo>
                <a:lnTo>
                  <a:pt x="390876" y="337358"/>
                </a:lnTo>
                <a:lnTo>
                  <a:pt x="392021" y="332177"/>
                </a:lnTo>
                <a:lnTo>
                  <a:pt x="396763" y="327053"/>
                </a:lnTo>
                <a:lnTo>
                  <a:pt x="442911" y="292354"/>
                </a:lnTo>
                <a:lnTo>
                  <a:pt x="488047" y="269453"/>
                </a:lnTo>
                <a:lnTo>
                  <a:pt x="530568" y="242942"/>
                </a:lnTo>
                <a:lnTo>
                  <a:pt x="532949" y="240402"/>
                </a:lnTo>
                <a:lnTo>
                  <a:pt x="533833" y="238004"/>
                </a:lnTo>
                <a:lnTo>
                  <a:pt x="533553" y="225713"/>
                </a:lnTo>
                <a:lnTo>
                  <a:pt x="532825" y="223272"/>
                </a:lnTo>
                <a:lnTo>
                  <a:pt x="531633" y="221643"/>
                </a:lnTo>
                <a:lnTo>
                  <a:pt x="530133" y="220559"/>
                </a:lnTo>
                <a:lnTo>
                  <a:pt x="522822" y="223117"/>
                </a:lnTo>
                <a:lnTo>
                  <a:pt x="506806" y="234371"/>
                </a:lnTo>
                <a:lnTo>
                  <a:pt x="496227" y="245954"/>
                </a:lnTo>
                <a:lnTo>
                  <a:pt x="481236" y="284570"/>
                </a:lnTo>
                <a:lnTo>
                  <a:pt x="480394" y="299308"/>
                </a:lnTo>
                <a:lnTo>
                  <a:pt x="481157" y="306201"/>
                </a:lnTo>
                <a:lnTo>
                  <a:pt x="487649" y="319506"/>
                </a:lnTo>
                <a:lnTo>
                  <a:pt x="492344" y="326017"/>
                </a:lnTo>
                <a:lnTo>
                  <a:pt x="503204" y="333251"/>
                </a:lnTo>
                <a:lnTo>
                  <a:pt x="517204" y="336467"/>
                </a:lnTo>
                <a:lnTo>
                  <a:pt x="548182" y="336865"/>
                </a:lnTo>
                <a:lnTo>
                  <a:pt x="590634" y="3263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SMARTInkShape-Group352">
            <a:extLst>
              <a:ext uri="{FF2B5EF4-FFF2-40B4-BE49-F238E27FC236}">
                <a16:creationId xmlns:a16="http://schemas.microsoft.com/office/drawing/2014/main" xmlns="" id="{7D601E34-C36F-4C6E-A4AF-EAB10666BD40}"/>
              </a:ext>
            </a:extLst>
          </p:cNvPr>
          <p:cNvGrpSpPr/>
          <p:nvPr/>
        </p:nvGrpSpPr>
        <p:grpSpPr>
          <a:xfrm>
            <a:off x="4428537" y="5183727"/>
            <a:ext cx="739608" cy="312765"/>
            <a:chOff x="4428537" y="5183727"/>
            <a:chExt cx="739608" cy="312765"/>
          </a:xfrm>
        </p:grpSpPr>
        <p:sp>
          <p:nvSpPr>
            <p:cNvPr id="248" name="SMARTInkShape-1579">
              <a:extLst>
                <a:ext uri="{FF2B5EF4-FFF2-40B4-BE49-F238E27FC236}">
                  <a16:creationId xmlns:a16="http://schemas.microsoft.com/office/drawing/2014/main" xmlns="" id="{3BB2D92C-BD64-45DD-B345-A8ECEBF6E60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067300" y="5221106"/>
              <a:ext cx="100845" cy="275386"/>
            </a:xfrm>
            <a:custGeom>
              <a:avLst/>
              <a:gdLst/>
              <a:ahLst/>
              <a:cxnLst/>
              <a:rect l="0" t="0" r="0" b="0"/>
              <a:pathLst>
                <a:path w="100845" h="275386">
                  <a:moveTo>
                    <a:pt x="76200" y="17644"/>
                  </a:moveTo>
                  <a:lnTo>
                    <a:pt x="76200" y="17644"/>
                  </a:lnTo>
                  <a:lnTo>
                    <a:pt x="81226" y="5711"/>
                  </a:lnTo>
                  <a:lnTo>
                    <a:pt x="81667" y="3338"/>
                  </a:lnTo>
                  <a:lnTo>
                    <a:pt x="81256" y="1757"/>
                  </a:lnTo>
                  <a:lnTo>
                    <a:pt x="80276" y="704"/>
                  </a:lnTo>
                  <a:lnTo>
                    <a:pt x="78918" y="0"/>
                  </a:lnTo>
                  <a:lnTo>
                    <a:pt x="63521" y="9124"/>
                  </a:lnTo>
                  <a:lnTo>
                    <a:pt x="41085" y="28604"/>
                  </a:lnTo>
                  <a:lnTo>
                    <a:pt x="26676" y="52248"/>
                  </a:lnTo>
                  <a:lnTo>
                    <a:pt x="24321" y="65009"/>
                  </a:lnTo>
                  <a:lnTo>
                    <a:pt x="24680" y="70387"/>
                  </a:lnTo>
                  <a:lnTo>
                    <a:pt x="26331" y="73972"/>
                  </a:lnTo>
                  <a:lnTo>
                    <a:pt x="28843" y="76363"/>
                  </a:lnTo>
                  <a:lnTo>
                    <a:pt x="31929" y="77957"/>
                  </a:lnTo>
                  <a:lnTo>
                    <a:pt x="42883" y="74083"/>
                  </a:lnTo>
                  <a:lnTo>
                    <a:pt x="66170" y="57720"/>
                  </a:lnTo>
                  <a:lnTo>
                    <a:pt x="99050" y="20410"/>
                  </a:lnTo>
                  <a:lnTo>
                    <a:pt x="99900" y="20194"/>
                  </a:lnTo>
                  <a:lnTo>
                    <a:pt x="100466" y="20755"/>
                  </a:lnTo>
                  <a:lnTo>
                    <a:pt x="100844" y="21835"/>
                  </a:lnTo>
                  <a:lnTo>
                    <a:pt x="85669" y="61431"/>
                  </a:lnTo>
                  <a:lnTo>
                    <a:pt x="79590" y="105873"/>
                  </a:lnTo>
                  <a:lnTo>
                    <a:pt x="76164" y="152821"/>
                  </a:lnTo>
                  <a:lnTo>
                    <a:pt x="70624" y="193790"/>
                  </a:lnTo>
                  <a:lnTo>
                    <a:pt x="59653" y="231643"/>
                  </a:lnTo>
                  <a:lnTo>
                    <a:pt x="44015" y="259243"/>
                  </a:lnTo>
                  <a:lnTo>
                    <a:pt x="34614" y="269190"/>
                  </a:lnTo>
                  <a:lnTo>
                    <a:pt x="23851" y="274081"/>
                  </a:lnTo>
                  <a:lnTo>
                    <a:pt x="18017" y="275385"/>
                  </a:lnTo>
                  <a:lnTo>
                    <a:pt x="12717" y="274138"/>
                  </a:lnTo>
                  <a:lnTo>
                    <a:pt x="3065" y="267108"/>
                  </a:lnTo>
                  <a:lnTo>
                    <a:pt x="632" y="260154"/>
                  </a:lnTo>
                  <a:lnTo>
                    <a:pt x="0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580">
              <a:extLst>
                <a:ext uri="{FF2B5EF4-FFF2-40B4-BE49-F238E27FC236}">
                  <a16:creationId xmlns:a16="http://schemas.microsoft.com/office/drawing/2014/main" xmlns="" id="{72AD8F82-118E-4127-AAF6-5DAF87EB17C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967805" y="5212868"/>
              <a:ext cx="97795" cy="102083"/>
            </a:xfrm>
            <a:custGeom>
              <a:avLst/>
              <a:gdLst/>
              <a:ahLst/>
              <a:cxnLst/>
              <a:rect l="0" t="0" r="0" b="0"/>
              <a:pathLst>
                <a:path w="97795" h="102083">
                  <a:moveTo>
                    <a:pt x="42345" y="6832"/>
                  </a:moveTo>
                  <a:lnTo>
                    <a:pt x="42345" y="6832"/>
                  </a:lnTo>
                  <a:lnTo>
                    <a:pt x="30411" y="1806"/>
                  </a:lnTo>
                  <a:lnTo>
                    <a:pt x="23711" y="560"/>
                  </a:lnTo>
                  <a:lnTo>
                    <a:pt x="19935" y="41925"/>
                  </a:lnTo>
                  <a:lnTo>
                    <a:pt x="11761" y="77761"/>
                  </a:lnTo>
                  <a:lnTo>
                    <a:pt x="0" y="98600"/>
                  </a:lnTo>
                  <a:lnTo>
                    <a:pt x="5" y="98350"/>
                  </a:lnTo>
                  <a:lnTo>
                    <a:pt x="19631" y="58637"/>
                  </a:lnTo>
                  <a:lnTo>
                    <a:pt x="32249" y="37618"/>
                  </a:lnTo>
                  <a:lnTo>
                    <a:pt x="69116" y="2558"/>
                  </a:lnTo>
                  <a:lnTo>
                    <a:pt x="74304" y="456"/>
                  </a:lnTo>
                  <a:lnTo>
                    <a:pt x="83830" y="0"/>
                  </a:lnTo>
                  <a:lnTo>
                    <a:pt x="87640" y="2277"/>
                  </a:lnTo>
                  <a:lnTo>
                    <a:pt x="93756" y="10452"/>
                  </a:lnTo>
                  <a:lnTo>
                    <a:pt x="97794" y="33697"/>
                  </a:lnTo>
                  <a:lnTo>
                    <a:pt x="89218" y="79741"/>
                  </a:lnTo>
                  <a:lnTo>
                    <a:pt x="86795" y="102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581">
              <a:extLst>
                <a:ext uri="{FF2B5EF4-FFF2-40B4-BE49-F238E27FC236}">
                  <a16:creationId xmlns:a16="http://schemas.microsoft.com/office/drawing/2014/main" xmlns="" id="{338A7BF9-06FC-4AA3-B292-76654568D61A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825662" y="5220062"/>
              <a:ext cx="75177" cy="120144"/>
            </a:xfrm>
            <a:custGeom>
              <a:avLst/>
              <a:gdLst/>
              <a:ahLst/>
              <a:cxnLst/>
              <a:rect l="0" t="0" r="0" b="0"/>
              <a:pathLst>
                <a:path w="75177" h="120144">
                  <a:moveTo>
                    <a:pt x="25738" y="18688"/>
                  </a:moveTo>
                  <a:lnTo>
                    <a:pt x="25738" y="18688"/>
                  </a:lnTo>
                  <a:lnTo>
                    <a:pt x="22367" y="18688"/>
                  </a:lnTo>
                  <a:lnTo>
                    <a:pt x="21374" y="17982"/>
                  </a:lnTo>
                  <a:lnTo>
                    <a:pt x="20712" y="16807"/>
                  </a:lnTo>
                  <a:lnTo>
                    <a:pt x="20271" y="15317"/>
                  </a:lnTo>
                  <a:lnTo>
                    <a:pt x="20682" y="13619"/>
                  </a:lnTo>
                  <a:lnTo>
                    <a:pt x="24631" y="7856"/>
                  </a:lnTo>
                  <a:lnTo>
                    <a:pt x="28304" y="3761"/>
                  </a:lnTo>
                  <a:lnTo>
                    <a:pt x="32287" y="1470"/>
                  </a:lnTo>
                  <a:lnTo>
                    <a:pt x="34337" y="858"/>
                  </a:lnTo>
                  <a:lnTo>
                    <a:pt x="34999" y="452"/>
                  </a:lnTo>
                  <a:lnTo>
                    <a:pt x="34734" y="179"/>
                  </a:lnTo>
                  <a:lnTo>
                    <a:pt x="33852" y="0"/>
                  </a:lnTo>
                  <a:lnTo>
                    <a:pt x="30990" y="3561"/>
                  </a:lnTo>
                  <a:lnTo>
                    <a:pt x="7359" y="46105"/>
                  </a:lnTo>
                  <a:lnTo>
                    <a:pt x="634" y="66151"/>
                  </a:lnTo>
                  <a:lnTo>
                    <a:pt x="0" y="86820"/>
                  </a:lnTo>
                  <a:lnTo>
                    <a:pt x="3951" y="102121"/>
                  </a:lnTo>
                  <a:lnTo>
                    <a:pt x="6980" y="108176"/>
                  </a:lnTo>
                  <a:lnTo>
                    <a:pt x="15991" y="116787"/>
                  </a:lnTo>
                  <a:lnTo>
                    <a:pt x="21356" y="120070"/>
                  </a:lnTo>
                  <a:lnTo>
                    <a:pt x="27050" y="120143"/>
                  </a:lnTo>
                  <a:lnTo>
                    <a:pt x="39021" y="114579"/>
                  </a:lnTo>
                  <a:lnTo>
                    <a:pt x="61032" y="96176"/>
                  </a:lnTo>
                  <a:lnTo>
                    <a:pt x="69647" y="80878"/>
                  </a:lnTo>
                  <a:lnTo>
                    <a:pt x="75176" y="48062"/>
                  </a:lnTo>
                  <a:lnTo>
                    <a:pt x="72763" y="22845"/>
                  </a:lnTo>
                  <a:lnTo>
                    <a:pt x="69788" y="16520"/>
                  </a:lnTo>
                  <a:lnTo>
                    <a:pt x="60838" y="7611"/>
                  </a:lnTo>
                  <a:lnTo>
                    <a:pt x="55488" y="5659"/>
                  </a:lnTo>
                  <a:lnTo>
                    <a:pt x="43899" y="5371"/>
                  </a:lnTo>
                  <a:lnTo>
                    <a:pt x="35456" y="7595"/>
                  </a:lnTo>
                  <a:lnTo>
                    <a:pt x="25738" y="12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582">
              <a:extLst>
                <a:ext uri="{FF2B5EF4-FFF2-40B4-BE49-F238E27FC236}">
                  <a16:creationId xmlns:a16="http://schemas.microsoft.com/office/drawing/2014/main" xmlns="" id="{948F013E-1118-4D65-8079-7F168E01D9AB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622800" y="5201323"/>
              <a:ext cx="159306" cy="120655"/>
            </a:xfrm>
            <a:custGeom>
              <a:avLst/>
              <a:gdLst/>
              <a:ahLst/>
              <a:cxnLst/>
              <a:rect l="0" t="0" r="0" b="0"/>
              <a:pathLst>
                <a:path w="159306" h="120655">
                  <a:moveTo>
                    <a:pt x="0" y="18377"/>
                  </a:moveTo>
                  <a:lnTo>
                    <a:pt x="0" y="18377"/>
                  </a:lnTo>
                  <a:lnTo>
                    <a:pt x="5467" y="7443"/>
                  </a:lnTo>
                  <a:lnTo>
                    <a:pt x="9459" y="16313"/>
                  </a:lnTo>
                  <a:lnTo>
                    <a:pt x="11354" y="49118"/>
                  </a:lnTo>
                  <a:lnTo>
                    <a:pt x="5666" y="91869"/>
                  </a:lnTo>
                  <a:lnTo>
                    <a:pt x="497" y="120654"/>
                  </a:lnTo>
                  <a:lnTo>
                    <a:pt x="331" y="120428"/>
                  </a:lnTo>
                  <a:lnTo>
                    <a:pt x="17706" y="75825"/>
                  </a:lnTo>
                  <a:lnTo>
                    <a:pt x="38383" y="31998"/>
                  </a:lnTo>
                  <a:lnTo>
                    <a:pt x="51667" y="10653"/>
                  </a:lnTo>
                  <a:lnTo>
                    <a:pt x="54906" y="8289"/>
                  </a:lnTo>
                  <a:lnTo>
                    <a:pt x="57771" y="7418"/>
                  </a:lnTo>
                  <a:lnTo>
                    <a:pt x="61092" y="8955"/>
                  </a:lnTo>
                  <a:lnTo>
                    <a:pt x="68543" y="16306"/>
                  </a:lnTo>
                  <a:lnTo>
                    <a:pt x="72797" y="30392"/>
                  </a:lnTo>
                  <a:lnTo>
                    <a:pt x="73309" y="56274"/>
                  </a:lnTo>
                  <a:lnTo>
                    <a:pt x="70052" y="91313"/>
                  </a:lnTo>
                  <a:lnTo>
                    <a:pt x="69910" y="86868"/>
                  </a:lnTo>
                  <a:lnTo>
                    <a:pt x="88699" y="47997"/>
                  </a:lnTo>
                  <a:lnTo>
                    <a:pt x="103422" y="21509"/>
                  </a:lnTo>
                  <a:lnTo>
                    <a:pt x="115110" y="8480"/>
                  </a:lnTo>
                  <a:lnTo>
                    <a:pt x="127360" y="337"/>
                  </a:lnTo>
                  <a:lnTo>
                    <a:pt x="132884" y="0"/>
                  </a:lnTo>
                  <a:lnTo>
                    <a:pt x="137978" y="1892"/>
                  </a:lnTo>
                  <a:lnTo>
                    <a:pt x="147401" y="10345"/>
                  </a:lnTo>
                  <a:lnTo>
                    <a:pt x="156293" y="23509"/>
                  </a:lnTo>
                  <a:lnTo>
                    <a:pt x="159305" y="40648"/>
                  </a:lnTo>
                  <a:lnTo>
                    <a:pt x="158117" y="84287"/>
                  </a:lnTo>
                  <a:lnTo>
                    <a:pt x="152400" y="107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583">
              <a:extLst>
                <a:ext uri="{FF2B5EF4-FFF2-40B4-BE49-F238E27FC236}">
                  <a16:creationId xmlns:a16="http://schemas.microsoft.com/office/drawing/2014/main" xmlns="" id="{DB3D218A-A67F-41D2-BF22-F20BE0CFE03A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428537" y="5183727"/>
              <a:ext cx="130764" cy="143924"/>
            </a:xfrm>
            <a:custGeom>
              <a:avLst/>
              <a:gdLst/>
              <a:ahLst/>
              <a:cxnLst/>
              <a:rect l="0" t="0" r="0" b="0"/>
              <a:pathLst>
                <a:path w="130764" h="143924">
                  <a:moveTo>
                    <a:pt x="79963" y="29623"/>
                  </a:moveTo>
                  <a:lnTo>
                    <a:pt x="79963" y="29623"/>
                  </a:lnTo>
                  <a:lnTo>
                    <a:pt x="79963" y="20784"/>
                  </a:lnTo>
                  <a:lnTo>
                    <a:pt x="78552" y="18791"/>
                  </a:lnTo>
                  <a:lnTo>
                    <a:pt x="56114" y="1064"/>
                  </a:lnTo>
                  <a:lnTo>
                    <a:pt x="53480" y="0"/>
                  </a:lnTo>
                  <a:lnTo>
                    <a:pt x="39660" y="1874"/>
                  </a:lnTo>
                  <a:lnTo>
                    <a:pt x="28184" y="12586"/>
                  </a:lnTo>
                  <a:lnTo>
                    <a:pt x="16734" y="30518"/>
                  </a:lnTo>
                  <a:lnTo>
                    <a:pt x="3765" y="67675"/>
                  </a:lnTo>
                  <a:lnTo>
                    <a:pt x="0" y="102986"/>
                  </a:lnTo>
                  <a:lnTo>
                    <a:pt x="1620" y="117732"/>
                  </a:lnTo>
                  <a:lnTo>
                    <a:pt x="3746" y="122229"/>
                  </a:lnTo>
                  <a:lnTo>
                    <a:pt x="6574" y="125227"/>
                  </a:lnTo>
                  <a:lnTo>
                    <a:pt x="9870" y="127226"/>
                  </a:lnTo>
                  <a:lnTo>
                    <a:pt x="22941" y="123802"/>
                  </a:lnTo>
                  <a:lnTo>
                    <a:pt x="31366" y="119925"/>
                  </a:lnTo>
                  <a:lnTo>
                    <a:pt x="56705" y="94244"/>
                  </a:lnTo>
                  <a:lnTo>
                    <a:pt x="84070" y="54121"/>
                  </a:lnTo>
                  <a:lnTo>
                    <a:pt x="94978" y="34059"/>
                  </a:lnTo>
                  <a:lnTo>
                    <a:pt x="97734" y="31875"/>
                  </a:lnTo>
                  <a:lnTo>
                    <a:pt x="100277" y="31124"/>
                  </a:lnTo>
                  <a:lnTo>
                    <a:pt x="101972" y="33446"/>
                  </a:lnTo>
                  <a:lnTo>
                    <a:pt x="104692" y="59332"/>
                  </a:lnTo>
                  <a:lnTo>
                    <a:pt x="108602" y="101579"/>
                  </a:lnTo>
                  <a:lnTo>
                    <a:pt x="114162" y="128084"/>
                  </a:lnTo>
                  <a:lnTo>
                    <a:pt x="116874" y="133364"/>
                  </a:lnTo>
                  <a:lnTo>
                    <a:pt x="120092" y="136883"/>
                  </a:lnTo>
                  <a:lnTo>
                    <a:pt x="130763" y="14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353">
            <a:extLst>
              <a:ext uri="{FF2B5EF4-FFF2-40B4-BE49-F238E27FC236}">
                <a16:creationId xmlns:a16="http://schemas.microsoft.com/office/drawing/2014/main" xmlns="" id="{8F7299FB-59D6-4C8B-BB43-C9161A89E388}"/>
              </a:ext>
            </a:extLst>
          </p:cNvPr>
          <p:cNvGrpSpPr/>
          <p:nvPr/>
        </p:nvGrpSpPr>
        <p:grpSpPr>
          <a:xfrm>
            <a:off x="3600450" y="5200650"/>
            <a:ext cx="514351" cy="165101"/>
            <a:chOff x="3600450" y="5200650"/>
            <a:chExt cx="514351" cy="165101"/>
          </a:xfrm>
        </p:grpSpPr>
        <p:sp>
          <p:nvSpPr>
            <p:cNvPr id="254" name="SMARTInkShape-1584">
              <a:extLst>
                <a:ext uri="{FF2B5EF4-FFF2-40B4-BE49-F238E27FC236}">
                  <a16:creationId xmlns:a16="http://schemas.microsoft.com/office/drawing/2014/main" xmlns="" id="{14C4036C-7C3D-44E5-9B15-4740500B7D38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994150" y="5208766"/>
              <a:ext cx="120651" cy="156985"/>
            </a:xfrm>
            <a:custGeom>
              <a:avLst/>
              <a:gdLst/>
              <a:ahLst/>
              <a:cxnLst/>
              <a:rect l="0" t="0" r="0" b="0"/>
              <a:pathLst>
                <a:path w="120651" h="156985">
                  <a:moveTo>
                    <a:pt x="120650" y="10934"/>
                  </a:moveTo>
                  <a:lnTo>
                    <a:pt x="120650" y="10934"/>
                  </a:lnTo>
                  <a:lnTo>
                    <a:pt x="115183" y="0"/>
                  </a:lnTo>
                  <a:lnTo>
                    <a:pt x="114183" y="116"/>
                  </a:lnTo>
                  <a:lnTo>
                    <a:pt x="111190" y="2128"/>
                  </a:lnTo>
                  <a:lnTo>
                    <a:pt x="83815" y="43093"/>
                  </a:lnTo>
                  <a:lnTo>
                    <a:pt x="51626" y="87763"/>
                  </a:lnTo>
                  <a:lnTo>
                    <a:pt x="17671" y="129409"/>
                  </a:lnTo>
                  <a:lnTo>
                    <a:pt x="0" y="156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585">
              <a:extLst>
                <a:ext uri="{FF2B5EF4-FFF2-40B4-BE49-F238E27FC236}">
                  <a16:creationId xmlns:a16="http://schemas.microsoft.com/office/drawing/2014/main" xmlns="" id="{B16E37C9-8818-482E-8E2E-BE796E59E3A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006850" y="520065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0" y="0"/>
                  </a:moveTo>
                  <a:lnTo>
                    <a:pt x="0" y="0"/>
                  </a:lnTo>
                  <a:lnTo>
                    <a:pt x="19773" y="45503"/>
                  </a:lnTo>
                  <a:lnTo>
                    <a:pt x="44513" y="91579"/>
                  </a:lnTo>
                  <a:lnTo>
                    <a:pt x="53406" y="104981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586">
              <a:extLst>
                <a:ext uri="{FF2B5EF4-FFF2-40B4-BE49-F238E27FC236}">
                  <a16:creationId xmlns:a16="http://schemas.microsoft.com/office/drawing/2014/main" xmlns="" id="{DC46C9FE-6964-43DE-BA1E-9F59A0D0C6C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822431" y="5204315"/>
              <a:ext cx="127270" cy="123336"/>
            </a:xfrm>
            <a:custGeom>
              <a:avLst/>
              <a:gdLst/>
              <a:ahLst/>
              <a:cxnLst/>
              <a:rect l="0" t="0" r="0" b="0"/>
              <a:pathLst>
                <a:path w="127270" h="123336">
                  <a:moveTo>
                    <a:pt x="63769" y="53485"/>
                  </a:moveTo>
                  <a:lnTo>
                    <a:pt x="63769" y="53485"/>
                  </a:lnTo>
                  <a:lnTo>
                    <a:pt x="72497" y="38275"/>
                  </a:lnTo>
                  <a:lnTo>
                    <a:pt x="75946" y="8704"/>
                  </a:lnTo>
                  <a:lnTo>
                    <a:pt x="75416" y="4581"/>
                  </a:lnTo>
                  <a:lnTo>
                    <a:pt x="74355" y="1832"/>
                  </a:lnTo>
                  <a:lnTo>
                    <a:pt x="72943" y="0"/>
                  </a:lnTo>
                  <a:lnTo>
                    <a:pt x="69180" y="189"/>
                  </a:lnTo>
                  <a:lnTo>
                    <a:pt x="57472" y="4163"/>
                  </a:lnTo>
                  <a:lnTo>
                    <a:pt x="35013" y="24446"/>
                  </a:lnTo>
                  <a:lnTo>
                    <a:pt x="8622" y="62905"/>
                  </a:lnTo>
                  <a:lnTo>
                    <a:pt x="924" y="83542"/>
                  </a:lnTo>
                  <a:lnTo>
                    <a:pt x="0" y="91868"/>
                  </a:lnTo>
                  <a:lnTo>
                    <a:pt x="2736" y="104881"/>
                  </a:lnTo>
                  <a:lnTo>
                    <a:pt x="6853" y="108916"/>
                  </a:lnTo>
                  <a:lnTo>
                    <a:pt x="18952" y="113398"/>
                  </a:lnTo>
                  <a:lnTo>
                    <a:pt x="33737" y="111628"/>
                  </a:lnTo>
                  <a:lnTo>
                    <a:pt x="49716" y="104726"/>
                  </a:lnTo>
                  <a:lnTo>
                    <a:pt x="72462" y="85680"/>
                  </a:lnTo>
                  <a:lnTo>
                    <a:pt x="91973" y="58724"/>
                  </a:lnTo>
                  <a:lnTo>
                    <a:pt x="93155" y="58389"/>
                  </a:lnTo>
                  <a:lnTo>
                    <a:pt x="93943" y="58871"/>
                  </a:lnTo>
                  <a:lnTo>
                    <a:pt x="99074" y="85457"/>
                  </a:lnTo>
                  <a:lnTo>
                    <a:pt x="112790" y="111238"/>
                  </a:lnTo>
                  <a:lnTo>
                    <a:pt x="127269" y="12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587">
              <a:extLst>
                <a:ext uri="{FF2B5EF4-FFF2-40B4-BE49-F238E27FC236}">
                  <a16:creationId xmlns:a16="http://schemas.microsoft.com/office/drawing/2014/main" xmlns="" id="{C6607983-C0F9-4B2B-8DCA-1672CC5804F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600450" y="5207000"/>
              <a:ext cx="190501" cy="152401"/>
            </a:xfrm>
            <a:custGeom>
              <a:avLst/>
              <a:gdLst/>
              <a:ahLst/>
              <a:cxnLst/>
              <a:rect l="0" t="0" r="0" b="0"/>
              <a:pathLst>
                <a:path w="190501" h="152401">
                  <a:moveTo>
                    <a:pt x="0" y="0"/>
                  </a:moveTo>
                  <a:lnTo>
                    <a:pt x="0" y="0"/>
                  </a:lnTo>
                  <a:lnTo>
                    <a:pt x="9434" y="16620"/>
                  </a:lnTo>
                  <a:lnTo>
                    <a:pt x="16941" y="56174"/>
                  </a:lnTo>
                  <a:lnTo>
                    <a:pt x="18425" y="93078"/>
                  </a:lnTo>
                  <a:lnTo>
                    <a:pt x="18995" y="139100"/>
                  </a:lnTo>
                  <a:lnTo>
                    <a:pt x="19014" y="141417"/>
                  </a:lnTo>
                  <a:lnTo>
                    <a:pt x="22418" y="103548"/>
                  </a:lnTo>
                  <a:lnTo>
                    <a:pt x="31258" y="61804"/>
                  </a:lnTo>
                  <a:lnTo>
                    <a:pt x="50547" y="19526"/>
                  </a:lnTo>
                  <a:lnTo>
                    <a:pt x="57272" y="9148"/>
                  </a:lnTo>
                  <a:lnTo>
                    <a:pt x="61465" y="7510"/>
                  </a:lnTo>
                  <a:lnTo>
                    <a:pt x="66377" y="7828"/>
                  </a:lnTo>
                  <a:lnTo>
                    <a:pt x="71768" y="9453"/>
                  </a:lnTo>
                  <a:lnTo>
                    <a:pt x="76067" y="14063"/>
                  </a:lnTo>
                  <a:lnTo>
                    <a:pt x="85490" y="37407"/>
                  </a:lnTo>
                  <a:lnTo>
                    <a:pt x="93825" y="80507"/>
                  </a:lnTo>
                  <a:lnTo>
                    <a:pt x="92735" y="90579"/>
                  </a:lnTo>
                  <a:lnTo>
                    <a:pt x="91457" y="94253"/>
                  </a:lnTo>
                  <a:lnTo>
                    <a:pt x="90605" y="95291"/>
                  </a:lnTo>
                  <a:lnTo>
                    <a:pt x="90036" y="94572"/>
                  </a:lnTo>
                  <a:lnTo>
                    <a:pt x="89657" y="92681"/>
                  </a:lnTo>
                  <a:lnTo>
                    <a:pt x="92495" y="76537"/>
                  </a:lnTo>
                  <a:lnTo>
                    <a:pt x="110620" y="37069"/>
                  </a:lnTo>
                  <a:lnTo>
                    <a:pt x="131946" y="11533"/>
                  </a:lnTo>
                  <a:lnTo>
                    <a:pt x="145426" y="2068"/>
                  </a:lnTo>
                  <a:lnTo>
                    <a:pt x="151278" y="673"/>
                  </a:lnTo>
                  <a:lnTo>
                    <a:pt x="156591" y="1155"/>
                  </a:lnTo>
                  <a:lnTo>
                    <a:pt x="161544" y="2885"/>
                  </a:lnTo>
                  <a:lnTo>
                    <a:pt x="170810" y="14218"/>
                  </a:lnTo>
                  <a:lnTo>
                    <a:pt x="178927" y="32424"/>
                  </a:lnTo>
                  <a:lnTo>
                    <a:pt x="186757" y="69736"/>
                  </a:lnTo>
                  <a:lnTo>
                    <a:pt x="188685" y="107211"/>
                  </a:lnTo>
                  <a:lnTo>
                    <a:pt x="187136" y="142429"/>
                  </a:lnTo>
                  <a:lnTo>
                    <a:pt x="1905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354">
            <a:extLst>
              <a:ext uri="{FF2B5EF4-FFF2-40B4-BE49-F238E27FC236}">
                <a16:creationId xmlns:a16="http://schemas.microsoft.com/office/drawing/2014/main" xmlns="" id="{767AC650-D880-4A93-8D1C-1DB642D8C83C}"/>
              </a:ext>
            </a:extLst>
          </p:cNvPr>
          <p:cNvGrpSpPr/>
          <p:nvPr/>
        </p:nvGrpSpPr>
        <p:grpSpPr>
          <a:xfrm>
            <a:off x="2521713" y="5053876"/>
            <a:ext cx="580978" cy="362675"/>
            <a:chOff x="2521713" y="5053876"/>
            <a:chExt cx="580978" cy="362675"/>
          </a:xfrm>
        </p:grpSpPr>
        <p:sp>
          <p:nvSpPr>
            <p:cNvPr id="259" name="SMARTInkShape-1588">
              <a:extLst>
                <a:ext uri="{FF2B5EF4-FFF2-40B4-BE49-F238E27FC236}">
                  <a16:creationId xmlns:a16="http://schemas.microsoft.com/office/drawing/2014/main" xmlns="" id="{76C40EF9-D5AA-499C-B4E1-8364ACDF6EA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535415" y="5251450"/>
              <a:ext cx="150636" cy="37578"/>
            </a:xfrm>
            <a:custGeom>
              <a:avLst/>
              <a:gdLst/>
              <a:ahLst/>
              <a:cxnLst/>
              <a:rect l="0" t="0" r="0" b="0"/>
              <a:pathLst>
                <a:path w="150636" h="37578">
                  <a:moveTo>
                    <a:pt x="10935" y="25400"/>
                  </a:moveTo>
                  <a:lnTo>
                    <a:pt x="10935" y="25400"/>
                  </a:lnTo>
                  <a:lnTo>
                    <a:pt x="0" y="36334"/>
                  </a:lnTo>
                  <a:lnTo>
                    <a:pt x="1528" y="36923"/>
                  </a:lnTo>
                  <a:lnTo>
                    <a:pt x="8871" y="37577"/>
                  </a:lnTo>
                  <a:lnTo>
                    <a:pt x="46746" y="28563"/>
                  </a:lnTo>
                  <a:lnTo>
                    <a:pt x="87554" y="20065"/>
                  </a:lnTo>
                  <a:lnTo>
                    <a:pt x="129436" y="6886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589">
              <a:extLst>
                <a:ext uri="{FF2B5EF4-FFF2-40B4-BE49-F238E27FC236}">
                  <a16:creationId xmlns:a16="http://schemas.microsoft.com/office/drawing/2014/main" xmlns="" id="{F0A4B581-A14A-48C7-98A0-2F40B8FB081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546350" y="5067300"/>
              <a:ext cx="158751" cy="107951"/>
            </a:xfrm>
            <a:custGeom>
              <a:avLst/>
              <a:gdLst/>
              <a:ahLst/>
              <a:cxnLst/>
              <a:rect l="0" t="0" r="0" b="0"/>
              <a:pathLst>
                <a:path w="158751" h="107951">
                  <a:moveTo>
                    <a:pt x="0" y="107950"/>
                  </a:moveTo>
                  <a:lnTo>
                    <a:pt x="0" y="107950"/>
                  </a:lnTo>
                  <a:lnTo>
                    <a:pt x="1882" y="82202"/>
                  </a:lnTo>
                  <a:lnTo>
                    <a:pt x="5775" y="70401"/>
                  </a:lnTo>
                  <a:lnTo>
                    <a:pt x="27136" y="43547"/>
                  </a:lnTo>
                  <a:lnTo>
                    <a:pt x="55077" y="28503"/>
                  </a:lnTo>
                  <a:lnTo>
                    <a:pt x="93538" y="15109"/>
                  </a:lnTo>
                  <a:lnTo>
                    <a:pt x="132843" y="557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590">
              <a:extLst>
                <a:ext uri="{FF2B5EF4-FFF2-40B4-BE49-F238E27FC236}">
                  <a16:creationId xmlns:a16="http://schemas.microsoft.com/office/drawing/2014/main" xmlns="" id="{944EE2A1-17CA-49A3-8F3D-506ADD0C403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521713" y="5144023"/>
              <a:ext cx="11938" cy="272528"/>
            </a:xfrm>
            <a:custGeom>
              <a:avLst/>
              <a:gdLst/>
              <a:ahLst/>
              <a:cxnLst/>
              <a:rect l="0" t="0" r="0" b="0"/>
              <a:pathLst>
                <a:path w="11938" h="272528">
                  <a:moveTo>
                    <a:pt x="11937" y="12177"/>
                  </a:moveTo>
                  <a:lnTo>
                    <a:pt x="11937" y="12177"/>
                  </a:lnTo>
                  <a:lnTo>
                    <a:pt x="11937" y="0"/>
                  </a:lnTo>
                  <a:lnTo>
                    <a:pt x="11937" y="43491"/>
                  </a:lnTo>
                  <a:lnTo>
                    <a:pt x="11231" y="79716"/>
                  </a:lnTo>
                  <a:lnTo>
                    <a:pt x="8566" y="121687"/>
                  </a:lnTo>
                  <a:lnTo>
                    <a:pt x="5029" y="162448"/>
                  </a:lnTo>
                  <a:lnTo>
                    <a:pt x="1811" y="200319"/>
                  </a:lnTo>
                  <a:lnTo>
                    <a:pt x="0" y="245879"/>
                  </a:lnTo>
                  <a:lnTo>
                    <a:pt x="169" y="267766"/>
                  </a:lnTo>
                  <a:lnTo>
                    <a:pt x="1269" y="270059"/>
                  </a:lnTo>
                  <a:lnTo>
                    <a:pt x="5587" y="27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591">
              <a:extLst>
                <a:ext uri="{FF2B5EF4-FFF2-40B4-BE49-F238E27FC236}">
                  <a16:creationId xmlns:a16="http://schemas.microsoft.com/office/drawing/2014/main" xmlns="" id="{AACDB9ED-592F-4223-89FD-C96FA640A8A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762250" y="5226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592">
              <a:extLst>
                <a:ext uri="{FF2B5EF4-FFF2-40B4-BE49-F238E27FC236}">
                  <a16:creationId xmlns:a16="http://schemas.microsoft.com/office/drawing/2014/main" xmlns="" id="{4D654AC5-B668-4154-AD5B-DDB7311373B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819400" y="5257800"/>
              <a:ext cx="88901" cy="109256"/>
            </a:xfrm>
            <a:custGeom>
              <a:avLst/>
              <a:gdLst/>
              <a:ahLst/>
              <a:cxnLst/>
              <a:rect l="0" t="0" r="0" b="0"/>
              <a:pathLst>
                <a:path w="88901" h="109256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11556" y="87807"/>
                  </a:lnTo>
                  <a:lnTo>
                    <a:pt x="10310" y="97351"/>
                  </a:lnTo>
                  <a:lnTo>
                    <a:pt x="7132" y="105857"/>
                  </a:lnTo>
                  <a:lnTo>
                    <a:pt x="6582" y="97217"/>
                  </a:lnTo>
                  <a:lnTo>
                    <a:pt x="20195" y="50432"/>
                  </a:lnTo>
                  <a:lnTo>
                    <a:pt x="32089" y="24586"/>
                  </a:lnTo>
                  <a:lnTo>
                    <a:pt x="40367" y="14455"/>
                  </a:lnTo>
                  <a:lnTo>
                    <a:pt x="48750" y="9952"/>
                  </a:lnTo>
                  <a:lnTo>
                    <a:pt x="53667" y="10163"/>
                  </a:lnTo>
                  <a:lnTo>
                    <a:pt x="64774" y="14160"/>
                  </a:lnTo>
                  <a:lnTo>
                    <a:pt x="73003" y="20639"/>
                  </a:lnTo>
                  <a:lnTo>
                    <a:pt x="76185" y="24343"/>
                  </a:lnTo>
                  <a:lnTo>
                    <a:pt x="84035" y="46410"/>
                  </a:lnTo>
                  <a:lnTo>
                    <a:pt x="88473" y="93982"/>
                  </a:lnTo>
                  <a:lnTo>
                    <a:pt x="88843" y="109255"/>
                  </a:lnTo>
                  <a:lnTo>
                    <a:pt x="889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593">
              <a:extLst>
                <a:ext uri="{FF2B5EF4-FFF2-40B4-BE49-F238E27FC236}">
                  <a16:creationId xmlns:a16="http://schemas.microsoft.com/office/drawing/2014/main" xmlns="" id="{0B98B179-1516-45B2-BD4C-BA484ABA1B2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996696" y="5053876"/>
              <a:ext cx="105995" cy="330148"/>
            </a:xfrm>
            <a:custGeom>
              <a:avLst/>
              <a:gdLst/>
              <a:ahLst/>
              <a:cxnLst/>
              <a:rect l="0" t="0" r="0" b="0"/>
              <a:pathLst>
                <a:path w="105995" h="330148">
                  <a:moveTo>
                    <a:pt x="76704" y="222974"/>
                  </a:moveTo>
                  <a:lnTo>
                    <a:pt x="76704" y="222974"/>
                  </a:lnTo>
                  <a:lnTo>
                    <a:pt x="73333" y="222974"/>
                  </a:lnTo>
                  <a:lnTo>
                    <a:pt x="72340" y="222268"/>
                  </a:lnTo>
                  <a:lnTo>
                    <a:pt x="71678" y="221093"/>
                  </a:lnTo>
                  <a:lnTo>
                    <a:pt x="70615" y="214135"/>
                  </a:lnTo>
                  <a:lnTo>
                    <a:pt x="69700" y="201603"/>
                  </a:lnTo>
                  <a:lnTo>
                    <a:pt x="67006" y="196307"/>
                  </a:lnTo>
                  <a:lnTo>
                    <a:pt x="64594" y="194613"/>
                  </a:lnTo>
                  <a:lnTo>
                    <a:pt x="58151" y="192730"/>
                  </a:lnTo>
                  <a:lnTo>
                    <a:pt x="53752" y="195050"/>
                  </a:lnTo>
                  <a:lnTo>
                    <a:pt x="18648" y="230081"/>
                  </a:lnTo>
                  <a:lnTo>
                    <a:pt x="6687" y="253414"/>
                  </a:lnTo>
                  <a:lnTo>
                    <a:pt x="429" y="278836"/>
                  </a:lnTo>
                  <a:lnTo>
                    <a:pt x="0" y="301894"/>
                  </a:lnTo>
                  <a:lnTo>
                    <a:pt x="4043" y="318257"/>
                  </a:lnTo>
                  <a:lnTo>
                    <a:pt x="7097" y="324596"/>
                  </a:lnTo>
                  <a:lnTo>
                    <a:pt x="11955" y="328116"/>
                  </a:lnTo>
                  <a:lnTo>
                    <a:pt x="24878" y="330147"/>
                  </a:lnTo>
                  <a:lnTo>
                    <a:pt x="32276" y="326172"/>
                  </a:lnTo>
                  <a:lnTo>
                    <a:pt x="56171" y="299648"/>
                  </a:lnTo>
                  <a:lnTo>
                    <a:pt x="79009" y="260116"/>
                  </a:lnTo>
                  <a:lnTo>
                    <a:pt x="87841" y="229134"/>
                  </a:lnTo>
                  <a:lnTo>
                    <a:pt x="96000" y="189023"/>
                  </a:lnTo>
                  <a:lnTo>
                    <a:pt x="102919" y="142268"/>
                  </a:lnTo>
                  <a:lnTo>
                    <a:pt x="104764" y="116960"/>
                  </a:lnTo>
                  <a:lnTo>
                    <a:pt x="105994" y="90914"/>
                  </a:lnTo>
                  <a:lnTo>
                    <a:pt x="105479" y="48805"/>
                  </a:lnTo>
                  <a:lnTo>
                    <a:pt x="102193" y="17860"/>
                  </a:lnTo>
                  <a:lnTo>
                    <a:pt x="96029" y="1755"/>
                  </a:lnTo>
                  <a:lnTo>
                    <a:pt x="91704" y="0"/>
                  </a:lnTo>
                  <a:lnTo>
                    <a:pt x="86704" y="1653"/>
                  </a:lnTo>
                  <a:lnTo>
                    <a:pt x="81254" y="5576"/>
                  </a:lnTo>
                  <a:lnTo>
                    <a:pt x="66842" y="41437"/>
                  </a:lnTo>
                  <a:lnTo>
                    <a:pt x="63619" y="80202"/>
                  </a:lnTo>
                  <a:lnTo>
                    <a:pt x="65244" y="124947"/>
                  </a:lnTo>
                  <a:lnTo>
                    <a:pt x="70669" y="170705"/>
                  </a:lnTo>
                  <a:lnTo>
                    <a:pt x="77785" y="209386"/>
                  </a:lnTo>
                  <a:lnTo>
                    <a:pt x="89724" y="253285"/>
                  </a:lnTo>
                  <a:lnTo>
                    <a:pt x="102104" y="286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594">
              <a:extLst>
                <a:ext uri="{FF2B5EF4-FFF2-40B4-BE49-F238E27FC236}">
                  <a16:creationId xmlns:a16="http://schemas.microsoft.com/office/drawing/2014/main" xmlns="" id="{72DC8CFD-3666-4481-836E-645919E47EAD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720492" y="5289550"/>
              <a:ext cx="22709" cy="107951"/>
            </a:xfrm>
            <a:custGeom>
              <a:avLst/>
              <a:gdLst/>
              <a:ahLst/>
              <a:cxnLst/>
              <a:rect l="0" t="0" r="0" b="0"/>
              <a:pathLst>
                <a:path w="22709" h="1079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2312" y="47530"/>
                  </a:lnTo>
                  <a:lnTo>
                    <a:pt x="21470" y="94080"/>
                  </a:lnTo>
                  <a:lnTo>
                    <a:pt x="2270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355">
            <a:extLst>
              <a:ext uri="{FF2B5EF4-FFF2-40B4-BE49-F238E27FC236}">
                <a16:creationId xmlns:a16="http://schemas.microsoft.com/office/drawing/2014/main" xmlns="" id="{F54227BD-0AC5-462C-AD02-9D57A300DA2C}"/>
              </a:ext>
            </a:extLst>
          </p:cNvPr>
          <p:cNvGrpSpPr/>
          <p:nvPr/>
        </p:nvGrpSpPr>
        <p:grpSpPr>
          <a:xfrm>
            <a:off x="1955800" y="5154106"/>
            <a:ext cx="241301" cy="234197"/>
            <a:chOff x="1955800" y="5154106"/>
            <a:chExt cx="241301" cy="234197"/>
          </a:xfrm>
        </p:grpSpPr>
        <p:sp>
          <p:nvSpPr>
            <p:cNvPr id="267" name="SMARTInkShape-1595">
              <a:extLst>
                <a:ext uri="{FF2B5EF4-FFF2-40B4-BE49-F238E27FC236}">
                  <a16:creationId xmlns:a16="http://schemas.microsoft.com/office/drawing/2014/main" xmlns="" id="{7A687478-F583-464B-AA67-407A5745DB8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184400" y="5353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8937" y="690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596">
              <a:extLst>
                <a:ext uri="{FF2B5EF4-FFF2-40B4-BE49-F238E27FC236}">
                  <a16:creationId xmlns:a16="http://schemas.microsoft.com/office/drawing/2014/main" xmlns="" id="{92463140-FB9F-4891-87A1-C0FB2447669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955800" y="5154106"/>
              <a:ext cx="108258" cy="234197"/>
            </a:xfrm>
            <a:custGeom>
              <a:avLst/>
              <a:gdLst/>
              <a:ahLst/>
              <a:cxnLst/>
              <a:rect l="0" t="0" r="0" b="0"/>
              <a:pathLst>
                <a:path w="108258" h="234197">
                  <a:moveTo>
                    <a:pt x="0" y="33844"/>
                  </a:moveTo>
                  <a:lnTo>
                    <a:pt x="0" y="33844"/>
                  </a:lnTo>
                  <a:lnTo>
                    <a:pt x="0" y="30473"/>
                  </a:lnTo>
                  <a:lnTo>
                    <a:pt x="6742" y="21635"/>
                  </a:lnTo>
                  <a:lnTo>
                    <a:pt x="21048" y="10079"/>
                  </a:lnTo>
                  <a:lnTo>
                    <a:pt x="42063" y="1089"/>
                  </a:lnTo>
                  <a:lnTo>
                    <a:pt x="56089" y="0"/>
                  </a:lnTo>
                  <a:lnTo>
                    <a:pt x="62793" y="698"/>
                  </a:lnTo>
                  <a:lnTo>
                    <a:pt x="68673" y="3985"/>
                  </a:lnTo>
                  <a:lnTo>
                    <a:pt x="78969" y="15165"/>
                  </a:lnTo>
                  <a:lnTo>
                    <a:pt x="82605" y="31422"/>
                  </a:lnTo>
                  <a:lnTo>
                    <a:pt x="82586" y="40696"/>
                  </a:lnTo>
                  <a:lnTo>
                    <a:pt x="76922" y="58526"/>
                  </a:lnTo>
                  <a:lnTo>
                    <a:pt x="50863" y="103073"/>
                  </a:lnTo>
                  <a:lnTo>
                    <a:pt x="43067" y="113296"/>
                  </a:lnTo>
                  <a:lnTo>
                    <a:pt x="40000" y="115034"/>
                  </a:lnTo>
                  <a:lnTo>
                    <a:pt x="37250" y="115487"/>
                  </a:lnTo>
                  <a:lnTo>
                    <a:pt x="35417" y="116495"/>
                  </a:lnTo>
                  <a:lnTo>
                    <a:pt x="34194" y="117872"/>
                  </a:lnTo>
                  <a:lnTo>
                    <a:pt x="33380" y="119497"/>
                  </a:lnTo>
                  <a:lnTo>
                    <a:pt x="34247" y="121990"/>
                  </a:lnTo>
                  <a:lnTo>
                    <a:pt x="38975" y="128523"/>
                  </a:lnTo>
                  <a:lnTo>
                    <a:pt x="59283" y="144216"/>
                  </a:lnTo>
                  <a:lnTo>
                    <a:pt x="99726" y="169337"/>
                  </a:lnTo>
                  <a:lnTo>
                    <a:pt x="107352" y="177789"/>
                  </a:lnTo>
                  <a:lnTo>
                    <a:pt x="108257" y="182724"/>
                  </a:lnTo>
                  <a:lnTo>
                    <a:pt x="105499" y="193851"/>
                  </a:lnTo>
                  <a:lnTo>
                    <a:pt x="92642" y="212016"/>
                  </a:lnTo>
                  <a:lnTo>
                    <a:pt x="72056" y="227433"/>
                  </a:lnTo>
                  <a:lnTo>
                    <a:pt x="51454" y="234196"/>
                  </a:lnTo>
                  <a:lnTo>
                    <a:pt x="40272" y="233898"/>
                  </a:lnTo>
                  <a:lnTo>
                    <a:pt x="12700" y="22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356">
            <a:extLst>
              <a:ext uri="{FF2B5EF4-FFF2-40B4-BE49-F238E27FC236}">
                <a16:creationId xmlns:a16="http://schemas.microsoft.com/office/drawing/2014/main" xmlns="" id="{3B323F29-9343-4F99-9F48-3A5B95D6BBDB}"/>
              </a:ext>
            </a:extLst>
          </p:cNvPr>
          <p:cNvGrpSpPr/>
          <p:nvPr/>
        </p:nvGrpSpPr>
        <p:grpSpPr>
          <a:xfrm>
            <a:off x="7766048" y="2465467"/>
            <a:ext cx="838203" cy="2247997"/>
            <a:chOff x="7766048" y="2465467"/>
            <a:chExt cx="838203" cy="2247997"/>
          </a:xfrm>
        </p:grpSpPr>
        <p:sp>
          <p:nvSpPr>
            <p:cNvPr id="270" name="SMARTInkShape-1597">
              <a:extLst>
                <a:ext uri="{FF2B5EF4-FFF2-40B4-BE49-F238E27FC236}">
                  <a16:creationId xmlns:a16="http://schemas.microsoft.com/office/drawing/2014/main" xmlns="" id="{1196250B-B440-4C31-A9DF-4C3F5A1715F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992056" y="2788620"/>
              <a:ext cx="606609" cy="877458"/>
            </a:xfrm>
            <a:custGeom>
              <a:avLst/>
              <a:gdLst/>
              <a:ahLst/>
              <a:cxnLst/>
              <a:rect l="0" t="0" r="0" b="0"/>
              <a:pathLst>
                <a:path w="606609" h="877458">
                  <a:moveTo>
                    <a:pt x="491544" y="56180"/>
                  </a:moveTo>
                  <a:lnTo>
                    <a:pt x="491544" y="56180"/>
                  </a:lnTo>
                  <a:lnTo>
                    <a:pt x="485768" y="51110"/>
                  </a:lnTo>
                  <a:lnTo>
                    <a:pt x="476348" y="44643"/>
                  </a:lnTo>
                  <a:lnTo>
                    <a:pt x="464605" y="32055"/>
                  </a:lnTo>
                  <a:lnTo>
                    <a:pt x="433049" y="10570"/>
                  </a:lnTo>
                  <a:lnTo>
                    <a:pt x="397440" y="1038"/>
                  </a:lnTo>
                  <a:lnTo>
                    <a:pt x="355967" y="0"/>
                  </a:lnTo>
                  <a:lnTo>
                    <a:pt x="320637" y="7903"/>
                  </a:lnTo>
                  <a:lnTo>
                    <a:pt x="301205" y="20709"/>
                  </a:lnTo>
                  <a:lnTo>
                    <a:pt x="257491" y="65249"/>
                  </a:lnTo>
                  <a:lnTo>
                    <a:pt x="213028" y="107059"/>
                  </a:lnTo>
                  <a:lnTo>
                    <a:pt x="168329" y="150879"/>
                  </a:lnTo>
                  <a:lnTo>
                    <a:pt x="135322" y="192541"/>
                  </a:lnTo>
                  <a:lnTo>
                    <a:pt x="95366" y="239307"/>
                  </a:lnTo>
                  <a:lnTo>
                    <a:pt x="58990" y="284367"/>
                  </a:lnTo>
                  <a:lnTo>
                    <a:pt x="46032" y="321936"/>
                  </a:lnTo>
                  <a:lnTo>
                    <a:pt x="38905" y="356232"/>
                  </a:lnTo>
                  <a:lnTo>
                    <a:pt x="28953" y="399947"/>
                  </a:lnTo>
                  <a:lnTo>
                    <a:pt x="21129" y="432156"/>
                  </a:lnTo>
                  <a:lnTo>
                    <a:pt x="13654" y="464580"/>
                  </a:lnTo>
                  <a:lnTo>
                    <a:pt x="5478" y="510602"/>
                  </a:lnTo>
                  <a:lnTo>
                    <a:pt x="0" y="555517"/>
                  </a:lnTo>
                  <a:lnTo>
                    <a:pt x="2217" y="600105"/>
                  </a:lnTo>
                  <a:lnTo>
                    <a:pt x="6637" y="643891"/>
                  </a:lnTo>
                  <a:lnTo>
                    <a:pt x="9672" y="683989"/>
                  </a:lnTo>
                  <a:lnTo>
                    <a:pt x="19587" y="722680"/>
                  </a:lnTo>
                  <a:lnTo>
                    <a:pt x="35615" y="760251"/>
                  </a:lnTo>
                  <a:lnTo>
                    <a:pt x="55181" y="793333"/>
                  </a:lnTo>
                  <a:lnTo>
                    <a:pt x="99499" y="838862"/>
                  </a:lnTo>
                  <a:lnTo>
                    <a:pt x="128595" y="861232"/>
                  </a:lnTo>
                  <a:lnTo>
                    <a:pt x="154785" y="869064"/>
                  </a:lnTo>
                  <a:lnTo>
                    <a:pt x="197500" y="875356"/>
                  </a:lnTo>
                  <a:lnTo>
                    <a:pt x="224686" y="877457"/>
                  </a:lnTo>
                  <a:lnTo>
                    <a:pt x="266347" y="870708"/>
                  </a:lnTo>
                  <a:lnTo>
                    <a:pt x="312744" y="855785"/>
                  </a:lnTo>
                  <a:lnTo>
                    <a:pt x="359251" y="835878"/>
                  </a:lnTo>
                  <a:lnTo>
                    <a:pt x="404838" y="800718"/>
                  </a:lnTo>
                  <a:lnTo>
                    <a:pt x="440689" y="764558"/>
                  </a:lnTo>
                  <a:lnTo>
                    <a:pt x="473967" y="718723"/>
                  </a:lnTo>
                  <a:lnTo>
                    <a:pt x="495491" y="686018"/>
                  </a:lnTo>
                  <a:lnTo>
                    <a:pt x="514935" y="652667"/>
                  </a:lnTo>
                  <a:lnTo>
                    <a:pt x="532984" y="619030"/>
                  </a:lnTo>
                  <a:lnTo>
                    <a:pt x="550413" y="585265"/>
                  </a:lnTo>
                  <a:lnTo>
                    <a:pt x="567568" y="547681"/>
                  </a:lnTo>
                  <a:lnTo>
                    <a:pt x="582483" y="506752"/>
                  </a:lnTo>
                  <a:lnTo>
                    <a:pt x="591462" y="462692"/>
                  </a:lnTo>
                  <a:lnTo>
                    <a:pt x="595552" y="438666"/>
                  </a:lnTo>
                  <a:lnTo>
                    <a:pt x="599687" y="413476"/>
                  </a:lnTo>
                  <a:lnTo>
                    <a:pt x="603857" y="387511"/>
                  </a:lnTo>
                  <a:lnTo>
                    <a:pt x="605929" y="361028"/>
                  </a:lnTo>
                  <a:lnTo>
                    <a:pt x="606608" y="334201"/>
                  </a:lnTo>
                  <a:lnTo>
                    <a:pt x="606351" y="307144"/>
                  </a:lnTo>
                  <a:lnTo>
                    <a:pt x="604188" y="260148"/>
                  </a:lnTo>
                  <a:lnTo>
                    <a:pt x="598758" y="219504"/>
                  </a:lnTo>
                  <a:lnTo>
                    <a:pt x="586937" y="184978"/>
                  </a:lnTo>
                  <a:lnTo>
                    <a:pt x="561044" y="137773"/>
                  </a:lnTo>
                  <a:lnTo>
                    <a:pt x="531030" y="99249"/>
                  </a:lnTo>
                  <a:lnTo>
                    <a:pt x="483776" y="52098"/>
                  </a:lnTo>
                  <a:lnTo>
                    <a:pt x="473745" y="47310"/>
                  </a:lnTo>
                  <a:lnTo>
                    <a:pt x="469094" y="46033"/>
                  </a:lnTo>
                  <a:lnTo>
                    <a:pt x="456402" y="50259"/>
                  </a:lnTo>
                  <a:lnTo>
                    <a:pt x="434394" y="62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598">
              <a:extLst>
                <a:ext uri="{FF2B5EF4-FFF2-40B4-BE49-F238E27FC236}">
                  <a16:creationId xmlns:a16="http://schemas.microsoft.com/office/drawing/2014/main" xmlns="" id="{312DD2AA-21B1-4BEB-9789-39A8FB9977A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223250" y="2508250"/>
              <a:ext cx="6351" cy="215901"/>
            </a:xfrm>
            <a:custGeom>
              <a:avLst/>
              <a:gdLst/>
              <a:ahLst/>
              <a:cxnLst/>
              <a:rect l="0" t="0" r="0" b="0"/>
              <a:pathLst>
                <a:path w="6351" h="215901">
                  <a:moveTo>
                    <a:pt x="6350" y="0"/>
                  </a:moveTo>
                  <a:lnTo>
                    <a:pt x="6350" y="0"/>
                  </a:lnTo>
                  <a:lnTo>
                    <a:pt x="5645" y="39693"/>
                  </a:lnTo>
                  <a:lnTo>
                    <a:pt x="1986" y="85374"/>
                  </a:lnTo>
                  <a:lnTo>
                    <a:pt x="588" y="130816"/>
                  </a:lnTo>
                  <a:lnTo>
                    <a:pt x="174" y="17344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599">
              <a:extLst>
                <a:ext uri="{FF2B5EF4-FFF2-40B4-BE49-F238E27FC236}">
                  <a16:creationId xmlns:a16="http://schemas.microsoft.com/office/drawing/2014/main" xmlns="" id="{5A888832-EA78-4BD1-9923-7DE48B79AF2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356598" y="2603500"/>
              <a:ext cx="88903" cy="50801"/>
            </a:xfrm>
            <a:custGeom>
              <a:avLst/>
              <a:gdLst/>
              <a:ahLst/>
              <a:cxnLst/>
              <a:rect l="0" t="0" r="0" b="0"/>
              <a:pathLst>
                <a:path w="88903" h="50801">
                  <a:moveTo>
                    <a:pt x="2" y="50800"/>
                  </a:moveTo>
                  <a:lnTo>
                    <a:pt x="2" y="50800"/>
                  </a:lnTo>
                  <a:lnTo>
                    <a:pt x="0" y="44058"/>
                  </a:lnTo>
                  <a:lnTo>
                    <a:pt x="3765" y="36985"/>
                  </a:lnTo>
                  <a:lnTo>
                    <a:pt x="10140" y="29843"/>
                  </a:lnTo>
                  <a:lnTo>
                    <a:pt x="23780" y="21150"/>
                  </a:lnTo>
                  <a:lnTo>
                    <a:pt x="68915" y="5207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600">
              <a:extLst>
                <a:ext uri="{FF2B5EF4-FFF2-40B4-BE49-F238E27FC236}">
                  <a16:creationId xmlns:a16="http://schemas.microsoft.com/office/drawing/2014/main" xmlns="" id="{96260CA2-CB23-4B38-816B-CAE52CB601C1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388350" y="2465467"/>
              <a:ext cx="82551" cy="239634"/>
            </a:xfrm>
            <a:custGeom>
              <a:avLst/>
              <a:gdLst/>
              <a:ahLst/>
              <a:cxnLst/>
              <a:rect l="0" t="0" r="0" b="0"/>
              <a:pathLst>
                <a:path w="82551" h="239634">
                  <a:moveTo>
                    <a:pt x="82550" y="23733"/>
                  </a:moveTo>
                  <a:lnTo>
                    <a:pt x="82550" y="23733"/>
                  </a:lnTo>
                  <a:lnTo>
                    <a:pt x="76082" y="2084"/>
                  </a:lnTo>
                  <a:lnTo>
                    <a:pt x="74710" y="834"/>
                  </a:lnTo>
                  <a:lnTo>
                    <a:pt x="73090" y="0"/>
                  </a:lnTo>
                  <a:lnTo>
                    <a:pt x="65647" y="4718"/>
                  </a:lnTo>
                  <a:lnTo>
                    <a:pt x="60697" y="8940"/>
                  </a:lnTo>
                  <a:lnTo>
                    <a:pt x="46990" y="35107"/>
                  </a:lnTo>
                  <a:lnTo>
                    <a:pt x="33992" y="73043"/>
                  </a:lnTo>
                  <a:lnTo>
                    <a:pt x="21204" y="118933"/>
                  </a:lnTo>
                  <a:lnTo>
                    <a:pt x="12716" y="151652"/>
                  </a:lnTo>
                  <a:lnTo>
                    <a:pt x="3768" y="198042"/>
                  </a:lnTo>
                  <a:lnTo>
                    <a:pt x="0" y="23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601">
              <a:extLst>
                <a:ext uri="{FF2B5EF4-FFF2-40B4-BE49-F238E27FC236}">
                  <a16:creationId xmlns:a16="http://schemas.microsoft.com/office/drawing/2014/main" xmlns="" id="{B08784EF-E26D-4F5A-99DC-0262096FA87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519531" y="2496433"/>
              <a:ext cx="52970" cy="240418"/>
            </a:xfrm>
            <a:custGeom>
              <a:avLst/>
              <a:gdLst/>
              <a:ahLst/>
              <a:cxnLst/>
              <a:rect l="0" t="0" r="0" b="0"/>
              <a:pathLst>
                <a:path w="52970" h="240418">
                  <a:moveTo>
                    <a:pt x="52969" y="5467"/>
                  </a:moveTo>
                  <a:lnTo>
                    <a:pt x="52969" y="5467"/>
                  </a:lnTo>
                  <a:lnTo>
                    <a:pt x="52969" y="2096"/>
                  </a:lnTo>
                  <a:lnTo>
                    <a:pt x="52264" y="1103"/>
                  </a:lnTo>
                  <a:lnTo>
                    <a:pt x="51088" y="441"/>
                  </a:lnTo>
                  <a:lnTo>
                    <a:pt x="49598" y="0"/>
                  </a:lnTo>
                  <a:lnTo>
                    <a:pt x="44180" y="7035"/>
                  </a:lnTo>
                  <a:lnTo>
                    <a:pt x="29203" y="41290"/>
                  </a:lnTo>
                  <a:lnTo>
                    <a:pt x="20213" y="83266"/>
                  </a:lnTo>
                  <a:lnTo>
                    <a:pt x="13481" y="115068"/>
                  </a:lnTo>
                  <a:lnTo>
                    <a:pt x="6490" y="147312"/>
                  </a:lnTo>
                  <a:lnTo>
                    <a:pt x="0" y="191115"/>
                  </a:lnTo>
                  <a:lnTo>
                    <a:pt x="1743" y="231224"/>
                  </a:lnTo>
                  <a:lnTo>
                    <a:pt x="2591" y="234288"/>
                  </a:lnTo>
                  <a:lnTo>
                    <a:pt x="3862" y="236331"/>
                  </a:lnTo>
                  <a:lnTo>
                    <a:pt x="8519" y="2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602">
              <a:extLst>
                <a:ext uri="{FF2B5EF4-FFF2-40B4-BE49-F238E27FC236}">
                  <a16:creationId xmlns:a16="http://schemas.microsoft.com/office/drawing/2014/main" xmlns="" id="{D7545746-B122-4F6A-B796-ABF6C3A0F04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477250" y="26416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8156" y="588"/>
                  </a:lnTo>
                  <a:lnTo>
                    <a:pt x="65415" y="174"/>
                  </a:lnTo>
                  <a:lnTo>
                    <a:pt x="106244" y="5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603">
              <a:extLst>
                <a:ext uri="{FF2B5EF4-FFF2-40B4-BE49-F238E27FC236}">
                  <a16:creationId xmlns:a16="http://schemas.microsoft.com/office/drawing/2014/main" xmlns="" id="{14A5D438-734D-46D7-9852-CE38A67966B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264427" y="2584015"/>
              <a:ext cx="66774" cy="114736"/>
            </a:xfrm>
            <a:custGeom>
              <a:avLst/>
              <a:gdLst/>
              <a:ahLst/>
              <a:cxnLst/>
              <a:rect l="0" t="0" r="0" b="0"/>
              <a:pathLst>
                <a:path w="66774" h="114736">
                  <a:moveTo>
                    <a:pt x="22323" y="44885"/>
                  </a:moveTo>
                  <a:lnTo>
                    <a:pt x="22323" y="44885"/>
                  </a:lnTo>
                  <a:lnTo>
                    <a:pt x="32462" y="44179"/>
                  </a:lnTo>
                  <a:lnTo>
                    <a:pt x="39999" y="41514"/>
                  </a:lnTo>
                  <a:lnTo>
                    <a:pt x="52177" y="29305"/>
                  </a:lnTo>
                  <a:lnTo>
                    <a:pt x="61350" y="15653"/>
                  </a:lnTo>
                  <a:lnTo>
                    <a:pt x="61746" y="11286"/>
                  </a:lnTo>
                  <a:lnTo>
                    <a:pt x="58425" y="2670"/>
                  </a:lnTo>
                  <a:lnTo>
                    <a:pt x="54857" y="514"/>
                  </a:lnTo>
                  <a:lnTo>
                    <a:pt x="45250" y="0"/>
                  </a:lnTo>
                  <a:lnTo>
                    <a:pt x="32042" y="7767"/>
                  </a:lnTo>
                  <a:lnTo>
                    <a:pt x="24569" y="13790"/>
                  </a:lnTo>
                  <a:lnTo>
                    <a:pt x="7309" y="42492"/>
                  </a:lnTo>
                  <a:lnTo>
                    <a:pt x="0" y="74436"/>
                  </a:lnTo>
                  <a:lnTo>
                    <a:pt x="3912" y="83636"/>
                  </a:lnTo>
                  <a:lnTo>
                    <a:pt x="21432" y="99502"/>
                  </a:lnTo>
                  <a:lnTo>
                    <a:pt x="40036" y="107965"/>
                  </a:lnTo>
                  <a:lnTo>
                    <a:pt x="66773" y="114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604">
              <a:extLst>
                <a:ext uri="{FF2B5EF4-FFF2-40B4-BE49-F238E27FC236}">
                  <a16:creationId xmlns:a16="http://schemas.microsoft.com/office/drawing/2014/main" xmlns="" id="{55639C77-9FD7-4ED4-BD26-7768D878CCCD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204546" y="3670300"/>
              <a:ext cx="18705" cy="196851"/>
            </a:xfrm>
            <a:custGeom>
              <a:avLst/>
              <a:gdLst/>
              <a:ahLst/>
              <a:cxnLst/>
              <a:rect l="0" t="0" r="0" b="0"/>
              <a:pathLst>
                <a:path w="18705" h="196851">
                  <a:moveTo>
                    <a:pt x="18704" y="0"/>
                  </a:moveTo>
                  <a:lnTo>
                    <a:pt x="18704" y="0"/>
                  </a:lnTo>
                  <a:lnTo>
                    <a:pt x="13678" y="47403"/>
                  </a:lnTo>
                  <a:lnTo>
                    <a:pt x="10864" y="85306"/>
                  </a:lnTo>
                  <a:lnTo>
                    <a:pt x="5563" y="125935"/>
                  </a:lnTo>
                  <a:lnTo>
                    <a:pt x="821" y="167477"/>
                  </a:lnTo>
                  <a:lnTo>
                    <a:pt x="0" y="185952"/>
                  </a:lnTo>
                  <a:lnTo>
                    <a:pt x="1295" y="189584"/>
                  </a:lnTo>
                  <a:lnTo>
                    <a:pt x="3570" y="192006"/>
                  </a:lnTo>
                  <a:lnTo>
                    <a:pt x="12354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605">
              <a:extLst>
                <a:ext uri="{FF2B5EF4-FFF2-40B4-BE49-F238E27FC236}">
                  <a16:creationId xmlns:a16="http://schemas.microsoft.com/office/drawing/2014/main" xmlns="" id="{752678E4-5C95-44E9-A30A-65BC797CE86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953845" y="3876069"/>
              <a:ext cx="580849" cy="837395"/>
            </a:xfrm>
            <a:custGeom>
              <a:avLst/>
              <a:gdLst/>
              <a:ahLst/>
              <a:cxnLst/>
              <a:rect l="0" t="0" r="0" b="0"/>
              <a:pathLst>
                <a:path w="580849" h="837395">
                  <a:moveTo>
                    <a:pt x="478955" y="60931"/>
                  </a:moveTo>
                  <a:lnTo>
                    <a:pt x="478955" y="60931"/>
                  </a:lnTo>
                  <a:lnTo>
                    <a:pt x="482325" y="54189"/>
                  </a:lnTo>
                  <a:lnTo>
                    <a:pt x="482099" y="47116"/>
                  </a:lnTo>
                  <a:lnTo>
                    <a:pt x="476205" y="31077"/>
                  </a:lnTo>
                  <a:lnTo>
                    <a:pt x="470442" y="24615"/>
                  </a:lnTo>
                  <a:lnTo>
                    <a:pt x="445378" y="8118"/>
                  </a:lnTo>
                  <a:lnTo>
                    <a:pt x="422048" y="911"/>
                  </a:lnTo>
                  <a:lnTo>
                    <a:pt x="382917" y="0"/>
                  </a:lnTo>
                  <a:lnTo>
                    <a:pt x="341216" y="9776"/>
                  </a:lnTo>
                  <a:lnTo>
                    <a:pt x="306204" y="21237"/>
                  </a:lnTo>
                  <a:lnTo>
                    <a:pt x="265649" y="43682"/>
                  </a:lnTo>
                  <a:lnTo>
                    <a:pt x="222352" y="72675"/>
                  </a:lnTo>
                  <a:lnTo>
                    <a:pt x="184986" y="103608"/>
                  </a:lnTo>
                  <a:lnTo>
                    <a:pt x="145120" y="146372"/>
                  </a:lnTo>
                  <a:lnTo>
                    <a:pt x="115143" y="183143"/>
                  </a:lnTo>
                  <a:lnTo>
                    <a:pt x="88074" y="225710"/>
                  </a:lnTo>
                  <a:lnTo>
                    <a:pt x="62180" y="273051"/>
                  </a:lnTo>
                  <a:lnTo>
                    <a:pt x="38044" y="318672"/>
                  </a:lnTo>
                  <a:lnTo>
                    <a:pt x="22034" y="363468"/>
                  </a:lnTo>
                  <a:lnTo>
                    <a:pt x="12509" y="409432"/>
                  </a:lnTo>
                  <a:lnTo>
                    <a:pt x="7533" y="444420"/>
                  </a:lnTo>
                  <a:lnTo>
                    <a:pt x="2969" y="481137"/>
                  </a:lnTo>
                  <a:lnTo>
                    <a:pt x="0" y="519328"/>
                  </a:lnTo>
                  <a:lnTo>
                    <a:pt x="1032" y="559820"/>
                  </a:lnTo>
                  <a:lnTo>
                    <a:pt x="3843" y="597573"/>
                  </a:lnTo>
                  <a:lnTo>
                    <a:pt x="8148" y="633166"/>
                  </a:lnTo>
                  <a:lnTo>
                    <a:pt x="14766" y="667801"/>
                  </a:lnTo>
                  <a:lnTo>
                    <a:pt x="29797" y="712290"/>
                  </a:lnTo>
                  <a:lnTo>
                    <a:pt x="47657" y="748913"/>
                  </a:lnTo>
                  <a:lnTo>
                    <a:pt x="76466" y="778734"/>
                  </a:lnTo>
                  <a:lnTo>
                    <a:pt x="115184" y="802075"/>
                  </a:lnTo>
                  <a:lnTo>
                    <a:pt x="157937" y="819025"/>
                  </a:lnTo>
                  <a:lnTo>
                    <a:pt x="190935" y="826604"/>
                  </a:lnTo>
                  <a:lnTo>
                    <a:pt x="224651" y="832325"/>
                  </a:lnTo>
                  <a:lnTo>
                    <a:pt x="266728" y="837394"/>
                  </a:lnTo>
                  <a:lnTo>
                    <a:pt x="301851" y="830195"/>
                  </a:lnTo>
                  <a:lnTo>
                    <a:pt x="345324" y="807275"/>
                  </a:lnTo>
                  <a:lnTo>
                    <a:pt x="381035" y="778311"/>
                  </a:lnTo>
                  <a:lnTo>
                    <a:pt x="419132" y="738449"/>
                  </a:lnTo>
                  <a:lnTo>
                    <a:pt x="454644" y="691596"/>
                  </a:lnTo>
                  <a:lnTo>
                    <a:pt x="479439" y="654493"/>
                  </a:lnTo>
                  <a:lnTo>
                    <a:pt x="504570" y="612133"/>
                  </a:lnTo>
                  <a:lnTo>
                    <a:pt x="517198" y="588560"/>
                  </a:lnTo>
                  <a:lnTo>
                    <a:pt x="529850" y="563672"/>
                  </a:lnTo>
                  <a:lnTo>
                    <a:pt x="542519" y="537908"/>
                  </a:lnTo>
                  <a:lnTo>
                    <a:pt x="552375" y="512970"/>
                  </a:lnTo>
                  <a:lnTo>
                    <a:pt x="560357" y="488586"/>
                  </a:lnTo>
                  <a:lnTo>
                    <a:pt x="567090" y="464568"/>
                  </a:lnTo>
                  <a:lnTo>
                    <a:pt x="572283" y="437972"/>
                  </a:lnTo>
                  <a:lnTo>
                    <a:pt x="576451" y="409659"/>
                  </a:lnTo>
                  <a:lnTo>
                    <a:pt x="579936" y="380199"/>
                  </a:lnTo>
                  <a:lnTo>
                    <a:pt x="580848" y="349271"/>
                  </a:lnTo>
                  <a:lnTo>
                    <a:pt x="580045" y="317363"/>
                  </a:lnTo>
                  <a:lnTo>
                    <a:pt x="578098" y="284802"/>
                  </a:lnTo>
                  <a:lnTo>
                    <a:pt x="576800" y="251806"/>
                  </a:lnTo>
                  <a:lnTo>
                    <a:pt x="575934" y="218520"/>
                  </a:lnTo>
                  <a:lnTo>
                    <a:pt x="575357" y="185040"/>
                  </a:lnTo>
                  <a:lnTo>
                    <a:pt x="572151" y="155665"/>
                  </a:lnTo>
                  <a:lnTo>
                    <a:pt x="567191" y="129026"/>
                  </a:lnTo>
                  <a:lnTo>
                    <a:pt x="552743" y="84140"/>
                  </a:lnTo>
                  <a:lnTo>
                    <a:pt x="532211" y="52431"/>
                  </a:lnTo>
                  <a:lnTo>
                    <a:pt x="490109" y="18117"/>
                  </a:lnTo>
                  <a:lnTo>
                    <a:pt x="454514" y="10388"/>
                  </a:lnTo>
                  <a:lnTo>
                    <a:pt x="415881" y="13773"/>
                  </a:lnTo>
                  <a:lnTo>
                    <a:pt x="377544" y="27037"/>
                  </a:lnTo>
                  <a:lnTo>
                    <a:pt x="333745" y="61080"/>
                  </a:lnTo>
                  <a:lnTo>
                    <a:pt x="307505" y="86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606">
              <a:extLst>
                <a:ext uri="{FF2B5EF4-FFF2-40B4-BE49-F238E27FC236}">
                  <a16:creationId xmlns:a16="http://schemas.microsoft.com/office/drawing/2014/main" xmlns="" id="{9065A15D-1F7F-4E07-BD76-CB9EE1C2BA1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766048" y="3854450"/>
              <a:ext cx="127003" cy="122108"/>
            </a:xfrm>
            <a:custGeom>
              <a:avLst/>
              <a:gdLst/>
              <a:ahLst/>
              <a:cxnLst/>
              <a:rect l="0" t="0" r="0" b="0"/>
              <a:pathLst>
                <a:path w="127003" h="122108">
                  <a:moveTo>
                    <a:pt x="2" y="38100"/>
                  </a:moveTo>
                  <a:lnTo>
                    <a:pt x="2" y="38100"/>
                  </a:lnTo>
                  <a:lnTo>
                    <a:pt x="0" y="29262"/>
                  </a:lnTo>
                  <a:lnTo>
                    <a:pt x="1413" y="27269"/>
                  </a:lnTo>
                  <a:lnTo>
                    <a:pt x="6743" y="23173"/>
                  </a:lnTo>
                  <a:lnTo>
                    <a:pt x="13817" y="20882"/>
                  </a:lnTo>
                  <a:lnTo>
                    <a:pt x="22370" y="20570"/>
                  </a:lnTo>
                  <a:lnTo>
                    <a:pt x="33226" y="22783"/>
                  </a:lnTo>
                  <a:lnTo>
                    <a:pt x="54611" y="34737"/>
                  </a:lnTo>
                  <a:lnTo>
                    <a:pt x="75448" y="55056"/>
                  </a:lnTo>
                  <a:lnTo>
                    <a:pt x="82922" y="72682"/>
                  </a:lnTo>
                  <a:lnTo>
                    <a:pt x="85538" y="91570"/>
                  </a:lnTo>
                  <a:lnTo>
                    <a:pt x="84350" y="109372"/>
                  </a:lnTo>
                  <a:lnTo>
                    <a:pt x="82338" y="115248"/>
                  </a:lnTo>
                  <a:lnTo>
                    <a:pt x="79586" y="119165"/>
                  </a:lnTo>
                  <a:lnTo>
                    <a:pt x="76342" y="121777"/>
                  </a:lnTo>
                  <a:lnTo>
                    <a:pt x="73472" y="122107"/>
                  </a:lnTo>
                  <a:lnTo>
                    <a:pt x="70855" y="120915"/>
                  </a:lnTo>
                  <a:lnTo>
                    <a:pt x="68403" y="118710"/>
                  </a:lnTo>
                  <a:lnTo>
                    <a:pt x="61584" y="105494"/>
                  </a:lnTo>
                  <a:lnTo>
                    <a:pt x="58465" y="78059"/>
                  </a:lnTo>
                  <a:lnTo>
                    <a:pt x="64283" y="46490"/>
                  </a:lnTo>
                  <a:lnTo>
                    <a:pt x="73021" y="31011"/>
                  </a:lnTo>
                  <a:lnTo>
                    <a:pt x="84666" y="19426"/>
                  </a:lnTo>
                  <a:lnTo>
                    <a:pt x="105677" y="6383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607">
              <a:extLst>
                <a:ext uri="{FF2B5EF4-FFF2-40B4-BE49-F238E27FC236}">
                  <a16:creationId xmlns:a16="http://schemas.microsoft.com/office/drawing/2014/main" xmlns="" id="{2944E94E-5B7A-4469-B673-2A1D7C055A3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918450" y="38544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0" y="29886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608">
              <a:extLst>
                <a:ext uri="{FF2B5EF4-FFF2-40B4-BE49-F238E27FC236}">
                  <a16:creationId xmlns:a16="http://schemas.microsoft.com/office/drawing/2014/main" xmlns="" id="{EDB81AAB-5CB4-42CD-91E8-CE85FEDBC01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166983" y="3759200"/>
              <a:ext cx="100718" cy="19051"/>
            </a:xfrm>
            <a:custGeom>
              <a:avLst/>
              <a:gdLst/>
              <a:ahLst/>
              <a:cxnLst/>
              <a:rect l="0" t="0" r="0" b="0"/>
              <a:pathLst>
                <a:path w="1007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41289" y="10212"/>
                  </a:lnTo>
                  <a:lnTo>
                    <a:pt x="84588" y="2749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609">
              <a:extLst>
                <a:ext uri="{FF2B5EF4-FFF2-40B4-BE49-F238E27FC236}">
                  <a16:creationId xmlns:a16="http://schemas.microsoft.com/office/drawing/2014/main" xmlns="" id="{9287FF32-45DD-4CF5-B834-AC9C5025743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971245" y="3817910"/>
              <a:ext cx="71264" cy="239754"/>
            </a:xfrm>
            <a:custGeom>
              <a:avLst/>
              <a:gdLst/>
              <a:ahLst/>
              <a:cxnLst/>
              <a:rect l="0" t="0" r="0" b="0"/>
              <a:pathLst>
                <a:path w="71264" h="239754">
                  <a:moveTo>
                    <a:pt x="67855" y="30190"/>
                  </a:moveTo>
                  <a:lnTo>
                    <a:pt x="67855" y="30190"/>
                  </a:lnTo>
                  <a:lnTo>
                    <a:pt x="64484" y="23448"/>
                  </a:lnTo>
                  <a:lnTo>
                    <a:pt x="47591" y="9233"/>
                  </a:lnTo>
                  <a:lnTo>
                    <a:pt x="38621" y="3708"/>
                  </a:lnTo>
                  <a:lnTo>
                    <a:pt x="22269" y="0"/>
                  </a:lnTo>
                  <a:lnTo>
                    <a:pt x="17709" y="891"/>
                  </a:lnTo>
                  <a:lnTo>
                    <a:pt x="10760" y="5644"/>
                  </a:lnTo>
                  <a:lnTo>
                    <a:pt x="7201" y="14342"/>
                  </a:lnTo>
                  <a:lnTo>
                    <a:pt x="6251" y="19624"/>
                  </a:lnTo>
                  <a:lnTo>
                    <a:pt x="7031" y="24557"/>
                  </a:lnTo>
                  <a:lnTo>
                    <a:pt x="11658" y="33801"/>
                  </a:lnTo>
                  <a:lnTo>
                    <a:pt x="14868" y="36831"/>
                  </a:lnTo>
                  <a:lnTo>
                    <a:pt x="22197" y="40197"/>
                  </a:lnTo>
                  <a:lnTo>
                    <a:pt x="30159" y="39812"/>
                  </a:lnTo>
                  <a:lnTo>
                    <a:pt x="43399" y="37186"/>
                  </a:lnTo>
                  <a:lnTo>
                    <a:pt x="48283" y="38708"/>
                  </a:lnTo>
                  <a:lnTo>
                    <a:pt x="57168" y="45435"/>
                  </a:lnTo>
                  <a:lnTo>
                    <a:pt x="63591" y="61597"/>
                  </a:lnTo>
                  <a:lnTo>
                    <a:pt x="67717" y="103892"/>
                  </a:lnTo>
                  <a:lnTo>
                    <a:pt x="71263" y="148297"/>
                  </a:lnTo>
                  <a:lnTo>
                    <a:pt x="69841" y="178167"/>
                  </a:lnTo>
                  <a:lnTo>
                    <a:pt x="61211" y="204143"/>
                  </a:lnTo>
                  <a:lnTo>
                    <a:pt x="48675" y="224625"/>
                  </a:lnTo>
                  <a:lnTo>
                    <a:pt x="36047" y="236079"/>
                  </a:lnTo>
                  <a:lnTo>
                    <a:pt x="29716" y="238711"/>
                  </a:lnTo>
                  <a:lnTo>
                    <a:pt x="17037" y="239753"/>
                  </a:lnTo>
                  <a:lnTo>
                    <a:pt x="12105" y="237632"/>
                  </a:lnTo>
                  <a:lnTo>
                    <a:pt x="4742" y="229631"/>
                  </a:lnTo>
                  <a:lnTo>
                    <a:pt x="0" y="206484"/>
                  </a:lnTo>
                  <a:lnTo>
                    <a:pt x="8710" y="167170"/>
                  </a:lnTo>
                  <a:lnTo>
                    <a:pt x="17055" y="138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610">
              <a:extLst>
                <a:ext uri="{FF2B5EF4-FFF2-40B4-BE49-F238E27FC236}">
                  <a16:creationId xmlns:a16="http://schemas.microsoft.com/office/drawing/2014/main" xmlns="" id="{BDEDBCAA-260B-4BC7-8190-8E8142BC6D6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937500" y="3776675"/>
              <a:ext cx="44451" cy="26976"/>
            </a:xfrm>
            <a:custGeom>
              <a:avLst/>
              <a:gdLst/>
              <a:ahLst/>
              <a:cxnLst/>
              <a:rect l="0" t="0" r="0" b="0"/>
              <a:pathLst>
                <a:path w="44451" h="26976">
                  <a:moveTo>
                    <a:pt x="0" y="26975"/>
                  </a:moveTo>
                  <a:lnTo>
                    <a:pt x="0" y="26975"/>
                  </a:lnTo>
                  <a:lnTo>
                    <a:pt x="705" y="8813"/>
                  </a:lnTo>
                  <a:lnTo>
                    <a:pt x="3370" y="1735"/>
                  </a:lnTo>
                  <a:lnTo>
                    <a:pt x="5775" y="270"/>
                  </a:lnTo>
                  <a:lnTo>
                    <a:pt x="8789" y="0"/>
                  </a:lnTo>
                  <a:lnTo>
                    <a:pt x="12209" y="525"/>
                  </a:lnTo>
                  <a:lnTo>
                    <a:pt x="44450" y="26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611">
              <a:extLst>
                <a:ext uri="{FF2B5EF4-FFF2-40B4-BE49-F238E27FC236}">
                  <a16:creationId xmlns:a16="http://schemas.microsoft.com/office/drawing/2014/main" xmlns="" id="{F3AC0199-91EB-47DA-AA1D-D27017F9463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084510" y="3716515"/>
              <a:ext cx="58017" cy="163336"/>
            </a:xfrm>
            <a:custGeom>
              <a:avLst/>
              <a:gdLst/>
              <a:ahLst/>
              <a:cxnLst/>
              <a:rect l="0" t="0" r="0" b="0"/>
              <a:pathLst>
                <a:path w="58017" h="163336">
                  <a:moveTo>
                    <a:pt x="5390" y="10935"/>
                  </a:moveTo>
                  <a:lnTo>
                    <a:pt x="5390" y="10935"/>
                  </a:lnTo>
                  <a:lnTo>
                    <a:pt x="10857" y="0"/>
                  </a:lnTo>
                  <a:lnTo>
                    <a:pt x="11662" y="47227"/>
                  </a:lnTo>
                  <a:lnTo>
                    <a:pt x="11717" y="93341"/>
                  </a:lnTo>
                  <a:lnTo>
                    <a:pt x="7371" y="137096"/>
                  </a:lnTo>
                  <a:lnTo>
                    <a:pt x="6272" y="147675"/>
                  </a:lnTo>
                  <a:lnTo>
                    <a:pt x="5271" y="150073"/>
                  </a:lnTo>
                  <a:lnTo>
                    <a:pt x="3899" y="150966"/>
                  </a:lnTo>
                  <a:lnTo>
                    <a:pt x="2279" y="150856"/>
                  </a:lnTo>
                  <a:lnTo>
                    <a:pt x="1200" y="148665"/>
                  </a:lnTo>
                  <a:lnTo>
                    <a:pt x="0" y="140587"/>
                  </a:lnTo>
                  <a:lnTo>
                    <a:pt x="6066" y="117397"/>
                  </a:lnTo>
                  <a:lnTo>
                    <a:pt x="16800" y="94926"/>
                  </a:lnTo>
                  <a:lnTo>
                    <a:pt x="21462" y="90212"/>
                  </a:lnTo>
                  <a:lnTo>
                    <a:pt x="32289" y="84975"/>
                  </a:lnTo>
                  <a:lnTo>
                    <a:pt x="37434" y="85695"/>
                  </a:lnTo>
                  <a:lnTo>
                    <a:pt x="46911" y="92139"/>
                  </a:lnTo>
                  <a:lnTo>
                    <a:pt x="53948" y="105822"/>
                  </a:lnTo>
                  <a:lnTo>
                    <a:pt x="58016" y="122251"/>
                  </a:lnTo>
                  <a:lnTo>
                    <a:pt x="56190" y="16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357">
            <a:extLst>
              <a:ext uri="{FF2B5EF4-FFF2-40B4-BE49-F238E27FC236}">
                <a16:creationId xmlns:a16="http://schemas.microsoft.com/office/drawing/2014/main" xmlns="" id="{BE790AF3-5642-47C4-B7CD-EC9DFF208890}"/>
              </a:ext>
            </a:extLst>
          </p:cNvPr>
          <p:cNvGrpSpPr/>
          <p:nvPr/>
        </p:nvGrpSpPr>
        <p:grpSpPr>
          <a:xfrm>
            <a:off x="8693150" y="4171950"/>
            <a:ext cx="796979" cy="463551"/>
            <a:chOff x="8693150" y="4171950"/>
            <a:chExt cx="796979" cy="463551"/>
          </a:xfrm>
        </p:grpSpPr>
        <p:sp>
          <p:nvSpPr>
            <p:cNvPr id="286" name="SMARTInkShape-1612">
              <a:extLst>
                <a:ext uri="{FF2B5EF4-FFF2-40B4-BE49-F238E27FC236}">
                  <a16:creationId xmlns:a16="http://schemas.microsoft.com/office/drawing/2014/main" xmlns="" id="{E51AEF8A-BA3E-4480-9459-E91BB77BD0B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999617" y="4210050"/>
              <a:ext cx="214234" cy="88901"/>
            </a:xfrm>
            <a:custGeom>
              <a:avLst/>
              <a:gdLst/>
              <a:ahLst/>
              <a:cxnLst/>
              <a:rect l="0" t="0" r="0" b="0"/>
              <a:pathLst>
                <a:path w="214234" h="88901">
                  <a:moveTo>
                    <a:pt x="23733" y="88900"/>
                  </a:moveTo>
                  <a:lnTo>
                    <a:pt x="23733" y="88900"/>
                  </a:lnTo>
                  <a:lnTo>
                    <a:pt x="3960" y="74594"/>
                  </a:lnTo>
                  <a:lnTo>
                    <a:pt x="834" y="70077"/>
                  </a:lnTo>
                  <a:lnTo>
                    <a:pt x="0" y="67885"/>
                  </a:lnTo>
                  <a:lnTo>
                    <a:pt x="855" y="65718"/>
                  </a:lnTo>
                  <a:lnTo>
                    <a:pt x="5567" y="61428"/>
                  </a:lnTo>
                  <a:lnTo>
                    <a:pt x="41075" y="47151"/>
                  </a:lnTo>
                  <a:lnTo>
                    <a:pt x="81474" y="31374"/>
                  </a:lnTo>
                  <a:lnTo>
                    <a:pt x="128879" y="17449"/>
                  </a:lnTo>
                  <a:lnTo>
                    <a:pt x="175145" y="5797"/>
                  </a:lnTo>
                  <a:lnTo>
                    <a:pt x="214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613">
              <a:extLst>
                <a:ext uri="{FF2B5EF4-FFF2-40B4-BE49-F238E27FC236}">
                  <a16:creationId xmlns:a16="http://schemas.microsoft.com/office/drawing/2014/main" xmlns="" id="{50BCB5A1-4FDD-4267-8FE3-36402C4E16F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693150" y="4387850"/>
              <a:ext cx="190501" cy="9722"/>
            </a:xfrm>
            <a:custGeom>
              <a:avLst/>
              <a:gdLst/>
              <a:ahLst/>
              <a:cxnLst/>
              <a:rect l="0" t="0" r="0" b="0"/>
              <a:pathLst>
                <a:path w="19050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45456" y="7747"/>
                  </a:lnTo>
                  <a:lnTo>
                    <a:pt x="92255" y="6059"/>
                  </a:lnTo>
                  <a:lnTo>
                    <a:pt x="125433" y="3163"/>
                  </a:lnTo>
                  <a:lnTo>
                    <a:pt x="165734" y="93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614">
              <a:extLst>
                <a:ext uri="{FF2B5EF4-FFF2-40B4-BE49-F238E27FC236}">
                  <a16:creationId xmlns:a16="http://schemas.microsoft.com/office/drawing/2014/main" xmlns="" id="{575262D1-3D1F-4456-90B4-37CF8CA2EC1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055100" y="4318000"/>
              <a:ext cx="127001" cy="18168"/>
            </a:xfrm>
            <a:custGeom>
              <a:avLst/>
              <a:gdLst/>
              <a:ahLst/>
              <a:cxnLst/>
              <a:rect l="0" t="0" r="0" b="0"/>
              <a:pathLst>
                <a:path w="12700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5580" y="18167"/>
                  </a:lnTo>
                  <a:lnTo>
                    <a:pt x="53172" y="9442"/>
                  </a:lnTo>
                  <a:lnTo>
                    <a:pt x="95301" y="207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615">
              <a:extLst>
                <a:ext uri="{FF2B5EF4-FFF2-40B4-BE49-F238E27FC236}">
                  <a16:creationId xmlns:a16="http://schemas.microsoft.com/office/drawing/2014/main" xmlns="" id="{3A10EB0D-B997-4BDF-9A31-8796ACE624F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228334" y="4464050"/>
              <a:ext cx="61717" cy="171451"/>
            </a:xfrm>
            <a:custGeom>
              <a:avLst/>
              <a:gdLst/>
              <a:ahLst/>
              <a:cxnLst/>
              <a:rect l="0" t="0" r="0" b="0"/>
              <a:pathLst>
                <a:path w="61717" h="171451">
                  <a:moveTo>
                    <a:pt x="61716" y="0"/>
                  </a:moveTo>
                  <a:lnTo>
                    <a:pt x="61716" y="0"/>
                  </a:lnTo>
                  <a:lnTo>
                    <a:pt x="31830" y="3371"/>
                  </a:lnTo>
                  <a:lnTo>
                    <a:pt x="14839" y="8838"/>
                  </a:lnTo>
                  <a:lnTo>
                    <a:pt x="7250" y="14748"/>
                  </a:lnTo>
                  <a:lnTo>
                    <a:pt x="2230" y="21370"/>
                  </a:lnTo>
                  <a:lnTo>
                    <a:pt x="0" y="26666"/>
                  </a:lnTo>
                  <a:lnTo>
                    <a:pt x="111" y="29066"/>
                  </a:lnTo>
                  <a:lnTo>
                    <a:pt x="3840" y="36771"/>
                  </a:lnTo>
                  <a:lnTo>
                    <a:pt x="6125" y="37509"/>
                  </a:lnTo>
                  <a:lnTo>
                    <a:pt x="9970" y="37983"/>
                  </a:lnTo>
                  <a:lnTo>
                    <a:pt x="10832" y="59137"/>
                  </a:lnTo>
                  <a:lnTo>
                    <a:pt x="5878" y="97951"/>
                  </a:lnTo>
                  <a:lnTo>
                    <a:pt x="4737" y="142747"/>
                  </a:lnTo>
                  <a:lnTo>
                    <a:pt x="456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616">
              <a:extLst>
                <a:ext uri="{FF2B5EF4-FFF2-40B4-BE49-F238E27FC236}">
                  <a16:creationId xmlns:a16="http://schemas.microsoft.com/office/drawing/2014/main" xmlns="" id="{A6E39D58-E2E8-47F8-86F1-0D93D036FC99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023350" y="4238429"/>
              <a:ext cx="25139" cy="238322"/>
            </a:xfrm>
            <a:custGeom>
              <a:avLst/>
              <a:gdLst/>
              <a:ahLst/>
              <a:cxnLst/>
              <a:rect l="0" t="0" r="0" b="0"/>
              <a:pathLst>
                <a:path w="25139" h="238322">
                  <a:moveTo>
                    <a:pt x="19050" y="3371"/>
                  </a:moveTo>
                  <a:lnTo>
                    <a:pt x="19050" y="3371"/>
                  </a:lnTo>
                  <a:lnTo>
                    <a:pt x="22420" y="0"/>
                  </a:lnTo>
                  <a:lnTo>
                    <a:pt x="23413" y="1124"/>
                  </a:lnTo>
                  <a:lnTo>
                    <a:pt x="25138" y="33910"/>
                  </a:lnTo>
                  <a:lnTo>
                    <a:pt x="21951" y="75136"/>
                  </a:lnTo>
                  <a:lnTo>
                    <a:pt x="16578" y="108644"/>
                  </a:lnTo>
                  <a:lnTo>
                    <a:pt x="10189" y="143292"/>
                  </a:lnTo>
                  <a:lnTo>
                    <a:pt x="3332" y="188448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617">
              <a:extLst>
                <a:ext uri="{FF2B5EF4-FFF2-40B4-BE49-F238E27FC236}">
                  <a16:creationId xmlns:a16="http://schemas.microsoft.com/office/drawing/2014/main" xmlns="" id="{3801AFCD-F335-413A-913C-6AE9A14AE73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467850" y="4171950"/>
              <a:ext cx="22279" cy="419101"/>
            </a:xfrm>
            <a:custGeom>
              <a:avLst/>
              <a:gdLst/>
              <a:ahLst/>
              <a:cxnLst/>
              <a:rect l="0" t="0" r="0" b="0"/>
              <a:pathLst>
                <a:path w="22279" h="419101">
                  <a:moveTo>
                    <a:pt x="12700" y="0"/>
                  </a:moveTo>
                  <a:lnTo>
                    <a:pt x="12700" y="0"/>
                  </a:lnTo>
                  <a:lnTo>
                    <a:pt x="16070" y="6742"/>
                  </a:lnTo>
                  <a:lnTo>
                    <a:pt x="17756" y="49832"/>
                  </a:lnTo>
                  <a:lnTo>
                    <a:pt x="15418" y="87529"/>
                  </a:lnTo>
                  <a:lnTo>
                    <a:pt x="15790" y="133916"/>
                  </a:lnTo>
                  <a:lnTo>
                    <a:pt x="16876" y="159127"/>
                  </a:lnTo>
                  <a:lnTo>
                    <a:pt x="18306" y="185107"/>
                  </a:lnTo>
                  <a:lnTo>
                    <a:pt x="19964" y="211599"/>
                  </a:lnTo>
                  <a:lnTo>
                    <a:pt x="21776" y="238433"/>
                  </a:lnTo>
                  <a:lnTo>
                    <a:pt x="22278" y="264083"/>
                  </a:lnTo>
                  <a:lnTo>
                    <a:pt x="21908" y="288944"/>
                  </a:lnTo>
                  <a:lnTo>
                    <a:pt x="18908" y="334440"/>
                  </a:lnTo>
                  <a:lnTo>
                    <a:pt x="12871" y="371126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618">
              <a:extLst>
                <a:ext uri="{FF2B5EF4-FFF2-40B4-BE49-F238E27FC236}">
                  <a16:creationId xmlns:a16="http://schemas.microsoft.com/office/drawing/2014/main" xmlns="" id="{504D6F00-B6D9-45FC-BED2-5BBBC71241C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163050" y="444500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746" y="45779"/>
                  </a:lnTo>
                  <a:lnTo>
                    <a:pt x="26005" y="66480"/>
                  </a:lnTo>
                  <a:lnTo>
                    <a:pt x="381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358">
            <a:extLst>
              <a:ext uri="{FF2B5EF4-FFF2-40B4-BE49-F238E27FC236}">
                <a16:creationId xmlns:a16="http://schemas.microsoft.com/office/drawing/2014/main" xmlns="" id="{6C811F22-E5E6-4E41-BE10-953A9DFC1789}"/>
              </a:ext>
            </a:extLst>
          </p:cNvPr>
          <p:cNvGrpSpPr/>
          <p:nvPr/>
        </p:nvGrpSpPr>
        <p:grpSpPr>
          <a:xfrm>
            <a:off x="7899398" y="4032913"/>
            <a:ext cx="501653" cy="613156"/>
            <a:chOff x="7899398" y="4032913"/>
            <a:chExt cx="501653" cy="613156"/>
          </a:xfrm>
        </p:grpSpPr>
        <p:sp>
          <p:nvSpPr>
            <p:cNvPr id="294" name="SMARTInkShape-1619">
              <a:extLst>
                <a:ext uri="{FF2B5EF4-FFF2-40B4-BE49-F238E27FC236}">
                  <a16:creationId xmlns:a16="http://schemas.microsoft.com/office/drawing/2014/main" xmlns="" id="{B5CB040E-26E3-4BF7-AFF4-E542A4AA225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899398" y="4134733"/>
              <a:ext cx="35093" cy="373768"/>
            </a:xfrm>
            <a:custGeom>
              <a:avLst/>
              <a:gdLst/>
              <a:ahLst/>
              <a:cxnLst/>
              <a:rect l="0" t="0" r="0" b="0"/>
              <a:pathLst>
                <a:path w="35093" h="37376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2" y="2749"/>
                  </a:lnTo>
                  <a:lnTo>
                    <a:pt x="12867" y="43410"/>
                  </a:lnTo>
                  <a:lnTo>
                    <a:pt x="22864" y="91028"/>
                  </a:lnTo>
                  <a:lnTo>
                    <a:pt x="31330" y="132394"/>
                  </a:lnTo>
                  <a:lnTo>
                    <a:pt x="35092" y="176649"/>
                  </a:lnTo>
                  <a:lnTo>
                    <a:pt x="34883" y="220307"/>
                  </a:lnTo>
                  <a:lnTo>
                    <a:pt x="32438" y="261818"/>
                  </a:lnTo>
                  <a:lnTo>
                    <a:pt x="28999" y="299082"/>
                  </a:lnTo>
                  <a:lnTo>
                    <a:pt x="23097" y="341682"/>
                  </a:lnTo>
                  <a:lnTo>
                    <a:pt x="19052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620">
              <a:extLst>
                <a:ext uri="{FF2B5EF4-FFF2-40B4-BE49-F238E27FC236}">
                  <a16:creationId xmlns:a16="http://schemas.microsoft.com/office/drawing/2014/main" xmlns="" id="{49D3F543-6BF8-4250-B952-AFF6FF9A04D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065124" y="4218165"/>
              <a:ext cx="27004" cy="281584"/>
            </a:xfrm>
            <a:custGeom>
              <a:avLst/>
              <a:gdLst/>
              <a:ahLst/>
              <a:cxnLst/>
              <a:rect l="0" t="0" r="0" b="0"/>
              <a:pathLst>
                <a:path w="27004" h="281584">
                  <a:moveTo>
                    <a:pt x="12076" y="10935"/>
                  </a:moveTo>
                  <a:lnTo>
                    <a:pt x="12076" y="10935"/>
                  </a:lnTo>
                  <a:lnTo>
                    <a:pt x="15446" y="4193"/>
                  </a:lnTo>
                  <a:lnTo>
                    <a:pt x="17145" y="2207"/>
                  </a:lnTo>
                  <a:lnTo>
                    <a:pt x="20915" y="0"/>
                  </a:lnTo>
                  <a:lnTo>
                    <a:pt x="22907" y="2234"/>
                  </a:lnTo>
                  <a:lnTo>
                    <a:pt x="27003" y="12242"/>
                  </a:lnTo>
                  <a:lnTo>
                    <a:pt x="25947" y="53918"/>
                  </a:lnTo>
                  <a:lnTo>
                    <a:pt x="25295" y="85777"/>
                  </a:lnTo>
                  <a:lnTo>
                    <a:pt x="23125" y="121104"/>
                  </a:lnTo>
                  <a:lnTo>
                    <a:pt x="19810" y="157266"/>
                  </a:lnTo>
                  <a:lnTo>
                    <a:pt x="15983" y="192152"/>
                  </a:lnTo>
                  <a:lnTo>
                    <a:pt x="10050" y="224591"/>
                  </a:lnTo>
                  <a:lnTo>
                    <a:pt x="1483" y="272174"/>
                  </a:lnTo>
                  <a:lnTo>
                    <a:pt x="0" y="281583"/>
                  </a:lnTo>
                  <a:lnTo>
                    <a:pt x="12076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621">
              <a:extLst>
                <a:ext uri="{FF2B5EF4-FFF2-40B4-BE49-F238E27FC236}">
                  <a16:creationId xmlns:a16="http://schemas.microsoft.com/office/drawing/2014/main" xmlns="" id="{67DF6ECE-7E69-4CF4-B32F-45A1049A320E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077200" y="419735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45465" y="25890"/>
                  </a:lnTo>
                  <a:lnTo>
                    <a:pt x="89593" y="14335"/>
                  </a:lnTo>
                  <a:lnTo>
                    <a:pt x="135045" y="534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622">
              <a:extLst>
                <a:ext uri="{FF2B5EF4-FFF2-40B4-BE49-F238E27FC236}">
                  <a16:creationId xmlns:a16="http://schemas.microsoft.com/office/drawing/2014/main" xmlns="" id="{28980C15-896D-4900-B3FC-2FF8E9ACD0D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085315" y="4318000"/>
              <a:ext cx="150636" cy="25139"/>
            </a:xfrm>
            <a:custGeom>
              <a:avLst/>
              <a:gdLst/>
              <a:ahLst/>
              <a:cxnLst/>
              <a:rect l="0" t="0" r="0" b="0"/>
              <a:pathLst>
                <a:path w="150636" h="25139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17" y="24812"/>
                  </a:lnTo>
                  <a:lnTo>
                    <a:pt x="2129" y="25138"/>
                  </a:lnTo>
                  <a:lnTo>
                    <a:pt x="47587" y="18458"/>
                  </a:lnTo>
                  <a:lnTo>
                    <a:pt x="84824" y="12525"/>
                  </a:lnTo>
                  <a:lnTo>
                    <a:pt x="129012" y="4199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623">
              <a:extLst>
                <a:ext uri="{FF2B5EF4-FFF2-40B4-BE49-F238E27FC236}">
                  <a16:creationId xmlns:a16="http://schemas.microsoft.com/office/drawing/2014/main" xmlns="" id="{D847B00B-1E30-4402-91AC-1CF9518F19D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134618" y="4032913"/>
              <a:ext cx="82283" cy="113638"/>
            </a:xfrm>
            <a:custGeom>
              <a:avLst/>
              <a:gdLst/>
              <a:ahLst/>
              <a:cxnLst/>
              <a:rect l="0" t="0" r="0" b="0"/>
              <a:pathLst>
                <a:path w="82283" h="113638">
                  <a:moveTo>
                    <a:pt x="12432" y="12037"/>
                  </a:moveTo>
                  <a:lnTo>
                    <a:pt x="12432" y="12037"/>
                  </a:lnTo>
                  <a:lnTo>
                    <a:pt x="9061" y="15408"/>
                  </a:lnTo>
                  <a:lnTo>
                    <a:pt x="6964" y="27617"/>
                  </a:lnTo>
                  <a:lnTo>
                    <a:pt x="637" y="75220"/>
                  </a:lnTo>
                  <a:lnTo>
                    <a:pt x="335" y="76737"/>
                  </a:lnTo>
                  <a:lnTo>
                    <a:pt x="134" y="77042"/>
                  </a:lnTo>
                  <a:lnTo>
                    <a:pt x="0" y="76540"/>
                  </a:lnTo>
                  <a:lnTo>
                    <a:pt x="3182" y="72463"/>
                  </a:lnTo>
                  <a:lnTo>
                    <a:pt x="17903" y="28838"/>
                  </a:lnTo>
                  <a:lnTo>
                    <a:pt x="24870" y="10665"/>
                  </a:lnTo>
                  <a:lnTo>
                    <a:pt x="30176" y="1574"/>
                  </a:lnTo>
                  <a:lnTo>
                    <a:pt x="31316" y="829"/>
                  </a:lnTo>
                  <a:lnTo>
                    <a:pt x="34465" y="0"/>
                  </a:lnTo>
                  <a:lnTo>
                    <a:pt x="38215" y="7157"/>
                  </a:lnTo>
                  <a:lnTo>
                    <a:pt x="55591" y="50823"/>
                  </a:lnTo>
                  <a:lnTo>
                    <a:pt x="71350" y="94090"/>
                  </a:lnTo>
                  <a:lnTo>
                    <a:pt x="82282" y="113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624">
              <a:extLst>
                <a:ext uri="{FF2B5EF4-FFF2-40B4-BE49-F238E27FC236}">
                  <a16:creationId xmlns:a16="http://schemas.microsoft.com/office/drawing/2014/main" xmlns="" id="{58803080-C86C-45F4-969E-95F69F7732B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331200" y="41211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55493" y="5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625">
              <a:extLst>
                <a:ext uri="{FF2B5EF4-FFF2-40B4-BE49-F238E27FC236}">
                  <a16:creationId xmlns:a16="http://schemas.microsoft.com/office/drawing/2014/main" xmlns="" id="{473FD76E-CAD0-4318-8BC0-3724C14A66D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369300" y="4067280"/>
              <a:ext cx="6351" cy="111021"/>
            </a:xfrm>
            <a:custGeom>
              <a:avLst/>
              <a:gdLst/>
              <a:ahLst/>
              <a:cxnLst/>
              <a:rect l="0" t="0" r="0" b="0"/>
              <a:pathLst>
                <a:path w="6351" h="111021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3145" y="42544"/>
                  </a:lnTo>
                  <a:lnTo>
                    <a:pt x="2813" y="66977"/>
                  </a:lnTo>
                  <a:lnTo>
                    <a:pt x="6350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626">
              <a:extLst>
                <a:ext uri="{FF2B5EF4-FFF2-40B4-BE49-F238E27FC236}">
                  <a16:creationId xmlns:a16="http://schemas.microsoft.com/office/drawing/2014/main" xmlns="" id="{8A6B3FAF-5E76-4588-9CD9-DF4F7B42C0E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185150" y="4508717"/>
              <a:ext cx="70331" cy="137352"/>
            </a:xfrm>
            <a:custGeom>
              <a:avLst/>
              <a:gdLst/>
              <a:ahLst/>
              <a:cxnLst/>
              <a:rect l="0" t="0" r="0" b="0"/>
              <a:pathLst>
                <a:path w="70331" h="137352">
                  <a:moveTo>
                    <a:pt x="0" y="31533"/>
                  </a:moveTo>
                  <a:lnTo>
                    <a:pt x="0" y="31533"/>
                  </a:lnTo>
                  <a:lnTo>
                    <a:pt x="705" y="38012"/>
                  </a:lnTo>
                  <a:lnTo>
                    <a:pt x="7840" y="78244"/>
                  </a:lnTo>
                  <a:lnTo>
                    <a:pt x="9834" y="93216"/>
                  </a:lnTo>
                  <a:lnTo>
                    <a:pt x="6948" y="116431"/>
                  </a:lnTo>
                  <a:lnTo>
                    <a:pt x="6043" y="117060"/>
                  </a:lnTo>
                  <a:lnTo>
                    <a:pt x="4734" y="116773"/>
                  </a:lnTo>
                  <a:lnTo>
                    <a:pt x="3155" y="115876"/>
                  </a:lnTo>
                  <a:lnTo>
                    <a:pt x="1403" y="109235"/>
                  </a:lnTo>
                  <a:lnTo>
                    <a:pt x="2297" y="87952"/>
                  </a:lnTo>
                  <a:lnTo>
                    <a:pt x="8920" y="42833"/>
                  </a:lnTo>
                  <a:lnTo>
                    <a:pt x="19110" y="5034"/>
                  </a:lnTo>
                  <a:lnTo>
                    <a:pt x="21206" y="1167"/>
                  </a:lnTo>
                  <a:lnTo>
                    <a:pt x="24016" y="0"/>
                  </a:lnTo>
                  <a:lnTo>
                    <a:pt x="27299" y="633"/>
                  </a:lnTo>
                  <a:lnTo>
                    <a:pt x="30900" y="2467"/>
                  </a:lnTo>
                  <a:lnTo>
                    <a:pt x="42708" y="15159"/>
                  </a:lnTo>
                  <a:lnTo>
                    <a:pt x="63548" y="58401"/>
                  </a:lnTo>
                  <a:lnTo>
                    <a:pt x="69872" y="78046"/>
                  </a:lnTo>
                  <a:lnTo>
                    <a:pt x="70330" y="96185"/>
                  </a:lnTo>
                  <a:lnTo>
                    <a:pt x="64419" y="111772"/>
                  </a:lnTo>
                  <a:lnTo>
                    <a:pt x="54735" y="124344"/>
                  </a:lnTo>
                  <a:lnTo>
                    <a:pt x="43376" y="132285"/>
                  </a:lnTo>
                  <a:lnTo>
                    <a:pt x="21711" y="137351"/>
                  </a:lnTo>
                  <a:lnTo>
                    <a:pt x="11295" y="136653"/>
                  </a:lnTo>
                  <a:lnTo>
                    <a:pt x="7530" y="135480"/>
                  </a:lnTo>
                  <a:lnTo>
                    <a:pt x="5020" y="133286"/>
                  </a:lnTo>
                  <a:lnTo>
                    <a:pt x="0" y="120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359">
            <a:extLst>
              <a:ext uri="{FF2B5EF4-FFF2-40B4-BE49-F238E27FC236}">
                <a16:creationId xmlns:a16="http://schemas.microsoft.com/office/drawing/2014/main" xmlns="" id="{D0BAEC59-C43B-4002-9ACF-7FE82D383083}"/>
              </a:ext>
            </a:extLst>
          </p:cNvPr>
          <p:cNvGrpSpPr/>
          <p:nvPr/>
        </p:nvGrpSpPr>
        <p:grpSpPr>
          <a:xfrm>
            <a:off x="10006029" y="3187821"/>
            <a:ext cx="521270" cy="370325"/>
            <a:chOff x="10006029" y="3187821"/>
            <a:chExt cx="521270" cy="370325"/>
          </a:xfrm>
        </p:grpSpPr>
        <p:sp>
          <p:nvSpPr>
            <p:cNvPr id="303" name="SMARTInkShape-1627">
              <a:extLst>
                <a:ext uri="{FF2B5EF4-FFF2-40B4-BE49-F238E27FC236}">
                  <a16:creationId xmlns:a16="http://schemas.microsoft.com/office/drawing/2014/main" xmlns="" id="{397C445E-27E6-4CB9-AE55-CFD6F022E83E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006029" y="3393342"/>
              <a:ext cx="284007" cy="143474"/>
            </a:xfrm>
            <a:custGeom>
              <a:avLst/>
              <a:gdLst/>
              <a:ahLst/>
              <a:cxnLst/>
              <a:rect l="0" t="0" r="0" b="0"/>
              <a:pathLst>
                <a:path w="284007" h="143474">
                  <a:moveTo>
                    <a:pt x="109521" y="35658"/>
                  </a:moveTo>
                  <a:lnTo>
                    <a:pt x="109521" y="35658"/>
                  </a:lnTo>
                  <a:lnTo>
                    <a:pt x="100732" y="21843"/>
                  </a:lnTo>
                  <a:lnTo>
                    <a:pt x="85756" y="5804"/>
                  </a:lnTo>
                  <a:lnTo>
                    <a:pt x="75675" y="1223"/>
                  </a:lnTo>
                  <a:lnTo>
                    <a:pt x="70023" y="0"/>
                  </a:lnTo>
                  <a:lnTo>
                    <a:pt x="64138" y="1303"/>
                  </a:lnTo>
                  <a:lnTo>
                    <a:pt x="51958" y="8395"/>
                  </a:lnTo>
                  <a:lnTo>
                    <a:pt x="29827" y="31029"/>
                  </a:lnTo>
                  <a:lnTo>
                    <a:pt x="12140" y="66820"/>
                  </a:lnTo>
                  <a:lnTo>
                    <a:pt x="0" y="111611"/>
                  </a:lnTo>
                  <a:lnTo>
                    <a:pt x="402" y="127976"/>
                  </a:lnTo>
                  <a:lnTo>
                    <a:pt x="3614" y="133892"/>
                  </a:lnTo>
                  <a:lnTo>
                    <a:pt x="14708" y="142347"/>
                  </a:lnTo>
                  <a:lnTo>
                    <a:pt x="20913" y="143473"/>
                  </a:lnTo>
                  <a:lnTo>
                    <a:pt x="33449" y="140961"/>
                  </a:lnTo>
                  <a:lnTo>
                    <a:pt x="55779" y="124871"/>
                  </a:lnTo>
                  <a:lnTo>
                    <a:pt x="82130" y="90492"/>
                  </a:lnTo>
                  <a:lnTo>
                    <a:pt x="96206" y="62330"/>
                  </a:lnTo>
                  <a:lnTo>
                    <a:pt x="98901" y="101648"/>
                  </a:lnTo>
                  <a:lnTo>
                    <a:pt x="106918" y="113435"/>
                  </a:lnTo>
                  <a:lnTo>
                    <a:pt x="123330" y="128004"/>
                  </a:lnTo>
                  <a:lnTo>
                    <a:pt x="128606" y="130383"/>
                  </a:lnTo>
                  <a:lnTo>
                    <a:pt x="138229" y="131145"/>
                  </a:lnTo>
                  <a:lnTo>
                    <a:pt x="149091" y="125369"/>
                  </a:lnTo>
                  <a:lnTo>
                    <a:pt x="188787" y="84038"/>
                  </a:lnTo>
                  <a:lnTo>
                    <a:pt x="203042" y="63726"/>
                  </a:lnTo>
                  <a:lnTo>
                    <a:pt x="203619" y="64248"/>
                  </a:lnTo>
                  <a:lnTo>
                    <a:pt x="204259" y="68590"/>
                  </a:lnTo>
                  <a:lnTo>
                    <a:pt x="193202" y="115033"/>
                  </a:lnTo>
                  <a:lnTo>
                    <a:pt x="192404" y="125107"/>
                  </a:lnTo>
                  <a:lnTo>
                    <a:pt x="191590" y="126335"/>
                  </a:lnTo>
                  <a:lnTo>
                    <a:pt x="190339" y="126448"/>
                  </a:lnTo>
                  <a:lnTo>
                    <a:pt x="188800" y="125818"/>
                  </a:lnTo>
                  <a:lnTo>
                    <a:pt x="189184" y="123281"/>
                  </a:lnTo>
                  <a:lnTo>
                    <a:pt x="201822" y="90831"/>
                  </a:lnTo>
                  <a:lnTo>
                    <a:pt x="218478" y="47067"/>
                  </a:lnTo>
                  <a:lnTo>
                    <a:pt x="239699" y="10787"/>
                  </a:lnTo>
                  <a:lnTo>
                    <a:pt x="244989" y="7788"/>
                  </a:lnTo>
                  <a:lnTo>
                    <a:pt x="250633" y="7200"/>
                  </a:lnTo>
                  <a:lnTo>
                    <a:pt x="256512" y="8220"/>
                  </a:lnTo>
                  <a:lnTo>
                    <a:pt x="266810" y="14996"/>
                  </a:lnTo>
                  <a:lnTo>
                    <a:pt x="271530" y="19767"/>
                  </a:lnTo>
                  <a:lnTo>
                    <a:pt x="276775" y="36356"/>
                  </a:lnTo>
                  <a:lnTo>
                    <a:pt x="280142" y="78129"/>
                  </a:lnTo>
                  <a:lnTo>
                    <a:pt x="284006" y="115229"/>
                  </a:lnTo>
                  <a:lnTo>
                    <a:pt x="280971" y="13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628">
              <a:extLst>
                <a:ext uri="{FF2B5EF4-FFF2-40B4-BE49-F238E27FC236}">
                  <a16:creationId xmlns:a16="http://schemas.microsoft.com/office/drawing/2014/main" xmlns="" id="{ACC75C36-ADB8-46DA-88CA-482A80718C7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360536" y="3187821"/>
              <a:ext cx="166763" cy="370325"/>
            </a:xfrm>
            <a:custGeom>
              <a:avLst/>
              <a:gdLst/>
              <a:ahLst/>
              <a:cxnLst/>
              <a:rect l="0" t="0" r="0" b="0"/>
              <a:pathLst>
                <a:path w="166763" h="370325">
                  <a:moveTo>
                    <a:pt x="91564" y="253879"/>
                  </a:moveTo>
                  <a:lnTo>
                    <a:pt x="91564" y="253879"/>
                  </a:lnTo>
                  <a:lnTo>
                    <a:pt x="84821" y="247137"/>
                  </a:lnTo>
                  <a:lnTo>
                    <a:pt x="77750" y="243827"/>
                  </a:lnTo>
                  <a:lnTo>
                    <a:pt x="54968" y="241702"/>
                  </a:lnTo>
                  <a:lnTo>
                    <a:pt x="39551" y="247056"/>
                  </a:lnTo>
                  <a:lnTo>
                    <a:pt x="23998" y="257902"/>
                  </a:lnTo>
                  <a:lnTo>
                    <a:pt x="10029" y="274482"/>
                  </a:lnTo>
                  <a:lnTo>
                    <a:pt x="2407" y="297373"/>
                  </a:lnTo>
                  <a:lnTo>
                    <a:pt x="0" y="334264"/>
                  </a:lnTo>
                  <a:lnTo>
                    <a:pt x="888" y="345569"/>
                  </a:lnTo>
                  <a:lnTo>
                    <a:pt x="4303" y="354517"/>
                  </a:lnTo>
                  <a:lnTo>
                    <a:pt x="15622" y="368222"/>
                  </a:lnTo>
                  <a:lnTo>
                    <a:pt x="23298" y="370324"/>
                  </a:lnTo>
                  <a:lnTo>
                    <a:pt x="41232" y="367016"/>
                  </a:lnTo>
                  <a:lnTo>
                    <a:pt x="59080" y="352845"/>
                  </a:lnTo>
                  <a:lnTo>
                    <a:pt x="86878" y="317304"/>
                  </a:lnTo>
                  <a:lnTo>
                    <a:pt x="106416" y="285596"/>
                  </a:lnTo>
                  <a:lnTo>
                    <a:pt x="124505" y="247984"/>
                  </a:lnTo>
                  <a:lnTo>
                    <a:pt x="133280" y="225255"/>
                  </a:lnTo>
                  <a:lnTo>
                    <a:pt x="141952" y="200224"/>
                  </a:lnTo>
                  <a:lnTo>
                    <a:pt x="150556" y="173659"/>
                  </a:lnTo>
                  <a:lnTo>
                    <a:pt x="156996" y="146777"/>
                  </a:lnTo>
                  <a:lnTo>
                    <a:pt x="161997" y="119683"/>
                  </a:lnTo>
                  <a:lnTo>
                    <a:pt x="166035" y="92449"/>
                  </a:lnTo>
                  <a:lnTo>
                    <a:pt x="166762" y="49017"/>
                  </a:lnTo>
                  <a:lnTo>
                    <a:pt x="161672" y="17485"/>
                  </a:lnTo>
                  <a:lnTo>
                    <a:pt x="152357" y="1118"/>
                  </a:lnTo>
                  <a:lnTo>
                    <a:pt x="146205" y="0"/>
                  </a:lnTo>
                  <a:lnTo>
                    <a:pt x="139280" y="2782"/>
                  </a:lnTo>
                  <a:lnTo>
                    <a:pt x="131841" y="8164"/>
                  </a:lnTo>
                  <a:lnTo>
                    <a:pt x="119813" y="32959"/>
                  </a:lnTo>
                  <a:lnTo>
                    <a:pt x="111879" y="69615"/>
                  </a:lnTo>
                  <a:lnTo>
                    <a:pt x="110706" y="116480"/>
                  </a:lnTo>
                  <a:lnTo>
                    <a:pt x="111381" y="141113"/>
                  </a:lnTo>
                  <a:lnTo>
                    <a:pt x="112538" y="166002"/>
                  </a:lnTo>
                  <a:lnTo>
                    <a:pt x="114014" y="191061"/>
                  </a:lnTo>
                  <a:lnTo>
                    <a:pt x="115652" y="235837"/>
                  </a:lnTo>
                  <a:lnTo>
                    <a:pt x="116381" y="274789"/>
                  </a:lnTo>
                  <a:lnTo>
                    <a:pt x="116790" y="316284"/>
                  </a:lnTo>
                  <a:lnTo>
                    <a:pt x="116964" y="33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360">
            <a:extLst>
              <a:ext uri="{FF2B5EF4-FFF2-40B4-BE49-F238E27FC236}">
                <a16:creationId xmlns:a16="http://schemas.microsoft.com/office/drawing/2014/main" xmlns="" id="{6EAA067C-B39D-428D-8452-2D18CE3DC145}"/>
              </a:ext>
            </a:extLst>
          </p:cNvPr>
          <p:cNvGrpSpPr/>
          <p:nvPr/>
        </p:nvGrpSpPr>
        <p:grpSpPr>
          <a:xfrm>
            <a:off x="9093200" y="3130550"/>
            <a:ext cx="517195" cy="577851"/>
            <a:chOff x="9093200" y="3130550"/>
            <a:chExt cx="517195" cy="577851"/>
          </a:xfrm>
        </p:grpSpPr>
        <p:sp>
          <p:nvSpPr>
            <p:cNvPr id="306" name="SMARTInkShape-1629">
              <a:extLst>
                <a:ext uri="{FF2B5EF4-FFF2-40B4-BE49-F238E27FC236}">
                  <a16:creationId xmlns:a16="http://schemas.microsoft.com/office/drawing/2014/main" xmlns="" id="{18AC9976-2BA0-4172-BBE6-C7CF41C069D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093200" y="3245733"/>
              <a:ext cx="38101" cy="272168"/>
            </a:xfrm>
            <a:custGeom>
              <a:avLst/>
              <a:gdLst/>
              <a:ahLst/>
              <a:cxnLst/>
              <a:rect l="0" t="0" r="0" b="0"/>
              <a:pathLst>
                <a:path w="38101" h="272168">
                  <a:moveTo>
                    <a:pt x="38100" y="5467"/>
                  </a:moveTo>
                  <a:lnTo>
                    <a:pt x="38100" y="5467"/>
                  </a:lnTo>
                  <a:lnTo>
                    <a:pt x="32633" y="0"/>
                  </a:lnTo>
                  <a:lnTo>
                    <a:pt x="35009" y="32508"/>
                  </a:lnTo>
                  <a:lnTo>
                    <a:pt x="30835" y="75097"/>
                  </a:lnTo>
                  <a:lnTo>
                    <a:pt x="26406" y="109791"/>
                  </a:lnTo>
                  <a:lnTo>
                    <a:pt x="19732" y="146378"/>
                  </a:lnTo>
                  <a:lnTo>
                    <a:pt x="12062" y="181924"/>
                  </a:lnTo>
                  <a:lnTo>
                    <a:pt x="5361" y="215126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630">
              <a:extLst>
                <a:ext uri="{FF2B5EF4-FFF2-40B4-BE49-F238E27FC236}">
                  <a16:creationId xmlns:a16="http://schemas.microsoft.com/office/drawing/2014/main" xmlns="" id="{F9C35C36-AD9C-4671-A70E-219AEB6604D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131300" y="32321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42375" y="9114"/>
                  </a:lnTo>
                  <a:lnTo>
                    <a:pt x="79348" y="5288"/>
                  </a:lnTo>
                  <a:lnTo>
                    <a:pt x="117820" y="1567"/>
                  </a:lnTo>
                  <a:lnTo>
                    <a:pt x="165302" y="20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631">
              <a:extLst>
                <a:ext uri="{FF2B5EF4-FFF2-40B4-BE49-F238E27FC236}">
                  <a16:creationId xmlns:a16="http://schemas.microsoft.com/office/drawing/2014/main" xmlns="" id="{29FBEF91-6EFB-48DC-B3F0-F0134441AA1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099550" y="33845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4257" y="5793"/>
                  </a:lnTo>
                  <a:lnTo>
                    <a:pt x="82492" y="171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632">
              <a:extLst>
                <a:ext uri="{FF2B5EF4-FFF2-40B4-BE49-F238E27FC236}">
                  <a16:creationId xmlns:a16="http://schemas.microsoft.com/office/drawing/2014/main" xmlns="" id="{EE35598B-2165-4349-B4F8-161056518448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9251950" y="34925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21047" y="6742"/>
                  </a:lnTo>
                  <a:lnTo>
                    <a:pt x="28875" y="15696"/>
                  </a:lnTo>
                  <a:lnTo>
                    <a:pt x="45613" y="45550"/>
                  </a:lnTo>
                  <a:lnTo>
                    <a:pt x="508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633">
              <a:extLst>
                <a:ext uri="{FF2B5EF4-FFF2-40B4-BE49-F238E27FC236}">
                  <a16:creationId xmlns:a16="http://schemas.microsoft.com/office/drawing/2014/main" xmlns="" id="{D2A709E1-209B-4DED-B990-120C7E6E4B03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328150" y="3493383"/>
              <a:ext cx="79858" cy="215018"/>
            </a:xfrm>
            <a:custGeom>
              <a:avLst/>
              <a:gdLst/>
              <a:ahLst/>
              <a:cxnLst/>
              <a:rect l="0" t="0" r="0" b="0"/>
              <a:pathLst>
                <a:path w="79858" h="215018">
                  <a:moveTo>
                    <a:pt x="76200" y="5467"/>
                  </a:moveTo>
                  <a:lnTo>
                    <a:pt x="76200" y="5467"/>
                  </a:lnTo>
                  <a:lnTo>
                    <a:pt x="79570" y="2096"/>
                  </a:lnTo>
                  <a:lnTo>
                    <a:pt x="79857" y="1103"/>
                  </a:lnTo>
                  <a:lnTo>
                    <a:pt x="79343" y="441"/>
                  </a:lnTo>
                  <a:lnTo>
                    <a:pt x="78296" y="0"/>
                  </a:lnTo>
                  <a:lnTo>
                    <a:pt x="76891" y="411"/>
                  </a:lnTo>
                  <a:lnTo>
                    <a:pt x="56060" y="15775"/>
                  </a:lnTo>
                  <a:lnTo>
                    <a:pt x="11904" y="56828"/>
                  </a:lnTo>
                  <a:lnTo>
                    <a:pt x="505" y="62391"/>
                  </a:lnTo>
                  <a:lnTo>
                    <a:pt x="3520" y="62550"/>
                  </a:lnTo>
                  <a:lnTo>
                    <a:pt x="4463" y="63984"/>
                  </a:lnTo>
                  <a:lnTo>
                    <a:pt x="5790" y="74154"/>
                  </a:lnTo>
                  <a:lnTo>
                    <a:pt x="6299" y="119702"/>
                  </a:lnTo>
                  <a:lnTo>
                    <a:pt x="4459" y="161695"/>
                  </a:lnTo>
                  <a:lnTo>
                    <a:pt x="262" y="207755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34">
              <a:extLst>
                <a:ext uri="{FF2B5EF4-FFF2-40B4-BE49-F238E27FC236}">
                  <a16:creationId xmlns:a16="http://schemas.microsoft.com/office/drawing/2014/main" xmlns="" id="{61C8250A-31CF-4738-867E-A37D5770AC8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588500" y="3130550"/>
              <a:ext cx="21895" cy="420788"/>
            </a:xfrm>
            <a:custGeom>
              <a:avLst/>
              <a:gdLst/>
              <a:ahLst/>
              <a:cxnLst/>
              <a:rect l="0" t="0" r="0" b="0"/>
              <a:pathLst>
                <a:path w="21895" h="420788">
                  <a:moveTo>
                    <a:pt x="0" y="0"/>
                  </a:moveTo>
                  <a:lnTo>
                    <a:pt x="0" y="0"/>
                  </a:lnTo>
                  <a:lnTo>
                    <a:pt x="0" y="34532"/>
                  </a:lnTo>
                  <a:lnTo>
                    <a:pt x="1881" y="65912"/>
                  </a:lnTo>
                  <a:lnTo>
                    <a:pt x="5069" y="104789"/>
                  </a:lnTo>
                  <a:lnTo>
                    <a:pt x="8837" y="150289"/>
                  </a:lnTo>
                  <a:lnTo>
                    <a:pt x="10831" y="174982"/>
                  </a:lnTo>
                  <a:lnTo>
                    <a:pt x="12865" y="200615"/>
                  </a:lnTo>
                  <a:lnTo>
                    <a:pt x="14927" y="226877"/>
                  </a:lnTo>
                  <a:lnTo>
                    <a:pt x="17007" y="252146"/>
                  </a:lnTo>
                  <a:lnTo>
                    <a:pt x="19097" y="276752"/>
                  </a:lnTo>
                  <a:lnTo>
                    <a:pt x="21894" y="323379"/>
                  </a:lnTo>
                  <a:lnTo>
                    <a:pt x="20784" y="365268"/>
                  </a:lnTo>
                  <a:lnTo>
                    <a:pt x="18686" y="411367"/>
                  </a:lnTo>
                  <a:lnTo>
                    <a:pt x="15493" y="420572"/>
                  </a:lnTo>
                  <a:lnTo>
                    <a:pt x="15972" y="420787"/>
                  </a:lnTo>
                  <a:lnTo>
                    <a:pt x="1905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" name="SMARTInkShape-Group361">
            <a:extLst>
              <a:ext uri="{FF2B5EF4-FFF2-40B4-BE49-F238E27FC236}">
                <a16:creationId xmlns:a16="http://schemas.microsoft.com/office/drawing/2014/main" xmlns="" id="{01727005-D417-47BF-9E98-640843066CEB}"/>
              </a:ext>
            </a:extLst>
          </p:cNvPr>
          <p:cNvGrpSpPr/>
          <p:nvPr/>
        </p:nvGrpSpPr>
        <p:grpSpPr>
          <a:xfrm>
            <a:off x="7918450" y="2974025"/>
            <a:ext cx="914401" cy="683576"/>
            <a:chOff x="7918450" y="2974025"/>
            <a:chExt cx="914401" cy="683576"/>
          </a:xfrm>
        </p:grpSpPr>
        <p:sp>
          <p:nvSpPr>
            <p:cNvPr id="313" name="SMARTInkShape-1635">
              <a:extLst>
                <a:ext uri="{FF2B5EF4-FFF2-40B4-BE49-F238E27FC236}">
                  <a16:creationId xmlns:a16="http://schemas.microsoft.com/office/drawing/2014/main" xmlns="" id="{2E488426-1422-44CC-9206-12CE9912906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918450" y="3024365"/>
              <a:ext cx="52116" cy="518936"/>
            </a:xfrm>
            <a:custGeom>
              <a:avLst/>
              <a:gdLst/>
              <a:ahLst/>
              <a:cxnLst/>
              <a:rect l="0" t="0" r="0" b="0"/>
              <a:pathLst>
                <a:path w="52116" h="518936">
                  <a:moveTo>
                    <a:pt x="38100" y="10935"/>
                  </a:moveTo>
                  <a:lnTo>
                    <a:pt x="38100" y="10935"/>
                  </a:lnTo>
                  <a:lnTo>
                    <a:pt x="32632" y="0"/>
                  </a:lnTo>
                  <a:lnTo>
                    <a:pt x="32338" y="117"/>
                  </a:lnTo>
                  <a:lnTo>
                    <a:pt x="32012" y="2129"/>
                  </a:lnTo>
                  <a:lnTo>
                    <a:pt x="38691" y="48206"/>
                  </a:lnTo>
                  <a:lnTo>
                    <a:pt x="43301" y="85355"/>
                  </a:lnTo>
                  <a:lnTo>
                    <a:pt x="50054" y="130088"/>
                  </a:lnTo>
                  <a:lnTo>
                    <a:pt x="51714" y="155282"/>
                  </a:lnTo>
                  <a:lnTo>
                    <a:pt x="52115" y="181955"/>
                  </a:lnTo>
                  <a:lnTo>
                    <a:pt x="51676" y="209615"/>
                  </a:lnTo>
                  <a:lnTo>
                    <a:pt x="49268" y="239344"/>
                  </a:lnTo>
                  <a:lnTo>
                    <a:pt x="45545" y="270452"/>
                  </a:lnTo>
                  <a:lnTo>
                    <a:pt x="40947" y="302480"/>
                  </a:lnTo>
                  <a:lnTo>
                    <a:pt x="35764" y="333003"/>
                  </a:lnTo>
                  <a:lnTo>
                    <a:pt x="30193" y="362525"/>
                  </a:lnTo>
                  <a:lnTo>
                    <a:pt x="24362" y="391378"/>
                  </a:lnTo>
                  <a:lnTo>
                    <a:pt x="16001" y="438490"/>
                  </a:lnTo>
                  <a:lnTo>
                    <a:pt x="9934" y="474714"/>
                  </a:lnTo>
                  <a:lnTo>
                    <a:pt x="0" y="518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636">
              <a:extLst>
                <a:ext uri="{FF2B5EF4-FFF2-40B4-BE49-F238E27FC236}">
                  <a16:creationId xmlns:a16="http://schemas.microsoft.com/office/drawing/2014/main" xmlns="" id="{C7D65225-62D2-4B8F-97C8-8E411285D2B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060009" y="3182756"/>
              <a:ext cx="44956" cy="295361"/>
            </a:xfrm>
            <a:custGeom>
              <a:avLst/>
              <a:gdLst/>
              <a:ahLst/>
              <a:cxnLst/>
              <a:rect l="0" t="0" r="0" b="0"/>
              <a:pathLst>
                <a:path w="44956" h="295361">
                  <a:moveTo>
                    <a:pt x="36241" y="17644"/>
                  </a:moveTo>
                  <a:lnTo>
                    <a:pt x="36241" y="17644"/>
                  </a:lnTo>
                  <a:lnTo>
                    <a:pt x="36241" y="0"/>
                  </a:lnTo>
                  <a:lnTo>
                    <a:pt x="43148" y="43987"/>
                  </a:lnTo>
                  <a:lnTo>
                    <a:pt x="44955" y="75213"/>
                  </a:lnTo>
                  <a:lnTo>
                    <a:pt x="41055" y="112610"/>
                  </a:lnTo>
                  <a:lnTo>
                    <a:pt x="34618" y="152749"/>
                  </a:lnTo>
                  <a:lnTo>
                    <a:pt x="26346" y="193402"/>
                  </a:lnTo>
                  <a:lnTo>
                    <a:pt x="15616" y="232637"/>
                  </a:lnTo>
                  <a:lnTo>
                    <a:pt x="4418" y="273570"/>
                  </a:lnTo>
                  <a:lnTo>
                    <a:pt x="0" y="293460"/>
                  </a:lnTo>
                  <a:lnTo>
                    <a:pt x="791" y="295360"/>
                  </a:lnTo>
                  <a:lnTo>
                    <a:pt x="2730" y="295215"/>
                  </a:lnTo>
                  <a:lnTo>
                    <a:pt x="10841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637">
              <a:extLst>
                <a:ext uri="{FF2B5EF4-FFF2-40B4-BE49-F238E27FC236}">
                  <a16:creationId xmlns:a16="http://schemas.microsoft.com/office/drawing/2014/main" xmlns="" id="{9B4EEFD3-98BF-4030-9F80-B80F6FCE52C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085315" y="3168650"/>
              <a:ext cx="207786" cy="31751"/>
            </a:xfrm>
            <a:custGeom>
              <a:avLst/>
              <a:gdLst/>
              <a:ahLst/>
              <a:cxnLst/>
              <a:rect l="0" t="0" r="0" b="0"/>
              <a:pathLst>
                <a:path w="2077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26283"/>
                  </a:lnTo>
                  <a:lnTo>
                    <a:pt x="117" y="25988"/>
                  </a:lnTo>
                  <a:lnTo>
                    <a:pt x="2129" y="25661"/>
                  </a:lnTo>
                  <a:lnTo>
                    <a:pt x="37338" y="24746"/>
                  </a:lnTo>
                  <a:lnTo>
                    <a:pt x="70883" y="22052"/>
                  </a:lnTo>
                  <a:lnTo>
                    <a:pt x="109309" y="14740"/>
                  </a:lnTo>
                  <a:lnTo>
                    <a:pt x="147085" y="6551"/>
                  </a:lnTo>
                  <a:lnTo>
                    <a:pt x="207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638">
              <a:extLst>
                <a:ext uri="{FF2B5EF4-FFF2-40B4-BE49-F238E27FC236}">
                  <a16:creationId xmlns:a16="http://schemas.microsoft.com/office/drawing/2014/main" xmlns="" id="{A41FB4B3-AFA0-4C64-B145-DC5B7D72B34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081730" y="3295650"/>
              <a:ext cx="160571" cy="18789"/>
            </a:xfrm>
            <a:custGeom>
              <a:avLst/>
              <a:gdLst/>
              <a:ahLst/>
              <a:cxnLst/>
              <a:rect l="0" t="0" r="0" b="0"/>
              <a:pathLst>
                <a:path w="160571" h="18789">
                  <a:moveTo>
                    <a:pt x="8170" y="12700"/>
                  </a:moveTo>
                  <a:lnTo>
                    <a:pt x="8170" y="12700"/>
                  </a:lnTo>
                  <a:lnTo>
                    <a:pt x="148" y="17064"/>
                  </a:lnTo>
                  <a:lnTo>
                    <a:pt x="0" y="17726"/>
                  </a:lnTo>
                  <a:lnTo>
                    <a:pt x="607" y="18167"/>
                  </a:lnTo>
                  <a:lnTo>
                    <a:pt x="8203" y="18788"/>
                  </a:lnTo>
                  <a:lnTo>
                    <a:pt x="50169" y="13929"/>
                  </a:lnTo>
                  <a:lnTo>
                    <a:pt x="82576" y="10189"/>
                  </a:lnTo>
                  <a:lnTo>
                    <a:pt x="129777" y="4116"/>
                  </a:lnTo>
                  <a:lnTo>
                    <a:pt x="160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639">
              <a:extLst>
                <a:ext uri="{FF2B5EF4-FFF2-40B4-BE49-F238E27FC236}">
                  <a16:creationId xmlns:a16="http://schemas.microsoft.com/office/drawing/2014/main" xmlns="" id="{07AE9527-4450-453B-A9AB-65FDD4C2825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125811" y="2974025"/>
              <a:ext cx="122840" cy="138537"/>
            </a:xfrm>
            <a:custGeom>
              <a:avLst/>
              <a:gdLst/>
              <a:ahLst/>
              <a:cxnLst/>
              <a:rect l="0" t="0" r="0" b="0"/>
              <a:pathLst>
                <a:path w="122840" h="138537">
                  <a:moveTo>
                    <a:pt x="40289" y="23175"/>
                  </a:moveTo>
                  <a:lnTo>
                    <a:pt x="40289" y="23175"/>
                  </a:lnTo>
                  <a:lnTo>
                    <a:pt x="40287" y="16903"/>
                  </a:lnTo>
                  <a:lnTo>
                    <a:pt x="39584" y="27685"/>
                  </a:lnTo>
                  <a:lnTo>
                    <a:pt x="25094" y="72516"/>
                  </a:lnTo>
                  <a:lnTo>
                    <a:pt x="13350" y="113747"/>
                  </a:lnTo>
                  <a:lnTo>
                    <a:pt x="0" y="138009"/>
                  </a:lnTo>
                  <a:lnTo>
                    <a:pt x="25" y="138536"/>
                  </a:lnTo>
                  <a:lnTo>
                    <a:pt x="746" y="138183"/>
                  </a:lnTo>
                  <a:lnTo>
                    <a:pt x="12243" y="98542"/>
                  </a:lnTo>
                  <a:lnTo>
                    <a:pt x="26021" y="55388"/>
                  </a:lnTo>
                  <a:lnTo>
                    <a:pt x="40151" y="9043"/>
                  </a:lnTo>
                  <a:lnTo>
                    <a:pt x="44462" y="2783"/>
                  </a:lnTo>
                  <a:lnTo>
                    <a:pt x="48729" y="0"/>
                  </a:lnTo>
                  <a:lnTo>
                    <a:pt x="50147" y="1376"/>
                  </a:lnTo>
                  <a:lnTo>
                    <a:pt x="66638" y="40220"/>
                  </a:lnTo>
                  <a:lnTo>
                    <a:pt x="86981" y="83589"/>
                  </a:lnTo>
                  <a:lnTo>
                    <a:pt x="117356" y="128516"/>
                  </a:lnTo>
                  <a:lnTo>
                    <a:pt x="122839" y="137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640">
              <a:extLst>
                <a:ext uri="{FF2B5EF4-FFF2-40B4-BE49-F238E27FC236}">
                  <a16:creationId xmlns:a16="http://schemas.microsoft.com/office/drawing/2014/main" xmlns="" id="{94B4A859-4762-483B-8145-C575D44C5DB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147050" y="3469485"/>
              <a:ext cx="93486" cy="188116"/>
            </a:xfrm>
            <a:custGeom>
              <a:avLst/>
              <a:gdLst/>
              <a:ahLst/>
              <a:cxnLst/>
              <a:rect l="0" t="0" r="0" b="0"/>
              <a:pathLst>
                <a:path w="93486" h="188116">
                  <a:moveTo>
                    <a:pt x="19050" y="54765"/>
                  </a:moveTo>
                  <a:lnTo>
                    <a:pt x="19050" y="54765"/>
                  </a:lnTo>
                  <a:lnTo>
                    <a:pt x="15679" y="54765"/>
                  </a:lnTo>
                  <a:lnTo>
                    <a:pt x="14686" y="55470"/>
                  </a:lnTo>
                  <a:lnTo>
                    <a:pt x="14024" y="56646"/>
                  </a:lnTo>
                  <a:lnTo>
                    <a:pt x="13091" y="63554"/>
                  </a:lnTo>
                  <a:lnTo>
                    <a:pt x="14698" y="78301"/>
                  </a:lnTo>
                  <a:lnTo>
                    <a:pt x="18190" y="108568"/>
                  </a:lnTo>
                  <a:lnTo>
                    <a:pt x="13238" y="150380"/>
                  </a:lnTo>
                  <a:lnTo>
                    <a:pt x="13058" y="150965"/>
                  </a:lnTo>
                  <a:lnTo>
                    <a:pt x="9399" y="143460"/>
                  </a:lnTo>
                  <a:lnTo>
                    <a:pt x="13659" y="101705"/>
                  </a:lnTo>
                  <a:lnTo>
                    <a:pt x="19334" y="64440"/>
                  </a:lnTo>
                  <a:lnTo>
                    <a:pt x="27573" y="21084"/>
                  </a:lnTo>
                  <a:lnTo>
                    <a:pt x="36850" y="0"/>
                  </a:lnTo>
                  <a:lnTo>
                    <a:pt x="38677" y="1322"/>
                  </a:lnTo>
                  <a:lnTo>
                    <a:pt x="73833" y="43211"/>
                  </a:lnTo>
                  <a:lnTo>
                    <a:pt x="86317" y="69686"/>
                  </a:lnTo>
                  <a:lnTo>
                    <a:pt x="93485" y="110237"/>
                  </a:lnTo>
                  <a:lnTo>
                    <a:pt x="90703" y="127397"/>
                  </a:lnTo>
                  <a:lnTo>
                    <a:pt x="84057" y="142079"/>
                  </a:lnTo>
                  <a:lnTo>
                    <a:pt x="68414" y="161539"/>
                  </a:lnTo>
                  <a:lnTo>
                    <a:pt x="50374" y="175851"/>
                  </a:lnTo>
                  <a:lnTo>
                    <a:pt x="30917" y="184167"/>
                  </a:lnTo>
                  <a:lnTo>
                    <a:pt x="0" y="18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641">
              <a:extLst>
                <a:ext uri="{FF2B5EF4-FFF2-40B4-BE49-F238E27FC236}">
                  <a16:creationId xmlns:a16="http://schemas.microsoft.com/office/drawing/2014/main" xmlns="" id="{3170B108-024C-4D52-BD12-B0389A56535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375650" y="3079750"/>
              <a:ext cx="82551" cy="3372"/>
            </a:xfrm>
            <a:custGeom>
              <a:avLst/>
              <a:gdLst/>
              <a:ahLst/>
              <a:cxnLst/>
              <a:rect l="0" t="0" r="0" b="0"/>
              <a:pathLst>
                <a:path w="82551" h="3372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15580" y="3371"/>
                  </a:lnTo>
                  <a:lnTo>
                    <a:pt x="62374" y="41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642">
              <a:extLst>
                <a:ext uri="{FF2B5EF4-FFF2-40B4-BE49-F238E27FC236}">
                  <a16:creationId xmlns:a16="http://schemas.microsoft.com/office/drawing/2014/main" xmlns="" id="{70FDFF85-DE86-44B9-9B28-8915B009610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645041" y="3384550"/>
              <a:ext cx="187810" cy="3372"/>
            </a:xfrm>
            <a:custGeom>
              <a:avLst/>
              <a:gdLst/>
              <a:ahLst/>
              <a:cxnLst/>
              <a:rect l="0" t="0" r="0" b="0"/>
              <a:pathLst>
                <a:path w="187810" h="3372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9726" y="705"/>
                  </a:lnTo>
                  <a:lnTo>
                    <a:pt x="19056" y="3371"/>
                  </a:lnTo>
                  <a:lnTo>
                    <a:pt x="63274" y="1397"/>
                  </a:lnTo>
                  <a:lnTo>
                    <a:pt x="108654" y="414"/>
                  </a:lnTo>
                  <a:lnTo>
                    <a:pt x="150872" y="122"/>
                  </a:lnTo>
                  <a:lnTo>
                    <a:pt x="187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362">
            <a:extLst>
              <a:ext uri="{FF2B5EF4-FFF2-40B4-BE49-F238E27FC236}">
                <a16:creationId xmlns:a16="http://schemas.microsoft.com/office/drawing/2014/main" xmlns="" id="{403FE431-3405-46B6-B173-21EC5FA35453}"/>
              </a:ext>
            </a:extLst>
          </p:cNvPr>
          <p:cNvGrpSpPr/>
          <p:nvPr/>
        </p:nvGrpSpPr>
        <p:grpSpPr>
          <a:xfrm>
            <a:off x="6477734" y="3019463"/>
            <a:ext cx="900967" cy="455342"/>
            <a:chOff x="6477734" y="3019463"/>
            <a:chExt cx="900967" cy="455342"/>
          </a:xfrm>
        </p:grpSpPr>
        <p:sp>
          <p:nvSpPr>
            <p:cNvPr id="322" name="SMARTInkShape-1643">
              <a:extLst>
                <a:ext uri="{FF2B5EF4-FFF2-40B4-BE49-F238E27FC236}">
                  <a16:creationId xmlns:a16="http://schemas.microsoft.com/office/drawing/2014/main" xmlns="" id="{F5575F5B-CF07-419E-BE8F-6E841B95A3F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477734" y="3145941"/>
              <a:ext cx="183245" cy="176434"/>
            </a:xfrm>
            <a:custGeom>
              <a:avLst/>
              <a:gdLst/>
              <a:ahLst/>
              <a:cxnLst/>
              <a:rect l="0" t="0" r="0" b="0"/>
              <a:pathLst>
                <a:path w="183245" h="176434">
                  <a:moveTo>
                    <a:pt x="62766" y="3659"/>
                  </a:moveTo>
                  <a:lnTo>
                    <a:pt x="62766" y="3659"/>
                  </a:lnTo>
                  <a:lnTo>
                    <a:pt x="59395" y="288"/>
                  </a:lnTo>
                  <a:lnTo>
                    <a:pt x="56990" y="0"/>
                  </a:lnTo>
                  <a:lnTo>
                    <a:pt x="50556" y="1563"/>
                  </a:lnTo>
                  <a:lnTo>
                    <a:pt x="35628" y="16522"/>
                  </a:lnTo>
                  <a:lnTo>
                    <a:pt x="12329" y="62775"/>
                  </a:lnTo>
                  <a:lnTo>
                    <a:pt x="0" y="107801"/>
                  </a:lnTo>
                  <a:lnTo>
                    <a:pt x="581" y="146464"/>
                  </a:lnTo>
                  <a:lnTo>
                    <a:pt x="5966" y="164495"/>
                  </a:lnTo>
                  <a:lnTo>
                    <a:pt x="11493" y="170149"/>
                  </a:lnTo>
                  <a:lnTo>
                    <a:pt x="27043" y="176433"/>
                  </a:lnTo>
                  <a:lnTo>
                    <a:pt x="65744" y="169857"/>
                  </a:lnTo>
                  <a:lnTo>
                    <a:pt x="106217" y="151132"/>
                  </a:lnTo>
                  <a:lnTo>
                    <a:pt x="138278" y="124338"/>
                  </a:lnTo>
                  <a:lnTo>
                    <a:pt x="149244" y="104332"/>
                  </a:lnTo>
                  <a:lnTo>
                    <a:pt x="152705" y="85797"/>
                  </a:lnTo>
                  <a:lnTo>
                    <a:pt x="149541" y="72855"/>
                  </a:lnTo>
                  <a:lnTo>
                    <a:pt x="145311" y="69545"/>
                  </a:lnTo>
                  <a:lnTo>
                    <a:pt x="133083" y="67749"/>
                  </a:lnTo>
                  <a:lnTo>
                    <a:pt x="116361" y="74947"/>
                  </a:lnTo>
                  <a:lnTo>
                    <a:pt x="98580" y="88259"/>
                  </a:lnTo>
                  <a:lnTo>
                    <a:pt x="83622" y="105935"/>
                  </a:lnTo>
                  <a:lnTo>
                    <a:pt x="75563" y="123669"/>
                  </a:lnTo>
                  <a:lnTo>
                    <a:pt x="73414" y="132348"/>
                  </a:lnTo>
                  <a:lnTo>
                    <a:pt x="74803" y="138841"/>
                  </a:lnTo>
                  <a:lnTo>
                    <a:pt x="78552" y="143874"/>
                  </a:lnTo>
                  <a:lnTo>
                    <a:pt x="83873" y="147936"/>
                  </a:lnTo>
                  <a:lnTo>
                    <a:pt x="99192" y="152449"/>
                  </a:lnTo>
                  <a:lnTo>
                    <a:pt x="118467" y="153043"/>
                  </a:lnTo>
                  <a:lnTo>
                    <a:pt x="141144" y="148604"/>
                  </a:lnTo>
                  <a:lnTo>
                    <a:pt x="159690" y="138164"/>
                  </a:lnTo>
                  <a:lnTo>
                    <a:pt x="182100" y="115208"/>
                  </a:lnTo>
                  <a:lnTo>
                    <a:pt x="183244" y="109775"/>
                  </a:lnTo>
                  <a:lnTo>
                    <a:pt x="180752" y="98094"/>
                  </a:lnTo>
                  <a:lnTo>
                    <a:pt x="176701" y="93426"/>
                  </a:lnTo>
                  <a:lnTo>
                    <a:pt x="151804" y="80866"/>
                  </a:lnTo>
                  <a:lnTo>
                    <a:pt x="132616" y="7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644">
              <a:extLst>
                <a:ext uri="{FF2B5EF4-FFF2-40B4-BE49-F238E27FC236}">
                  <a16:creationId xmlns:a16="http://schemas.microsoft.com/office/drawing/2014/main" xmlns="" id="{C05FC396-BE9D-46CB-8435-E3AE7C5E7D6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013856" y="3019463"/>
              <a:ext cx="333095" cy="270476"/>
            </a:xfrm>
            <a:custGeom>
              <a:avLst/>
              <a:gdLst/>
              <a:ahLst/>
              <a:cxnLst/>
              <a:rect l="0" t="0" r="0" b="0"/>
              <a:pathLst>
                <a:path w="333095" h="270476">
                  <a:moveTo>
                    <a:pt x="40994" y="142837"/>
                  </a:moveTo>
                  <a:lnTo>
                    <a:pt x="40994" y="142837"/>
                  </a:lnTo>
                  <a:lnTo>
                    <a:pt x="37623" y="146208"/>
                  </a:lnTo>
                  <a:lnTo>
                    <a:pt x="15954" y="185553"/>
                  </a:lnTo>
                  <a:lnTo>
                    <a:pt x="4768" y="231237"/>
                  </a:lnTo>
                  <a:lnTo>
                    <a:pt x="0" y="257851"/>
                  </a:lnTo>
                  <a:lnTo>
                    <a:pt x="1137" y="267567"/>
                  </a:lnTo>
                  <a:lnTo>
                    <a:pt x="3134" y="269735"/>
                  </a:lnTo>
                  <a:lnTo>
                    <a:pt x="5876" y="270475"/>
                  </a:lnTo>
                  <a:lnTo>
                    <a:pt x="9115" y="270262"/>
                  </a:lnTo>
                  <a:lnTo>
                    <a:pt x="18358" y="262500"/>
                  </a:lnTo>
                  <a:lnTo>
                    <a:pt x="59389" y="222173"/>
                  </a:lnTo>
                  <a:lnTo>
                    <a:pt x="76874" y="195014"/>
                  </a:lnTo>
                  <a:lnTo>
                    <a:pt x="79730" y="192439"/>
                  </a:lnTo>
                  <a:lnTo>
                    <a:pt x="81635" y="192132"/>
                  </a:lnTo>
                  <a:lnTo>
                    <a:pt x="82904" y="193340"/>
                  </a:lnTo>
                  <a:lnTo>
                    <a:pt x="83750" y="195555"/>
                  </a:lnTo>
                  <a:lnTo>
                    <a:pt x="80289" y="231516"/>
                  </a:lnTo>
                  <a:lnTo>
                    <a:pt x="87997" y="254712"/>
                  </a:lnTo>
                  <a:lnTo>
                    <a:pt x="90673" y="256226"/>
                  </a:lnTo>
                  <a:lnTo>
                    <a:pt x="93868" y="255824"/>
                  </a:lnTo>
                  <a:lnTo>
                    <a:pt x="115879" y="241669"/>
                  </a:lnTo>
                  <a:lnTo>
                    <a:pt x="142596" y="211083"/>
                  </a:lnTo>
                  <a:lnTo>
                    <a:pt x="171993" y="167759"/>
                  </a:lnTo>
                  <a:lnTo>
                    <a:pt x="189712" y="140402"/>
                  </a:lnTo>
                  <a:lnTo>
                    <a:pt x="215040" y="93072"/>
                  </a:lnTo>
                  <a:lnTo>
                    <a:pt x="232646" y="53691"/>
                  </a:lnTo>
                  <a:lnTo>
                    <a:pt x="249805" y="7191"/>
                  </a:lnTo>
                  <a:lnTo>
                    <a:pt x="250052" y="1607"/>
                  </a:lnTo>
                  <a:lnTo>
                    <a:pt x="248805" y="0"/>
                  </a:lnTo>
                  <a:lnTo>
                    <a:pt x="246561" y="1046"/>
                  </a:lnTo>
                  <a:lnTo>
                    <a:pt x="243657" y="3859"/>
                  </a:lnTo>
                  <a:lnTo>
                    <a:pt x="228852" y="40204"/>
                  </a:lnTo>
                  <a:lnTo>
                    <a:pt x="215816" y="85694"/>
                  </a:lnTo>
                  <a:lnTo>
                    <a:pt x="204771" y="123320"/>
                  </a:lnTo>
                  <a:lnTo>
                    <a:pt x="194688" y="157916"/>
                  </a:lnTo>
                  <a:lnTo>
                    <a:pt x="184840" y="199516"/>
                  </a:lnTo>
                  <a:lnTo>
                    <a:pt x="183948" y="218827"/>
                  </a:lnTo>
                  <a:lnTo>
                    <a:pt x="188256" y="232114"/>
                  </a:lnTo>
                  <a:lnTo>
                    <a:pt x="192085" y="236222"/>
                  </a:lnTo>
                  <a:lnTo>
                    <a:pt x="201985" y="240786"/>
                  </a:lnTo>
                  <a:lnTo>
                    <a:pt x="208293" y="239886"/>
                  </a:lnTo>
                  <a:lnTo>
                    <a:pt x="250250" y="217601"/>
                  </a:lnTo>
                  <a:lnTo>
                    <a:pt x="273975" y="196191"/>
                  </a:lnTo>
                  <a:lnTo>
                    <a:pt x="291040" y="171972"/>
                  </a:lnTo>
                  <a:lnTo>
                    <a:pt x="294882" y="160960"/>
                  </a:lnTo>
                  <a:lnTo>
                    <a:pt x="294918" y="157036"/>
                  </a:lnTo>
                  <a:lnTo>
                    <a:pt x="292121" y="155125"/>
                  </a:lnTo>
                  <a:lnTo>
                    <a:pt x="281486" y="154884"/>
                  </a:lnTo>
                  <a:lnTo>
                    <a:pt x="269236" y="162773"/>
                  </a:lnTo>
                  <a:lnTo>
                    <a:pt x="244123" y="194204"/>
                  </a:lnTo>
                  <a:lnTo>
                    <a:pt x="237107" y="213880"/>
                  </a:lnTo>
                  <a:lnTo>
                    <a:pt x="234694" y="232973"/>
                  </a:lnTo>
                  <a:lnTo>
                    <a:pt x="235974" y="248514"/>
                  </a:lnTo>
                  <a:lnTo>
                    <a:pt x="239419" y="254210"/>
                  </a:lnTo>
                  <a:lnTo>
                    <a:pt x="250774" y="262422"/>
                  </a:lnTo>
                  <a:lnTo>
                    <a:pt x="279775" y="267640"/>
                  </a:lnTo>
                  <a:lnTo>
                    <a:pt x="333094" y="263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645">
              <a:extLst>
                <a:ext uri="{FF2B5EF4-FFF2-40B4-BE49-F238E27FC236}">
                  <a16:creationId xmlns:a16="http://schemas.microsoft.com/office/drawing/2014/main" xmlns="" id="{8ECD35A5-0D45-469D-9E9C-8B82E2225D6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11950" y="3200400"/>
              <a:ext cx="125938" cy="120651"/>
            </a:xfrm>
            <a:custGeom>
              <a:avLst/>
              <a:gdLst/>
              <a:ahLst/>
              <a:cxnLst/>
              <a:rect l="0" t="0" r="0" b="0"/>
              <a:pathLst>
                <a:path w="125938" h="120651">
                  <a:moveTo>
                    <a:pt x="0" y="0"/>
                  </a:moveTo>
                  <a:lnTo>
                    <a:pt x="0" y="0"/>
                  </a:lnTo>
                  <a:lnTo>
                    <a:pt x="8838" y="24419"/>
                  </a:lnTo>
                  <a:lnTo>
                    <a:pt x="11937" y="64403"/>
                  </a:lnTo>
                  <a:lnTo>
                    <a:pt x="10668" y="97179"/>
                  </a:lnTo>
                  <a:lnTo>
                    <a:pt x="7203" y="110918"/>
                  </a:lnTo>
                  <a:lnTo>
                    <a:pt x="6919" y="110634"/>
                  </a:lnTo>
                  <a:lnTo>
                    <a:pt x="6603" y="106556"/>
                  </a:lnTo>
                  <a:lnTo>
                    <a:pt x="9796" y="89584"/>
                  </a:lnTo>
                  <a:lnTo>
                    <a:pt x="35589" y="42022"/>
                  </a:lnTo>
                  <a:lnTo>
                    <a:pt x="42394" y="32788"/>
                  </a:lnTo>
                  <a:lnTo>
                    <a:pt x="45196" y="30325"/>
                  </a:lnTo>
                  <a:lnTo>
                    <a:pt x="48475" y="29389"/>
                  </a:lnTo>
                  <a:lnTo>
                    <a:pt x="55881" y="30230"/>
                  </a:lnTo>
                  <a:lnTo>
                    <a:pt x="58420" y="32853"/>
                  </a:lnTo>
                  <a:lnTo>
                    <a:pt x="61243" y="41413"/>
                  </a:lnTo>
                  <a:lnTo>
                    <a:pt x="58311" y="76263"/>
                  </a:lnTo>
                  <a:lnTo>
                    <a:pt x="59335" y="78359"/>
                  </a:lnTo>
                  <a:lnTo>
                    <a:pt x="60723" y="79756"/>
                  </a:lnTo>
                  <a:lnTo>
                    <a:pt x="61648" y="79982"/>
                  </a:lnTo>
                  <a:lnTo>
                    <a:pt x="62266" y="79427"/>
                  </a:lnTo>
                  <a:lnTo>
                    <a:pt x="69112" y="62122"/>
                  </a:lnTo>
                  <a:lnTo>
                    <a:pt x="96248" y="25449"/>
                  </a:lnTo>
                  <a:lnTo>
                    <a:pt x="100149" y="24021"/>
                  </a:lnTo>
                  <a:lnTo>
                    <a:pt x="110127" y="24317"/>
                  </a:lnTo>
                  <a:lnTo>
                    <a:pt x="114340" y="26794"/>
                  </a:lnTo>
                  <a:lnTo>
                    <a:pt x="120903" y="35192"/>
                  </a:lnTo>
                  <a:lnTo>
                    <a:pt x="125193" y="55191"/>
                  </a:lnTo>
                  <a:lnTo>
                    <a:pt x="125937" y="86527"/>
                  </a:lnTo>
                  <a:lnTo>
                    <a:pt x="1206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646">
              <a:extLst>
                <a:ext uri="{FF2B5EF4-FFF2-40B4-BE49-F238E27FC236}">
                  <a16:creationId xmlns:a16="http://schemas.microsoft.com/office/drawing/2014/main" xmlns="" id="{A31F9640-08BB-428F-83BB-68CF081D5DE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7150100" y="30607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39719" y="14686"/>
                  </a:lnTo>
                  <a:lnTo>
                    <a:pt x="82093" y="13583"/>
                  </a:lnTo>
                  <a:lnTo>
                    <a:pt x="108352" y="11877"/>
                  </a:lnTo>
                  <a:lnTo>
                    <a:pt x="137147" y="9329"/>
                  </a:lnTo>
                  <a:lnTo>
                    <a:pt x="167630" y="622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47">
              <a:extLst>
                <a:ext uri="{FF2B5EF4-FFF2-40B4-BE49-F238E27FC236}">
                  <a16:creationId xmlns:a16="http://schemas.microsoft.com/office/drawing/2014/main" xmlns="" id="{226F3064-BDA7-4468-AD0C-3932633288A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858473" y="3166588"/>
              <a:ext cx="113206" cy="308217"/>
            </a:xfrm>
            <a:custGeom>
              <a:avLst/>
              <a:gdLst/>
              <a:ahLst/>
              <a:cxnLst/>
              <a:rect l="0" t="0" r="0" b="0"/>
              <a:pathLst>
                <a:path w="113206" h="308217">
                  <a:moveTo>
                    <a:pt x="50327" y="71912"/>
                  </a:moveTo>
                  <a:lnTo>
                    <a:pt x="50327" y="71912"/>
                  </a:lnTo>
                  <a:lnTo>
                    <a:pt x="39495" y="115250"/>
                  </a:lnTo>
                  <a:lnTo>
                    <a:pt x="32614" y="151075"/>
                  </a:lnTo>
                  <a:lnTo>
                    <a:pt x="21952" y="196105"/>
                  </a:lnTo>
                  <a:lnTo>
                    <a:pt x="10561" y="240335"/>
                  </a:lnTo>
                  <a:lnTo>
                    <a:pt x="1915" y="287920"/>
                  </a:lnTo>
                  <a:lnTo>
                    <a:pt x="0" y="308216"/>
                  </a:lnTo>
                  <a:lnTo>
                    <a:pt x="547" y="307765"/>
                  </a:lnTo>
                  <a:lnTo>
                    <a:pt x="15455" y="268170"/>
                  </a:lnTo>
                  <a:lnTo>
                    <a:pt x="27373" y="223823"/>
                  </a:lnTo>
                  <a:lnTo>
                    <a:pt x="35657" y="186465"/>
                  </a:lnTo>
                  <a:lnTo>
                    <a:pt x="45923" y="144462"/>
                  </a:lnTo>
                  <a:lnTo>
                    <a:pt x="57542" y="100628"/>
                  </a:lnTo>
                  <a:lnTo>
                    <a:pt x="69760" y="57629"/>
                  </a:lnTo>
                  <a:lnTo>
                    <a:pt x="88541" y="13979"/>
                  </a:lnTo>
                  <a:lnTo>
                    <a:pt x="97398" y="27"/>
                  </a:lnTo>
                  <a:lnTo>
                    <a:pt x="100052" y="0"/>
                  </a:lnTo>
                  <a:lnTo>
                    <a:pt x="106765" y="3732"/>
                  </a:lnTo>
                  <a:lnTo>
                    <a:pt x="110688" y="19502"/>
                  </a:lnTo>
                  <a:lnTo>
                    <a:pt x="113205" y="63128"/>
                  </a:lnTo>
                  <a:lnTo>
                    <a:pt x="110272" y="91730"/>
                  </a:lnTo>
                  <a:lnTo>
                    <a:pt x="94821" y="121450"/>
                  </a:lnTo>
                  <a:lnTo>
                    <a:pt x="79111" y="139115"/>
                  </a:lnTo>
                  <a:lnTo>
                    <a:pt x="58777" y="148817"/>
                  </a:lnTo>
                  <a:lnTo>
                    <a:pt x="50554" y="150072"/>
                  </a:lnTo>
                  <a:lnTo>
                    <a:pt x="43977" y="14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363">
            <a:extLst>
              <a:ext uri="{FF2B5EF4-FFF2-40B4-BE49-F238E27FC236}">
                <a16:creationId xmlns:a16="http://schemas.microsoft.com/office/drawing/2014/main" xmlns="" id="{40FAC63D-8A32-4330-8B6E-46585EF4C93E}"/>
              </a:ext>
            </a:extLst>
          </p:cNvPr>
          <p:cNvGrpSpPr/>
          <p:nvPr/>
        </p:nvGrpSpPr>
        <p:grpSpPr>
          <a:xfrm>
            <a:off x="5626459" y="2997200"/>
            <a:ext cx="602892" cy="480315"/>
            <a:chOff x="5626459" y="2997200"/>
            <a:chExt cx="602892" cy="480315"/>
          </a:xfrm>
        </p:grpSpPr>
        <p:sp>
          <p:nvSpPr>
            <p:cNvPr id="328" name="SMARTInkShape-1648">
              <a:extLst>
                <a:ext uri="{FF2B5EF4-FFF2-40B4-BE49-F238E27FC236}">
                  <a16:creationId xmlns:a16="http://schemas.microsoft.com/office/drawing/2014/main" xmlns="" id="{830E67C0-7F97-4D29-B1BB-940C935E2C3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626459" y="3156162"/>
              <a:ext cx="99986" cy="321353"/>
            </a:xfrm>
            <a:custGeom>
              <a:avLst/>
              <a:gdLst/>
              <a:ahLst/>
              <a:cxnLst/>
              <a:rect l="0" t="0" r="0" b="0"/>
              <a:pathLst>
                <a:path w="99986" h="321353">
                  <a:moveTo>
                    <a:pt x="5991" y="56938"/>
                  </a:moveTo>
                  <a:lnTo>
                    <a:pt x="5991" y="56938"/>
                  </a:lnTo>
                  <a:lnTo>
                    <a:pt x="11060" y="95926"/>
                  </a:lnTo>
                  <a:lnTo>
                    <a:pt x="16117" y="139359"/>
                  </a:lnTo>
                  <a:lnTo>
                    <a:pt x="17547" y="174003"/>
                  </a:lnTo>
                  <a:lnTo>
                    <a:pt x="16301" y="212448"/>
                  </a:lnTo>
                  <a:lnTo>
                    <a:pt x="13396" y="250231"/>
                  </a:lnTo>
                  <a:lnTo>
                    <a:pt x="7793" y="293186"/>
                  </a:lnTo>
                  <a:lnTo>
                    <a:pt x="1460" y="320210"/>
                  </a:lnTo>
                  <a:lnTo>
                    <a:pt x="854" y="321352"/>
                  </a:lnTo>
                  <a:lnTo>
                    <a:pt x="0" y="302735"/>
                  </a:lnTo>
                  <a:lnTo>
                    <a:pt x="6489" y="267036"/>
                  </a:lnTo>
                  <a:lnTo>
                    <a:pt x="11622" y="231924"/>
                  </a:lnTo>
                  <a:lnTo>
                    <a:pt x="17665" y="189037"/>
                  </a:lnTo>
                  <a:lnTo>
                    <a:pt x="22240" y="164760"/>
                  </a:lnTo>
                  <a:lnTo>
                    <a:pt x="27408" y="139402"/>
                  </a:lnTo>
                  <a:lnTo>
                    <a:pt x="31557" y="114736"/>
                  </a:lnTo>
                  <a:lnTo>
                    <a:pt x="35030" y="90532"/>
                  </a:lnTo>
                  <a:lnTo>
                    <a:pt x="41474" y="47879"/>
                  </a:lnTo>
                  <a:lnTo>
                    <a:pt x="52331" y="10823"/>
                  </a:lnTo>
                  <a:lnTo>
                    <a:pt x="57867" y="1165"/>
                  </a:lnTo>
                  <a:lnTo>
                    <a:pt x="61741" y="0"/>
                  </a:lnTo>
                  <a:lnTo>
                    <a:pt x="71691" y="2469"/>
                  </a:lnTo>
                  <a:lnTo>
                    <a:pt x="81287" y="13915"/>
                  </a:lnTo>
                  <a:lnTo>
                    <a:pt x="98945" y="53378"/>
                  </a:lnTo>
                  <a:lnTo>
                    <a:pt x="99985" y="75347"/>
                  </a:lnTo>
                  <a:lnTo>
                    <a:pt x="94333" y="96164"/>
                  </a:lnTo>
                  <a:lnTo>
                    <a:pt x="82413" y="114824"/>
                  </a:lnTo>
                  <a:lnTo>
                    <a:pt x="56464" y="134453"/>
                  </a:lnTo>
                  <a:lnTo>
                    <a:pt x="33176" y="145836"/>
                  </a:lnTo>
                  <a:lnTo>
                    <a:pt x="26936" y="146542"/>
                  </a:lnTo>
                  <a:lnTo>
                    <a:pt x="5991" y="13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649">
              <a:extLst>
                <a:ext uri="{FF2B5EF4-FFF2-40B4-BE49-F238E27FC236}">
                  <a16:creationId xmlns:a16="http://schemas.microsoft.com/office/drawing/2014/main" xmlns="" id="{99B57115-70D4-4EBA-B380-C6AE14FE856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895493" y="3130550"/>
              <a:ext cx="3658" cy="57151"/>
            </a:xfrm>
            <a:custGeom>
              <a:avLst/>
              <a:gdLst/>
              <a:ahLst/>
              <a:cxnLst/>
              <a:rect l="0" t="0" r="0" b="0"/>
              <a:pathLst>
                <a:path w="3658" h="57151">
                  <a:moveTo>
                    <a:pt x="3657" y="57150"/>
                  </a:moveTo>
                  <a:lnTo>
                    <a:pt x="3657" y="57150"/>
                  </a:lnTo>
                  <a:lnTo>
                    <a:pt x="0" y="29555"/>
                  </a:lnTo>
                  <a:lnTo>
                    <a:pt x="3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50">
              <a:extLst>
                <a:ext uri="{FF2B5EF4-FFF2-40B4-BE49-F238E27FC236}">
                  <a16:creationId xmlns:a16="http://schemas.microsoft.com/office/drawing/2014/main" xmlns="" id="{796978F0-D8A4-4995-AFE4-BFF16C2B27B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959334" y="3155950"/>
              <a:ext cx="71619" cy="101601"/>
            </a:xfrm>
            <a:custGeom>
              <a:avLst/>
              <a:gdLst/>
              <a:ahLst/>
              <a:cxnLst/>
              <a:rect l="0" t="0" r="0" b="0"/>
              <a:pathLst>
                <a:path w="71619" h="101601">
                  <a:moveTo>
                    <a:pt x="3316" y="0"/>
                  </a:moveTo>
                  <a:lnTo>
                    <a:pt x="3316" y="0"/>
                  </a:lnTo>
                  <a:lnTo>
                    <a:pt x="6687" y="47530"/>
                  </a:lnTo>
                  <a:lnTo>
                    <a:pt x="3730" y="94339"/>
                  </a:lnTo>
                  <a:lnTo>
                    <a:pt x="3500" y="98373"/>
                  </a:lnTo>
                  <a:lnTo>
                    <a:pt x="2735" y="98037"/>
                  </a:lnTo>
                  <a:lnTo>
                    <a:pt x="0" y="93902"/>
                  </a:lnTo>
                  <a:lnTo>
                    <a:pt x="400" y="90118"/>
                  </a:lnTo>
                  <a:lnTo>
                    <a:pt x="18806" y="47266"/>
                  </a:lnTo>
                  <a:lnTo>
                    <a:pt x="31033" y="23490"/>
                  </a:lnTo>
                  <a:lnTo>
                    <a:pt x="39387" y="14438"/>
                  </a:lnTo>
                  <a:lnTo>
                    <a:pt x="45002" y="14564"/>
                  </a:lnTo>
                  <a:lnTo>
                    <a:pt x="58768" y="22230"/>
                  </a:lnTo>
                  <a:lnTo>
                    <a:pt x="63567" y="28931"/>
                  </a:lnTo>
                  <a:lnTo>
                    <a:pt x="70322" y="53806"/>
                  </a:lnTo>
                  <a:lnTo>
                    <a:pt x="71618" y="75209"/>
                  </a:lnTo>
                  <a:lnTo>
                    <a:pt x="66816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51">
              <a:extLst>
                <a:ext uri="{FF2B5EF4-FFF2-40B4-BE49-F238E27FC236}">
                  <a16:creationId xmlns:a16="http://schemas.microsoft.com/office/drawing/2014/main" xmlns="" id="{CB9C9064-0EDB-4AB6-A152-C9B44D0EEF6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096786" y="2997200"/>
              <a:ext cx="56365" cy="263013"/>
            </a:xfrm>
            <a:custGeom>
              <a:avLst/>
              <a:gdLst/>
              <a:ahLst/>
              <a:cxnLst/>
              <a:rect l="0" t="0" r="0" b="0"/>
              <a:pathLst>
                <a:path w="56365" h="263013">
                  <a:moveTo>
                    <a:pt x="50014" y="0"/>
                  </a:moveTo>
                  <a:lnTo>
                    <a:pt x="50014" y="0"/>
                  </a:lnTo>
                  <a:lnTo>
                    <a:pt x="44945" y="13667"/>
                  </a:lnTo>
                  <a:lnTo>
                    <a:pt x="39182" y="48421"/>
                  </a:lnTo>
                  <a:lnTo>
                    <a:pt x="35086" y="80787"/>
                  </a:lnTo>
                  <a:lnTo>
                    <a:pt x="27152" y="118220"/>
                  </a:lnTo>
                  <a:lnTo>
                    <a:pt x="17276" y="156259"/>
                  </a:lnTo>
                  <a:lnTo>
                    <a:pt x="8182" y="189628"/>
                  </a:lnTo>
                  <a:lnTo>
                    <a:pt x="1871" y="232810"/>
                  </a:lnTo>
                  <a:lnTo>
                    <a:pt x="0" y="258932"/>
                  </a:lnTo>
                  <a:lnTo>
                    <a:pt x="2561" y="262227"/>
                  </a:lnTo>
                  <a:lnTo>
                    <a:pt x="7089" y="263012"/>
                  </a:lnTo>
                  <a:lnTo>
                    <a:pt x="12931" y="262125"/>
                  </a:lnTo>
                  <a:lnTo>
                    <a:pt x="25066" y="255494"/>
                  </a:lnTo>
                  <a:lnTo>
                    <a:pt x="36810" y="244786"/>
                  </a:lnTo>
                  <a:lnTo>
                    <a:pt x="56364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652">
              <a:extLst>
                <a:ext uri="{FF2B5EF4-FFF2-40B4-BE49-F238E27FC236}">
                  <a16:creationId xmlns:a16="http://schemas.microsoft.com/office/drawing/2014/main" xmlns="" id="{F7E2DF19-8C52-4A5E-BD91-734C41EF591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764168" y="3177026"/>
              <a:ext cx="78616" cy="102230"/>
            </a:xfrm>
            <a:custGeom>
              <a:avLst/>
              <a:gdLst/>
              <a:ahLst/>
              <a:cxnLst/>
              <a:rect l="0" t="0" r="0" b="0"/>
              <a:pathLst>
                <a:path w="78616" h="102230">
                  <a:moveTo>
                    <a:pt x="52432" y="10674"/>
                  </a:moveTo>
                  <a:lnTo>
                    <a:pt x="52432" y="10674"/>
                  </a:lnTo>
                  <a:lnTo>
                    <a:pt x="18863" y="12555"/>
                  </a:lnTo>
                  <a:lnTo>
                    <a:pt x="13119" y="14045"/>
                  </a:lnTo>
                  <a:lnTo>
                    <a:pt x="8585" y="17155"/>
                  </a:lnTo>
                  <a:lnTo>
                    <a:pt x="1665" y="26254"/>
                  </a:lnTo>
                  <a:lnTo>
                    <a:pt x="0" y="39236"/>
                  </a:lnTo>
                  <a:lnTo>
                    <a:pt x="544" y="46648"/>
                  </a:lnTo>
                  <a:lnTo>
                    <a:pt x="11422" y="70565"/>
                  </a:lnTo>
                  <a:lnTo>
                    <a:pt x="24681" y="92155"/>
                  </a:lnTo>
                  <a:lnTo>
                    <a:pt x="29698" y="96744"/>
                  </a:lnTo>
                  <a:lnTo>
                    <a:pt x="40917" y="101844"/>
                  </a:lnTo>
                  <a:lnTo>
                    <a:pt x="51077" y="102229"/>
                  </a:lnTo>
                  <a:lnTo>
                    <a:pt x="55762" y="101344"/>
                  </a:lnTo>
                  <a:lnTo>
                    <a:pt x="64730" y="90953"/>
                  </a:lnTo>
                  <a:lnTo>
                    <a:pt x="78615" y="58909"/>
                  </a:lnTo>
                  <a:lnTo>
                    <a:pt x="77944" y="42225"/>
                  </a:lnTo>
                  <a:lnTo>
                    <a:pt x="71532" y="25402"/>
                  </a:lnTo>
                  <a:lnTo>
                    <a:pt x="59274" y="8518"/>
                  </a:lnTo>
                  <a:lnTo>
                    <a:pt x="51349" y="3592"/>
                  </a:lnTo>
                  <a:lnTo>
                    <a:pt x="33136" y="0"/>
                  </a:lnTo>
                  <a:lnTo>
                    <a:pt x="27573" y="736"/>
                  </a:lnTo>
                  <a:lnTo>
                    <a:pt x="24571" y="2638"/>
                  </a:lnTo>
                  <a:lnTo>
                    <a:pt x="20682" y="10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653">
              <a:extLst>
                <a:ext uri="{FF2B5EF4-FFF2-40B4-BE49-F238E27FC236}">
                  <a16:creationId xmlns:a16="http://schemas.microsoft.com/office/drawing/2014/main" xmlns="" id="{776F29C2-158D-4B7A-BBE5-168528906E1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05500" y="31940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2" y="2603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654">
              <a:extLst>
                <a:ext uri="{FF2B5EF4-FFF2-40B4-BE49-F238E27FC236}">
                  <a16:creationId xmlns:a16="http://schemas.microsoft.com/office/drawing/2014/main" xmlns="" id="{3C2DA9D2-A88D-4B67-8FF8-CCE4AE336CE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203950" y="32448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655">
              <a:extLst>
                <a:ext uri="{FF2B5EF4-FFF2-40B4-BE49-F238E27FC236}">
                  <a16:creationId xmlns:a16="http://schemas.microsoft.com/office/drawing/2014/main" xmlns="" id="{744E8E24-57FF-4B95-AAC7-6DC9FEA3586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081695" y="3155950"/>
              <a:ext cx="84156" cy="12113"/>
            </a:xfrm>
            <a:custGeom>
              <a:avLst/>
              <a:gdLst/>
              <a:ahLst/>
              <a:cxnLst/>
              <a:rect l="0" t="0" r="0" b="0"/>
              <a:pathLst>
                <a:path w="84156" h="12113">
                  <a:moveTo>
                    <a:pt x="14305" y="6350"/>
                  </a:moveTo>
                  <a:lnTo>
                    <a:pt x="14305" y="6350"/>
                  </a:lnTo>
                  <a:lnTo>
                    <a:pt x="2372" y="11376"/>
                  </a:lnTo>
                  <a:lnTo>
                    <a:pt x="0" y="11817"/>
                  </a:lnTo>
                  <a:lnTo>
                    <a:pt x="535" y="12112"/>
                  </a:lnTo>
                  <a:lnTo>
                    <a:pt x="32299" y="9251"/>
                  </a:lnTo>
                  <a:lnTo>
                    <a:pt x="84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364">
            <a:extLst>
              <a:ext uri="{FF2B5EF4-FFF2-40B4-BE49-F238E27FC236}">
                <a16:creationId xmlns:a16="http://schemas.microsoft.com/office/drawing/2014/main" xmlns="" id="{1369F1D8-4B11-46F9-8265-23486514BCCF}"/>
              </a:ext>
            </a:extLst>
          </p:cNvPr>
          <p:cNvGrpSpPr/>
          <p:nvPr/>
        </p:nvGrpSpPr>
        <p:grpSpPr>
          <a:xfrm>
            <a:off x="4483062" y="3013431"/>
            <a:ext cx="742989" cy="435193"/>
            <a:chOff x="4483062" y="3013431"/>
            <a:chExt cx="742989" cy="435193"/>
          </a:xfrm>
        </p:grpSpPr>
        <p:sp>
          <p:nvSpPr>
            <p:cNvPr id="337" name="SMARTInkShape-1656">
              <a:extLst>
                <a:ext uri="{FF2B5EF4-FFF2-40B4-BE49-F238E27FC236}">
                  <a16:creationId xmlns:a16="http://schemas.microsoft.com/office/drawing/2014/main" xmlns="" id="{A1DFF2B8-CC3D-4C63-92D8-54F84E30A34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483062" y="3167699"/>
              <a:ext cx="69889" cy="167703"/>
            </a:xfrm>
            <a:custGeom>
              <a:avLst/>
              <a:gdLst/>
              <a:ahLst/>
              <a:cxnLst/>
              <a:rect l="0" t="0" r="0" b="0"/>
              <a:pathLst>
                <a:path w="69889" h="167703">
                  <a:moveTo>
                    <a:pt x="57188" y="45401"/>
                  </a:moveTo>
                  <a:lnTo>
                    <a:pt x="57188" y="45401"/>
                  </a:lnTo>
                  <a:lnTo>
                    <a:pt x="53817" y="17611"/>
                  </a:lnTo>
                  <a:lnTo>
                    <a:pt x="48399" y="6474"/>
                  </a:lnTo>
                  <a:lnTo>
                    <a:pt x="44979" y="2516"/>
                  </a:lnTo>
                  <a:lnTo>
                    <a:pt x="41993" y="583"/>
                  </a:lnTo>
                  <a:lnTo>
                    <a:pt x="39296" y="0"/>
                  </a:lnTo>
                  <a:lnTo>
                    <a:pt x="36794" y="317"/>
                  </a:lnTo>
                  <a:lnTo>
                    <a:pt x="19787" y="20989"/>
                  </a:lnTo>
                  <a:lnTo>
                    <a:pt x="3616" y="60667"/>
                  </a:lnTo>
                  <a:lnTo>
                    <a:pt x="0" y="108172"/>
                  </a:lnTo>
                  <a:lnTo>
                    <a:pt x="6769" y="144512"/>
                  </a:lnTo>
                  <a:lnTo>
                    <a:pt x="17611" y="160241"/>
                  </a:lnTo>
                  <a:lnTo>
                    <a:pt x="24453" y="166410"/>
                  </a:lnTo>
                  <a:lnTo>
                    <a:pt x="32543" y="167702"/>
                  </a:lnTo>
                  <a:lnTo>
                    <a:pt x="69888" y="15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657">
              <a:extLst>
                <a:ext uri="{FF2B5EF4-FFF2-40B4-BE49-F238E27FC236}">
                  <a16:creationId xmlns:a16="http://schemas.microsoft.com/office/drawing/2014/main" xmlns="" id="{792FEEC0-E35C-4372-8EF3-9EFE6011CDC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626583" y="3013431"/>
              <a:ext cx="91468" cy="282220"/>
            </a:xfrm>
            <a:custGeom>
              <a:avLst/>
              <a:gdLst/>
              <a:ahLst/>
              <a:cxnLst/>
              <a:rect l="0" t="0" r="0" b="0"/>
              <a:pathLst>
                <a:path w="91468" h="282220">
                  <a:moveTo>
                    <a:pt x="40667" y="21869"/>
                  </a:moveTo>
                  <a:lnTo>
                    <a:pt x="40667" y="21869"/>
                  </a:lnTo>
                  <a:lnTo>
                    <a:pt x="40667" y="0"/>
                  </a:lnTo>
                  <a:lnTo>
                    <a:pt x="30554" y="14370"/>
                  </a:lnTo>
                  <a:lnTo>
                    <a:pt x="17523" y="57826"/>
                  </a:lnTo>
                  <a:lnTo>
                    <a:pt x="10861" y="101115"/>
                  </a:lnTo>
                  <a:lnTo>
                    <a:pt x="8097" y="125499"/>
                  </a:lnTo>
                  <a:lnTo>
                    <a:pt x="3143" y="171408"/>
                  </a:lnTo>
                  <a:lnTo>
                    <a:pt x="0" y="212509"/>
                  </a:lnTo>
                  <a:lnTo>
                    <a:pt x="1493" y="255919"/>
                  </a:lnTo>
                  <a:lnTo>
                    <a:pt x="2249" y="271996"/>
                  </a:lnTo>
                  <a:lnTo>
                    <a:pt x="3884" y="263903"/>
                  </a:lnTo>
                  <a:lnTo>
                    <a:pt x="16860" y="221542"/>
                  </a:lnTo>
                  <a:lnTo>
                    <a:pt x="30320" y="192666"/>
                  </a:lnTo>
                  <a:lnTo>
                    <a:pt x="37950" y="182445"/>
                  </a:lnTo>
                  <a:lnTo>
                    <a:pt x="40972" y="179719"/>
                  </a:lnTo>
                  <a:lnTo>
                    <a:pt x="43693" y="178608"/>
                  </a:lnTo>
                  <a:lnTo>
                    <a:pt x="46212" y="178573"/>
                  </a:lnTo>
                  <a:lnTo>
                    <a:pt x="48597" y="179255"/>
                  </a:lnTo>
                  <a:lnTo>
                    <a:pt x="53129" y="187539"/>
                  </a:lnTo>
                  <a:lnTo>
                    <a:pt x="63919" y="228228"/>
                  </a:lnTo>
                  <a:lnTo>
                    <a:pt x="71702" y="253678"/>
                  </a:lnTo>
                  <a:lnTo>
                    <a:pt x="91467" y="282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658">
              <a:extLst>
                <a:ext uri="{FF2B5EF4-FFF2-40B4-BE49-F238E27FC236}">
                  <a16:creationId xmlns:a16="http://schemas.microsoft.com/office/drawing/2014/main" xmlns="" id="{A18BE825-AAE0-4351-8009-3AB0BD4B8A0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46224" y="3178433"/>
              <a:ext cx="79777" cy="98705"/>
            </a:xfrm>
            <a:custGeom>
              <a:avLst/>
              <a:gdLst/>
              <a:ahLst/>
              <a:cxnLst/>
              <a:rect l="0" t="0" r="0" b="0"/>
              <a:pathLst>
                <a:path w="79777" h="98705">
                  <a:moveTo>
                    <a:pt x="60726" y="34667"/>
                  </a:moveTo>
                  <a:lnTo>
                    <a:pt x="60726" y="34667"/>
                  </a:lnTo>
                  <a:lnTo>
                    <a:pt x="60726" y="24554"/>
                  </a:lnTo>
                  <a:lnTo>
                    <a:pt x="55081" y="13945"/>
                  </a:lnTo>
                  <a:lnTo>
                    <a:pt x="46223" y="4290"/>
                  </a:lnTo>
                  <a:lnTo>
                    <a:pt x="37582" y="0"/>
                  </a:lnTo>
                  <a:lnTo>
                    <a:pt x="32596" y="267"/>
                  </a:lnTo>
                  <a:lnTo>
                    <a:pt x="21413" y="4326"/>
                  </a:lnTo>
                  <a:lnTo>
                    <a:pt x="11268" y="16478"/>
                  </a:lnTo>
                  <a:lnTo>
                    <a:pt x="3467" y="33639"/>
                  </a:lnTo>
                  <a:lnTo>
                    <a:pt x="0" y="53025"/>
                  </a:lnTo>
                  <a:lnTo>
                    <a:pt x="2222" y="71518"/>
                  </a:lnTo>
                  <a:lnTo>
                    <a:pt x="11775" y="96274"/>
                  </a:lnTo>
                  <a:lnTo>
                    <a:pt x="15392" y="98316"/>
                  </a:lnTo>
                  <a:lnTo>
                    <a:pt x="25055" y="98704"/>
                  </a:lnTo>
                  <a:lnTo>
                    <a:pt x="36405" y="92761"/>
                  </a:lnTo>
                  <a:lnTo>
                    <a:pt x="47094" y="83064"/>
                  </a:lnTo>
                  <a:lnTo>
                    <a:pt x="63800" y="52931"/>
                  </a:lnTo>
                  <a:lnTo>
                    <a:pt x="65620" y="46783"/>
                  </a:lnTo>
                  <a:lnTo>
                    <a:pt x="66106" y="46272"/>
                  </a:lnTo>
                  <a:lnTo>
                    <a:pt x="77608" y="93818"/>
                  </a:lnTo>
                  <a:lnTo>
                    <a:pt x="79776" y="9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659">
              <a:extLst>
                <a:ext uri="{FF2B5EF4-FFF2-40B4-BE49-F238E27FC236}">
                  <a16:creationId xmlns:a16="http://schemas.microsoft.com/office/drawing/2014/main" xmlns="" id="{2F5B10D3-4ACC-40BA-AE01-5B5CE6DDB36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877783" y="3170255"/>
              <a:ext cx="348268" cy="278369"/>
            </a:xfrm>
            <a:custGeom>
              <a:avLst/>
              <a:gdLst/>
              <a:ahLst/>
              <a:cxnLst/>
              <a:rect l="0" t="0" r="0" b="0"/>
              <a:pathLst>
                <a:path w="348268" h="278369">
                  <a:moveTo>
                    <a:pt x="18067" y="49195"/>
                  </a:moveTo>
                  <a:lnTo>
                    <a:pt x="18067" y="49195"/>
                  </a:lnTo>
                  <a:lnTo>
                    <a:pt x="9228" y="73614"/>
                  </a:lnTo>
                  <a:lnTo>
                    <a:pt x="0" y="116139"/>
                  </a:lnTo>
                  <a:lnTo>
                    <a:pt x="2680" y="111442"/>
                  </a:lnTo>
                  <a:lnTo>
                    <a:pt x="13970" y="71439"/>
                  </a:lnTo>
                  <a:lnTo>
                    <a:pt x="23595" y="46770"/>
                  </a:lnTo>
                  <a:lnTo>
                    <a:pt x="42126" y="24958"/>
                  </a:lnTo>
                  <a:lnTo>
                    <a:pt x="53690" y="17256"/>
                  </a:lnTo>
                  <a:lnTo>
                    <a:pt x="58749" y="15203"/>
                  </a:lnTo>
                  <a:lnTo>
                    <a:pt x="62827" y="15950"/>
                  </a:lnTo>
                  <a:lnTo>
                    <a:pt x="66252" y="18565"/>
                  </a:lnTo>
                  <a:lnTo>
                    <a:pt x="69240" y="22425"/>
                  </a:lnTo>
                  <a:lnTo>
                    <a:pt x="70679" y="36122"/>
                  </a:lnTo>
                  <a:lnTo>
                    <a:pt x="66859" y="81732"/>
                  </a:lnTo>
                  <a:lnTo>
                    <a:pt x="73619" y="94465"/>
                  </a:lnTo>
                  <a:lnTo>
                    <a:pt x="78385" y="98425"/>
                  </a:lnTo>
                  <a:lnTo>
                    <a:pt x="89325" y="102825"/>
                  </a:lnTo>
                  <a:lnTo>
                    <a:pt x="114126" y="101931"/>
                  </a:lnTo>
                  <a:lnTo>
                    <a:pt x="143817" y="93827"/>
                  </a:lnTo>
                  <a:lnTo>
                    <a:pt x="168215" y="79117"/>
                  </a:lnTo>
                  <a:lnTo>
                    <a:pt x="188850" y="57983"/>
                  </a:lnTo>
                  <a:lnTo>
                    <a:pt x="196276" y="43928"/>
                  </a:lnTo>
                  <a:lnTo>
                    <a:pt x="198256" y="37217"/>
                  </a:lnTo>
                  <a:lnTo>
                    <a:pt x="198165" y="32037"/>
                  </a:lnTo>
                  <a:lnTo>
                    <a:pt x="196694" y="27879"/>
                  </a:lnTo>
                  <a:lnTo>
                    <a:pt x="194302" y="24401"/>
                  </a:lnTo>
                  <a:lnTo>
                    <a:pt x="190591" y="22788"/>
                  </a:lnTo>
                  <a:lnTo>
                    <a:pt x="180821" y="22877"/>
                  </a:lnTo>
                  <a:lnTo>
                    <a:pt x="160051" y="30265"/>
                  </a:lnTo>
                  <a:lnTo>
                    <a:pt x="142764" y="44762"/>
                  </a:lnTo>
                  <a:lnTo>
                    <a:pt x="140004" y="49767"/>
                  </a:lnTo>
                  <a:lnTo>
                    <a:pt x="138818" y="59092"/>
                  </a:lnTo>
                  <a:lnTo>
                    <a:pt x="140196" y="62849"/>
                  </a:lnTo>
                  <a:lnTo>
                    <a:pt x="145489" y="68904"/>
                  </a:lnTo>
                  <a:lnTo>
                    <a:pt x="149581" y="69390"/>
                  </a:lnTo>
                  <a:lnTo>
                    <a:pt x="159773" y="66167"/>
                  </a:lnTo>
                  <a:lnTo>
                    <a:pt x="176308" y="56383"/>
                  </a:lnTo>
                  <a:lnTo>
                    <a:pt x="179648" y="55918"/>
                  </a:lnTo>
                  <a:lnTo>
                    <a:pt x="183485" y="63237"/>
                  </a:lnTo>
                  <a:lnTo>
                    <a:pt x="191696" y="94302"/>
                  </a:lnTo>
                  <a:lnTo>
                    <a:pt x="191260" y="134213"/>
                  </a:lnTo>
                  <a:lnTo>
                    <a:pt x="186529" y="167414"/>
                  </a:lnTo>
                  <a:lnTo>
                    <a:pt x="180427" y="201220"/>
                  </a:lnTo>
                  <a:lnTo>
                    <a:pt x="173027" y="241936"/>
                  </a:lnTo>
                  <a:lnTo>
                    <a:pt x="168547" y="260446"/>
                  </a:lnTo>
                  <a:lnTo>
                    <a:pt x="164954" y="266934"/>
                  </a:lnTo>
                  <a:lnTo>
                    <a:pt x="155317" y="276025"/>
                  </a:lnTo>
                  <a:lnTo>
                    <a:pt x="150489" y="278026"/>
                  </a:lnTo>
                  <a:lnTo>
                    <a:pt x="141362" y="278368"/>
                  </a:lnTo>
                  <a:lnTo>
                    <a:pt x="138364" y="275355"/>
                  </a:lnTo>
                  <a:lnTo>
                    <a:pt x="135032" y="264481"/>
                  </a:lnTo>
                  <a:lnTo>
                    <a:pt x="143270" y="232379"/>
                  </a:lnTo>
                  <a:lnTo>
                    <a:pt x="162487" y="191587"/>
                  </a:lnTo>
                  <a:lnTo>
                    <a:pt x="192797" y="148222"/>
                  </a:lnTo>
                  <a:lnTo>
                    <a:pt x="218476" y="110835"/>
                  </a:lnTo>
                  <a:lnTo>
                    <a:pt x="252650" y="66528"/>
                  </a:lnTo>
                  <a:lnTo>
                    <a:pt x="285799" y="32573"/>
                  </a:lnTo>
                  <a:lnTo>
                    <a:pt x="288753" y="25109"/>
                  </a:lnTo>
                  <a:lnTo>
                    <a:pt x="290417" y="12974"/>
                  </a:lnTo>
                  <a:lnTo>
                    <a:pt x="288924" y="6521"/>
                  </a:lnTo>
                  <a:lnTo>
                    <a:pt x="287538" y="3812"/>
                  </a:lnTo>
                  <a:lnTo>
                    <a:pt x="285203" y="2006"/>
                  </a:lnTo>
                  <a:lnTo>
                    <a:pt x="278846" y="0"/>
                  </a:lnTo>
                  <a:lnTo>
                    <a:pt x="275175" y="1582"/>
                  </a:lnTo>
                  <a:lnTo>
                    <a:pt x="267334" y="8984"/>
                  </a:lnTo>
                  <a:lnTo>
                    <a:pt x="258355" y="25051"/>
                  </a:lnTo>
                  <a:lnTo>
                    <a:pt x="254599" y="46588"/>
                  </a:lnTo>
                  <a:lnTo>
                    <a:pt x="257483" y="60736"/>
                  </a:lnTo>
                  <a:lnTo>
                    <a:pt x="264174" y="73374"/>
                  </a:lnTo>
                  <a:lnTo>
                    <a:pt x="274203" y="83695"/>
                  </a:lnTo>
                  <a:lnTo>
                    <a:pt x="287597" y="89223"/>
                  </a:lnTo>
                  <a:lnTo>
                    <a:pt x="304370" y="90974"/>
                  </a:lnTo>
                  <a:lnTo>
                    <a:pt x="348267" y="8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365">
            <a:extLst>
              <a:ext uri="{FF2B5EF4-FFF2-40B4-BE49-F238E27FC236}">
                <a16:creationId xmlns:a16="http://schemas.microsoft.com/office/drawing/2014/main" xmlns="" id="{6CF8A389-DACF-4F0F-8AF6-7630F4477AB8}"/>
              </a:ext>
            </a:extLst>
          </p:cNvPr>
          <p:cNvGrpSpPr/>
          <p:nvPr/>
        </p:nvGrpSpPr>
        <p:grpSpPr>
          <a:xfrm>
            <a:off x="3540135" y="3059386"/>
            <a:ext cx="593716" cy="283374"/>
            <a:chOff x="3540135" y="3059386"/>
            <a:chExt cx="593716" cy="283374"/>
          </a:xfrm>
        </p:grpSpPr>
        <p:sp>
          <p:nvSpPr>
            <p:cNvPr id="342" name="SMARTInkShape-1660">
              <a:extLst>
                <a:ext uri="{FF2B5EF4-FFF2-40B4-BE49-F238E27FC236}">
                  <a16:creationId xmlns:a16="http://schemas.microsoft.com/office/drawing/2014/main" xmlns="" id="{B44630A9-35B8-4A32-87E6-F65D21146CA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691489" y="3059386"/>
              <a:ext cx="442362" cy="267727"/>
            </a:xfrm>
            <a:custGeom>
              <a:avLst/>
              <a:gdLst/>
              <a:ahLst/>
              <a:cxnLst/>
              <a:rect l="0" t="0" r="0" b="0"/>
              <a:pathLst>
                <a:path w="442362" h="267727">
                  <a:moveTo>
                    <a:pt x="93111" y="185464"/>
                  </a:moveTo>
                  <a:lnTo>
                    <a:pt x="93111" y="185464"/>
                  </a:lnTo>
                  <a:lnTo>
                    <a:pt x="89740" y="171980"/>
                  </a:lnTo>
                  <a:lnTo>
                    <a:pt x="84322" y="163479"/>
                  </a:lnTo>
                  <a:lnTo>
                    <a:pt x="76505" y="157349"/>
                  </a:lnTo>
                  <a:lnTo>
                    <a:pt x="65975" y="152271"/>
                  </a:lnTo>
                  <a:lnTo>
                    <a:pt x="58792" y="154164"/>
                  </a:lnTo>
                  <a:lnTo>
                    <a:pt x="41404" y="165673"/>
                  </a:lnTo>
                  <a:lnTo>
                    <a:pt x="18524" y="191986"/>
                  </a:lnTo>
                  <a:lnTo>
                    <a:pt x="5081" y="218755"/>
                  </a:lnTo>
                  <a:lnTo>
                    <a:pt x="0" y="244560"/>
                  </a:lnTo>
                  <a:lnTo>
                    <a:pt x="1865" y="263338"/>
                  </a:lnTo>
                  <a:lnTo>
                    <a:pt x="4764" y="266308"/>
                  </a:lnTo>
                  <a:lnTo>
                    <a:pt x="8813" y="267582"/>
                  </a:lnTo>
                  <a:lnTo>
                    <a:pt x="13629" y="267726"/>
                  </a:lnTo>
                  <a:lnTo>
                    <a:pt x="30520" y="261187"/>
                  </a:lnTo>
                  <a:lnTo>
                    <a:pt x="73215" y="224365"/>
                  </a:lnTo>
                  <a:lnTo>
                    <a:pt x="89207" y="243862"/>
                  </a:lnTo>
                  <a:lnTo>
                    <a:pt x="94433" y="246696"/>
                  </a:lnTo>
                  <a:lnTo>
                    <a:pt x="100989" y="246075"/>
                  </a:lnTo>
                  <a:lnTo>
                    <a:pt x="104713" y="244921"/>
                  </a:lnTo>
                  <a:lnTo>
                    <a:pt x="144764" y="209560"/>
                  </a:lnTo>
                  <a:lnTo>
                    <a:pt x="190012" y="173307"/>
                  </a:lnTo>
                  <a:lnTo>
                    <a:pt x="192989" y="172420"/>
                  </a:lnTo>
                  <a:lnTo>
                    <a:pt x="195680" y="172535"/>
                  </a:lnTo>
                  <a:lnTo>
                    <a:pt x="196768" y="173317"/>
                  </a:lnTo>
                  <a:lnTo>
                    <a:pt x="196788" y="174543"/>
                  </a:lnTo>
                  <a:lnTo>
                    <a:pt x="195121" y="178211"/>
                  </a:lnTo>
                  <a:lnTo>
                    <a:pt x="195690" y="178512"/>
                  </a:lnTo>
                  <a:lnTo>
                    <a:pt x="200214" y="179034"/>
                  </a:lnTo>
                  <a:lnTo>
                    <a:pt x="197439" y="179090"/>
                  </a:lnTo>
                  <a:lnTo>
                    <a:pt x="194042" y="177222"/>
                  </a:lnTo>
                  <a:lnTo>
                    <a:pt x="192148" y="175736"/>
                  </a:lnTo>
                  <a:lnTo>
                    <a:pt x="189475" y="175451"/>
                  </a:lnTo>
                  <a:lnTo>
                    <a:pt x="182741" y="177016"/>
                  </a:lnTo>
                  <a:lnTo>
                    <a:pt x="171017" y="185235"/>
                  </a:lnTo>
                  <a:lnTo>
                    <a:pt x="164660" y="196416"/>
                  </a:lnTo>
                  <a:lnTo>
                    <a:pt x="154830" y="226589"/>
                  </a:lnTo>
                  <a:lnTo>
                    <a:pt x="156054" y="241136"/>
                  </a:lnTo>
                  <a:lnTo>
                    <a:pt x="158357" y="247978"/>
                  </a:lnTo>
                  <a:lnTo>
                    <a:pt x="166559" y="257463"/>
                  </a:lnTo>
                  <a:lnTo>
                    <a:pt x="171710" y="260980"/>
                  </a:lnTo>
                  <a:lnTo>
                    <a:pt x="177966" y="261208"/>
                  </a:lnTo>
                  <a:lnTo>
                    <a:pt x="192443" y="255817"/>
                  </a:lnTo>
                  <a:lnTo>
                    <a:pt x="234871" y="223559"/>
                  </a:lnTo>
                  <a:lnTo>
                    <a:pt x="271521" y="183659"/>
                  </a:lnTo>
                  <a:lnTo>
                    <a:pt x="296582" y="150090"/>
                  </a:lnTo>
                  <a:lnTo>
                    <a:pt x="316187" y="114003"/>
                  </a:lnTo>
                  <a:lnTo>
                    <a:pt x="331250" y="76798"/>
                  </a:lnTo>
                  <a:lnTo>
                    <a:pt x="342648" y="39096"/>
                  </a:lnTo>
                  <a:lnTo>
                    <a:pt x="350257" y="5766"/>
                  </a:lnTo>
                  <a:lnTo>
                    <a:pt x="349208" y="1460"/>
                  </a:lnTo>
                  <a:lnTo>
                    <a:pt x="346392" y="0"/>
                  </a:lnTo>
                  <a:lnTo>
                    <a:pt x="342398" y="438"/>
                  </a:lnTo>
                  <a:lnTo>
                    <a:pt x="334198" y="15976"/>
                  </a:lnTo>
                  <a:lnTo>
                    <a:pt x="321648" y="62103"/>
                  </a:lnTo>
                  <a:lnTo>
                    <a:pt x="313216" y="103826"/>
                  </a:lnTo>
                  <a:lnTo>
                    <a:pt x="304765" y="150591"/>
                  </a:lnTo>
                  <a:lnTo>
                    <a:pt x="296306" y="192073"/>
                  </a:lnTo>
                  <a:lnTo>
                    <a:pt x="289254" y="237752"/>
                  </a:lnTo>
                  <a:lnTo>
                    <a:pt x="289821" y="262036"/>
                  </a:lnTo>
                  <a:lnTo>
                    <a:pt x="291984" y="261207"/>
                  </a:lnTo>
                  <a:lnTo>
                    <a:pt x="331174" y="214906"/>
                  </a:lnTo>
                  <a:lnTo>
                    <a:pt x="353208" y="185407"/>
                  </a:lnTo>
                  <a:lnTo>
                    <a:pt x="369106" y="172269"/>
                  </a:lnTo>
                  <a:lnTo>
                    <a:pt x="383698" y="165488"/>
                  </a:lnTo>
                  <a:lnTo>
                    <a:pt x="390552" y="163680"/>
                  </a:lnTo>
                  <a:lnTo>
                    <a:pt x="396533" y="164591"/>
                  </a:lnTo>
                  <a:lnTo>
                    <a:pt x="406941" y="171248"/>
                  </a:lnTo>
                  <a:lnTo>
                    <a:pt x="420734" y="190267"/>
                  </a:lnTo>
                  <a:lnTo>
                    <a:pt x="435619" y="235245"/>
                  </a:lnTo>
                  <a:lnTo>
                    <a:pt x="442361" y="248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661">
              <a:extLst>
                <a:ext uri="{FF2B5EF4-FFF2-40B4-BE49-F238E27FC236}">
                  <a16:creationId xmlns:a16="http://schemas.microsoft.com/office/drawing/2014/main" xmlns="" id="{FB633BB7-4F59-4588-BA89-13EEE4F1411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3540135" y="3211155"/>
              <a:ext cx="117466" cy="131605"/>
            </a:xfrm>
            <a:custGeom>
              <a:avLst/>
              <a:gdLst/>
              <a:ahLst/>
              <a:cxnLst/>
              <a:rect l="0" t="0" r="0" b="0"/>
              <a:pathLst>
                <a:path w="117466" h="131605">
                  <a:moveTo>
                    <a:pt x="9515" y="40045"/>
                  </a:moveTo>
                  <a:lnTo>
                    <a:pt x="9515" y="40045"/>
                  </a:lnTo>
                  <a:lnTo>
                    <a:pt x="12886" y="40045"/>
                  </a:lnTo>
                  <a:lnTo>
                    <a:pt x="40022" y="45512"/>
                  </a:lnTo>
                  <a:lnTo>
                    <a:pt x="53412" y="42239"/>
                  </a:lnTo>
                  <a:lnTo>
                    <a:pt x="59946" y="39392"/>
                  </a:lnTo>
                  <a:lnTo>
                    <a:pt x="69088" y="30583"/>
                  </a:lnTo>
                  <a:lnTo>
                    <a:pt x="74798" y="20317"/>
                  </a:lnTo>
                  <a:lnTo>
                    <a:pt x="77335" y="11051"/>
                  </a:lnTo>
                  <a:lnTo>
                    <a:pt x="75895" y="7310"/>
                  </a:lnTo>
                  <a:lnTo>
                    <a:pt x="68651" y="1272"/>
                  </a:lnTo>
                  <a:lnTo>
                    <a:pt x="56494" y="0"/>
                  </a:lnTo>
                  <a:lnTo>
                    <a:pt x="49301" y="648"/>
                  </a:lnTo>
                  <a:lnTo>
                    <a:pt x="33783" y="8894"/>
                  </a:lnTo>
                  <a:lnTo>
                    <a:pt x="18890" y="22673"/>
                  </a:lnTo>
                  <a:lnTo>
                    <a:pt x="7566" y="40555"/>
                  </a:lnTo>
                  <a:lnTo>
                    <a:pt x="0" y="73827"/>
                  </a:lnTo>
                  <a:lnTo>
                    <a:pt x="1994" y="94335"/>
                  </a:lnTo>
                  <a:lnTo>
                    <a:pt x="8289" y="111446"/>
                  </a:lnTo>
                  <a:lnTo>
                    <a:pt x="18142" y="123754"/>
                  </a:lnTo>
                  <a:lnTo>
                    <a:pt x="37103" y="130165"/>
                  </a:lnTo>
                  <a:lnTo>
                    <a:pt x="61993" y="131604"/>
                  </a:lnTo>
                  <a:lnTo>
                    <a:pt x="117465" y="12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366">
            <a:extLst>
              <a:ext uri="{FF2B5EF4-FFF2-40B4-BE49-F238E27FC236}">
                <a16:creationId xmlns:a16="http://schemas.microsoft.com/office/drawing/2014/main" xmlns="" id="{8F367AD8-B9B4-4F55-80E3-4F7F5FCAC64C}"/>
              </a:ext>
            </a:extLst>
          </p:cNvPr>
          <p:cNvGrpSpPr/>
          <p:nvPr/>
        </p:nvGrpSpPr>
        <p:grpSpPr>
          <a:xfrm>
            <a:off x="2607201" y="2976329"/>
            <a:ext cx="396350" cy="408222"/>
            <a:chOff x="2607201" y="2976329"/>
            <a:chExt cx="396350" cy="408222"/>
          </a:xfrm>
        </p:grpSpPr>
        <p:sp>
          <p:nvSpPr>
            <p:cNvPr id="345" name="SMARTInkShape-1662">
              <a:extLst>
                <a:ext uri="{FF2B5EF4-FFF2-40B4-BE49-F238E27FC236}">
                  <a16:creationId xmlns:a16="http://schemas.microsoft.com/office/drawing/2014/main" xmlns="" id="{3E7F7F43-C0E5-411F-A6D7-40878384F72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10348" y="3181350"/>
              <a:ext cx="193203" cy="44451"/>
            </a:xfrm>
            <a:custGeom>
              <a:avLst/>
              <a:gdLst/>
              <a:ahLst/>
              <a:cxnLst/>
              <a:rect l="0" t="0" r="0" b="0"/>
              <a:pathLst>
                <a:path w="193203" h="44451">
                  <a:moveTo>
                    <a:pt x="28102" y="44450"/>
                  </a:moveTo>
                  <a:lnTo>
                    <a:pt x="28102" y="44450"/>
                  </a:lnTo>
                  <a:lnTo>
                    <a:pt x="0" y="44450"/>
                  </a:lnTo>
                  <a:lnTo>
                    <a:pt x="40680" y="37969"/>
                  </a:lnTo>
                  <a:lnTo>
                    <a:pt x="77907" y="28870"/>
                  </a:lnTo>
                  <a:lnTo>
                    <a:pt x="122204" y="17770"/>
                  </a:lnTo>
                  <a:lnTo>
                    <a:pt x="161647" y="7898"/>
                  </a:lnTo>
                  <a:lnTo>
                    <a:pt x="193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663">
              <a:extLst>
                <a:ext uri="{FF2B5EF4-FFF2-40B4-BE49-F238E27FC236}">
                  <a16:creationId xmlns:a16="http://schemas.microsoft.com/office/drawing/2014/main" xmlns="" id="{F1199331-A38E-4399-9F84-440E794CADD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853191" y="2976329"/>
              <a:ext cx="74160" cy="393717"/>
            </a:xfrm>
            <a:custGeom>
              <a:avLst/>
              <a:gdLst/>
              <a:ahLst/>
              <a:cxnLst/>
              <a:rect l="0" t="0" r="0" b="0"/>
              <a:pathLst>
                <a:path w="74160" h="393717">
                  <a:moveTo>
                    <a:pt x="61459" y="8171"/>
                  </a:moveTo>
                  <a:lnTo>
                    <a:pt x="61459" y="8171"/>
                  </a:lnTo>
                  <a:lnTo>
                    <a:pt x="57095" y="149"/>
                  </a:lnTo>
                  <a:lnTo>
                    <a:pt x="56433" y="0"/>
                  </a:lnTo>
                  <a:lnTo>
                    <a:pt x="55992" y="607"/>
                  </a:lnTo>
                  <a:lnTo>
                    <a:pt x="46436" y="38699"/>
                  </a:lnTo>
                  <a:lnTo>
                    <a:pt x="39260" y="73244"/>
                  </a:lnTo>
                  <a:lnTo>
                    <a:pt x="31367" y="119172"/>
                  </a:lnTo>
                  <a:lnTo>
                    <a:pt x="27286" y="144261"/>
                  </a:lnTo>
                  <a:lnTo>
                    <a:pt x="23155" y="170159"/>
                  </a:lnTo>
                  <a:lnTo>
                    <a:pt x="18990" y="196596"/>
                  </a:lnTo>
                  <a:lnTo>
                    <a:pt x="15507" y="222687"/>
                  </a:lnTo>
                  <a:lnTo>
                    <a:pt x="12480" y="248548"/>
                  </a:lnTo>
                  <a:lnTo>
                    <a:pt x="9756" y="274256"/>
                  </a:lnTo>
                  <a:lnTo>
                    <a:pt x="4849" y="317872"/>
                  </a:lnTo>
                  <a:lnTo>
                    <a:pt x="0" y="364753"/>
                  </a:lnTo>
                  <a:lnTo>
                    <a:pt x="277" y="382552"/>
                  </a:lnTo>
                  <a:lnTo>
                    <a:pt x="5104" y="392814"/>
                  </a:lnTo>
                  <a:lnTo>
                    <a:pt x="9778" y="393716"/>
                  </a:lnTo>
                  <a:lnTo>
                    <a:pt x="22497" y="389074"/>
                  </a:lnTo>
                  <a:lnTo>
                    <a:pt x="45525" y="364448"/>
                  </a:lnTo>
                  <a:lnTo>
                    <a:pt x="74159" y="312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664">
              <a:extLst>
                <a:ext uri="{FF2B5EF4-FFF2-40B4-BE49-F238E27FC236}">
                  <a16:creationId xmlns:a16="http://schemas.microsoft.com/office/drawing/2014/main" xmlns="" id="{EDB3C145-752B-4D77-BB58-767E1CA2049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656065" y="3276600"/>
              <a:ext cx="137936" cy="15811"/>
            </a:xfrm>
            <a:custGeom>
              <a:avLst/>
              <a:gdLst/>
              <a:ahLst/>
              <a:cxnLst/>
              <a:rect l="0" t="0" r="0" b="0"/>
              <a:pathLst>
                <a:path w="137936" h="15811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823" y="12817"/>
                  </a:lnTo>
                  <a:lnTo>
                    <a:pt x="5500" y="15810"/>
                  </a:lnTo>
                  <a:lnTo>
                    <a:pt x="39663" y="14719"/>
                  </a:lnTo>
                  <a:lnTo>
                    <a:pt x="76150" y="9834"/>
                  </a:lnTo>
                  <a:lnTo>
                    <a:pt x="137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665">
              <a:extLst>
                <a:ext uri="{FF2B5EF4-FFF2-40B4-BE49-F238E27FC236}">
                  <a16:creationId xmlns:a16="http://schemas.microsoft.com/office/drawing/2014/main" xmlns="" id="{A73F2207-A021-44E9-A591-4272C62ACC4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607201" y="3028453"/>
              <a:ext cx="148700" cy="356098"/>
            </a:xfrm>
            <a:custGeom>
              <a:avLst/>
              <a:gdLst/>
              <a:ahLst/>
              <a:cxnLst/>
              <a:rect l="0" t="0" r="0" b="0"/>
              <a:pathLst>
                <a:path w="148700" h="356098">
                  <a:moveTo>
                    <a:pt x="47099" y="102097"/>
                  </a:moveTo>
                  <a:lnTo>
                    <a:pt x="47099" y="102097"/>
                  </a:lnTo>
                  <a:lnTo>
                    <a:pt x="42029" y="115764"/>
                  </a:lnTo>
                  <a:lnTo>
                    <a:pt x="36268" y="149813"/>
                  </a:lnTo>
                  <a:lnTo>
                    <a:pt x="30092" y="196041"/>
                  </a:lnTo>
                  <a:lnTo>
                    <a:pt x="25900" y="231339"/>
                  </a:lnTo>
                  <a:lnTo>
                    <a:pt x="19803" y="268193"/>
                  </a:lnTo>
                  <a:lnTo>
                    <a:pt x="13095" y="302917"/>
                  </a:lnTo>
                  <a:lnTo>
                    <a:pt x="3040" y="346428"/>
                  </a:lnTo>
                  <a:lnTo>
                    <a:pt x="0" y="354622"/>
                  </a:lnTo>
                  <a:lnTo>
                    <a:pt x="178" y="355819"/>
                  </a:lnTo>
                  <a:lnTo>
                    <a:pt x="1001" y="355911"/>
                  </a:lnTo>
                  <a:lnTo>
                    <a:pt x="13168" y="317751"/>
                  </a:lnTo>
                  <a:lnTo>
                    <a:pt x="23552" y="280729"/>
                  </a:lnTo>
                  <a:lnTo>
                    <a:pt x="35223" y="234640"/>
                  </a:lnTo>
                  <a:lnTo>
                    <a:pt x="41298" y="209510"/>
                  </a:lnTo>
                  <a:lnTo>
                    <a:pt x="47465" y="182878"/>
                  </a:lnTo>
                  <a:lnTo>
                    <a:pt x="53693" y="155245"/>
                  </a:lnTo>
                  <a:lnTo>
                    <a:pt x="59962" y="126946"/>
                  </a:lnTo>
                  <a:lnTo>
                    <a:pt x="66257" y="101024"/>
                  </a:lnTo>
                  <a:lnTo>
                    <a:pt x="78897" y="53407"/>
                  </a:lnTo>
                  <a:lnTo>
                    <a:pt x="97778" y="7316"/>
                  </a:lnTo>
                  <a:lnTo>
                    <a:pt x="101373" y="0"/>
                  </a:lnTo>
                  <a:lnTo>
                    <a:pt x="103037" y="1577"/>
                  </a:lnTo>
                  <a:lnTo>
                    <a:pt x="112659" y="40744"/>
                  </a:lnTo>
                  <a:lnTo>
                    <a:pt x="118570" y="79768"/>
                  </a:lnTo>
                  <a:lnTo>
                    <a:pt x="121198" y="125334"/>
                  </a:lnTo>
                  <a:lnTo>
                    <a:pt x="122603" y="149338"/>
                  </a:lnTo>
                  <a:lnTo>
                    <a:pt x="124246" y="173808"/>
                  </a:lnTo>
                  <a:lnTo>
                    <a:pt x="126047" y="198588"/>
                  </a:lnTo>
                  <a:lnTo>
                    <a:pt x="129930" y="244936"/>
                  </a:lnTo>
                  <a:lnTo>
                    <a:pt x="134713" y="286231"/>
                  </a:lnTo>
                  <a:lnTo>
                    <a:pt x="143928" y="329751"/>
                  </a:lnTo>
                  <a:lnTo>
                    <a:pt x="148699" y="35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367">
            <a:extLst>
              <a:ext uri="{FF2B5EF4-FFF2-40B4-BE49-F238E27FC236}">
                <a16:creationId xmlns:a16="http://schemas.microsoft.com/office/drawing/2014/main" xmlns="" id="{D1C5C398-F150-4DC7-B744-ED3ABA9A0A81}"/>
              </a:ext>
            </a:extLst>
          </p:cNvPr>
          <p:cNvGrpSpPr/>
          <p:nvPr/>
        </p:nvGrpSpPr>
        <p:grpSpPr>
          <a:xfrm>
            <a:off x="1809750" y="3126566"/>
            <a:ext cx="323851" cy="270685"/>
            <a:chOff x="1809750" y="3126566"/>
            <a:chExt cx="323851" cy="270685"/>
          </a:xfrm>
        </p:grpSpPr>
        <p:sp>
          <p:nvSpPr>
            <p:cNvPr id="350" name="SMARTInkShape-1666">
              <a:extLst>
                <a:ext uri="{FF2B5EF4-FFF2-40B4-BE49-F238E27FC236}">
                  <a16:creationId xmlns:a16="http://schemas.microsoft.com/office/drawing/2014/main" xmlns="" id="{9C654F2C-C5E0-45AD-81EA-75C4DA8AB26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120900" y="3390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667">
              <a:extLst>
                <a:ext uri="{FF2B5EF4-FFF2-40B4-BE49-F238E27FC236}">
                  <a16:creationId xmlns:a16="http://schemas.microsoft.com/office/drawing/2014/main" xmlns="" id="{F7AAC0A0-6F87-45B4-B94E-64FC3EABDA0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809750" y="3126566"/>
              <a:ext cx="171451" cy="270685"/>
            </a:xfrm>
            <a:custGeom>
              <a:avLst/>
              <a:gdLst/>
              <a:ahLst/>
              <a:cxnLst/>
              <a:rect l="0" t="0" r="0" b="0"/>
              <a:pathLst>
                <a:path w="171451" h="270685">
                  <a:moveTo>
                    <a:pt x="0" y="29384"/>
                  </a:moveTo>
                  <a:lnTo>
                    <a:pt x="0" y="29384"/>
                  </a:lnTo>
                  <a:lnTo>
                    <a:pt x="17312" y="13483"/>
                  </a:lnTo>
                  <a:lnTo>
                    <a:pt x="30507" y="5619"/>
                  </a:lnTo>
                  <a:lnTo>
                    <a:pt x="60545" y="0"/>
                  </a:lnTo>
                  <a:lnTo>
                    <a:pt x="92885" y="5077"/>
                  </a:lnTo>
                  <a:lnTo>
                    <a:pt x="101434" y="10357"/>
                  </a:lnTo>
                  <a:lnTo>
                    <a:pt x="114697" y="25631"/>
                  </a:lnTo>
                  <a:lnTo>
                    <a:pt x="119650" y="47942"/>
                  </a:lnTo>
                  <a:lnTo>
                    <a:pt x="119984" y="60806"/>
                  </a:lnTo>
                  <a:lnTo>
                    <a:pt x="112828" y="86388"/>
                  </a:lnTo>
                  <a:lnTo>
                    <a:pt x="94814" y="126472"/>
                  </a:lnTo>
                  <a:lnTo>
                    <a:pt x="72308" y="165866"/>
                  </a:lnTo>
                  <a:lnTo>
                    <a:pt x="39840" y="210781"/>
                  </a:lnTo>
                  <a:lnTo>
                    <a:pt x="20230" y="241369"/>
                  </a:lnTo>
                  <a:lnTo>
                    <a:pt x="19131" y="244791"/>
                  </a:lnTo>
                  <a:lnTo>
                    <a:pt x="19104" y="247072"/>
                  </a:lnTo>
                  <a:lnTo>
                    <a:pt x="21203" y="249298"/>
                  </a:lnTo>
                  <a:lnTo>
                    <a:pt x="34975" y="255802"/>
                  </a:lnTo>
                  <a:lnTo>
                    <a:pt x="66437" y="262440"/>
                  </a:lnTo>
                  <a:lnTo>
                    <a:pt x="106413" y="263960"/>
                  </a:lnTo>
                  <a:lnTo>
                    <a:pt x="150037" y="266166"/>
                  </a:lnTo>
                  <a:lnTo>
                    <a:pt x="171450" y="270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368">
            <a:extLst>
              <a:ext uri="{FF2B5EF4-FFF2-40B4-BE49-F238E27FC236}">
                <a16:creationId xmlns:a16="http://schemas.microsoft.com/office/drawing/2014/main" xmlns="" id="{D0A7BBD9-9C65-424F-AC49-FC5378D0DFBD}"/>
              </a:ext>
            </a:extLst>
          </p:cNvPr>
          <p:cNvGrpSpPr/>
          <p:nvPr/>
        </p:nvGrpSpPr>
        <p:grpSpPr>
          <a:xfrm>
            <a:off x="10210800" y="2141715"/>
            <a:ext cx="933491" cy="388054"/>
            <a:chOff x="10210800" y="2141715"/>
            <a:chExt cx="933491" cy="388054"/>
          </a:xfrm>
        </p:grpSpPr>
        <p:sp>
          <p:nvSpPr>
            <p:cNvPr id="353" name="SMARTInkShape-1668">
              <a:extLst>
                <a:ext uri="{FF2B5EF4-FFF2-40B4-BE49-F238E27FC236}">
                  <a16:creationId xmlns:a16="http://schemas.microsoft.com/office/drawing/2014/main" xmlns="" id="{91404105-14F8-4892-ADC7-94A6BD71FE4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0680700" y="2152650"/>
              <a:ext cx="127001" cy="266701"/>
            </a:xfrm>
            <a:custGeom>
              <a:avLst/>
              <a:gdLst/>
              <a:ahLst/>
              <a:cxnLst/>
              <a:rect l="0" t="0" r="0" b="0"/>
              <a:pathLst>
                <a:path w="127001" h="2667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5696" y="9407"/>
                  </a:lnTo>
                  <a:lnTo>
                    <a:pt x="38283" y="42063"/>
                  </a:lnTo>
                  <a:lnTo>
                    <a:pt x="59348" y="75845"/>
                  </a:lnTo>
                  <a:lnTo>
                    <a:pt x="80469" y="116729"/>
                  </a:lnTo>
                  <a:lnTo>
                    <a:pt x="95972" y="157007"/>
                  </a:lnTo>
                  <a:lnTo>
                    <a:pt x="107564" y="195370"/>
                  </a:lnTo>
                  <a:lnTo>
                    <a:pt x="117422" y="231235"/>
                  </a:lnTo>
                  <a:lnTo>
                    <a:pt x="1270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669">
              <a:extLst>
                <a:ext uri="{FF2B5EF4-FFF2-40B4-BE49-F238E27FC236}">
                  <a16:creationId xmlns:a16="http://schemas.microsoft.com/office/drawing/2014/main" xmlns="" id="{A5D3DA36-D4FA-4185-9354-034A472667A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0210800" y="2381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670">
              <a:extLst>
                <a:ext uri="{FF2B5EF4-FFF2-40B4-BE49-F238E27FC236}">
                  <a16:creationId xmlns:a16="http://schemas.microsoft.com/office/drawing/2014/main" xmlns="" id="{54171BC3-4398-44B5-86E6-8FC0E0910A6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356850" y="2381250"/>
              <a:ext cx="97740" cy="69851"/>
            </a:xfrm>
            <a:custGeom>
              <a:avLst/>
              <a:gdLst/>
              <a:ahLst/>
              <a:cxnLst/>
              <a:rect l="0" t="0" r="0" b="0"/>
              <a:pathLst>
                <a:path w="97740" h="69851">
                  <a:moveTo>
                    <a:pt x="88900" y="0"/>
                  </a:moveTo>
                  <a:lnTo>
                    <a:pt x="88900" y="0"/>
                  </a:lnTo>
                  <a:lnTo>
                    <a:pt x="97739" y="8838"/>
                  </a:lnTo>
                  <a:lnTo>
                    <a:pt x="97615" y="11537"/>
                  </a:lnTo>
                  <a:lnTo>
                    <a:pt x="93714" y="18298"/>
                  </a:lnTo>
                  <a:lnTo>
                    <a:pt x="73470" y="367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671">
              <a:extLst>
                <a:ext uri="{FF2B5EF4-FFF2-40B4-BE49-F238E27FC236}">
                  <a16:creationId xmlns:a16="http://schemas.microsoft.com/office/drawing/2014/main" xmlns="" id="{E2936FF8-9217-485C-9347-7330E2929D4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972800" y="2141715"/>
              <a:ext cx="171491" cy="388054"/>
            </a:xfrm>
            <a:custGeom>
              <a:avLst/>
              <a:gdLst/>
              <a:ahLst/>
              <a:cxnLst/>
              <a:rect l="0" t="0" r="0" b="0"/>
              <a:pathLst>
                <a:path w="171491" h="388054">
                  <a:moveTo>
                    <a:pt x="95250" y="10935"/>
                  </a:moveTo>
                  <a:lnTo>
                    <a:pt x="95250" y="10935"/>
                  </a:lnTo>
                  <a:lnTo>
                    <a:pt x="115528" y="2207"/>
                  </a:lnTo>
                  <a:lnTo>
                    <a:pt x="130602" y="0"/>
                  </a:lnTo>
                  <a:lnTo>
                    <a:pt x="144828" y="4664"/>
                  </a:lnTo>
                  <a:lnTo>
                    <a:pt x="157501" y="14498"/>
                  </a:lnTo>
                  <a:lnTo>
                    <a:pt x="167837" y="28276"/>
                  </a:lnTo>
                  <a:lnTo>
                    <a:pt x="171490" y="45688"/>
                  </a:lnTo>
                  <a:lnTo>
                    <a:pt x="169351" y="65892"/>
                  </a:lnTo>
                  <a:lnTo>
                    <a:pt x="154836" y="100361"/>
                  </a:lnTo>
                  <a:lnTo>
                    <a:pt x="120921" y="142089"/>
                  </a:lnTo>
                  <a:lnTo>
                    <a:pt x="100976" y="167153"/>
                  </a:lnTo>
                  <a:lnTo>
                    <a:pt x="94267" y="181259"/>
                  </a:lnTo>
                  <a:lnTo>
                    <a:pt x="87332" y="226769"/>
                  </a:lnTo>
                  <a:lnTo>
                    <a:pt x="85381" y="240917"/>
                  </a:lnTo>
                  <a:lnTo>
                    <a:pt x="87995" y="278744"/>
                  </a:lnTo>
                  <a:lnTo>
                    <a:pt x="87086" y="299294"/>
                  </a:lnTo>
                  <a:lnTo>
                    <a:pt x="75005" y="341232"/>
                  </a:lnTo>
                  <a:lnTo>
                    <a:pt x="71170" y="351783"/>
                  </a:lnTo>
                  <a:lnTo>
                    <a:pt x="57501" y="369151"/>
                  </a:lnTo>
                  <a:lnTo>
                    <a:pt x="35617" y="385184"/>
                  </a:lnTo>
                  <a:lnTo>
                    <a:pt x="30094" y="387434"/>
                  </a:lnTo>
                  <a:lnTo>
                    <a:pt x="18315" y="388053"/>
                  </a:lnTo>
                  <a:lnTo>
                    <a:pt x="0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672">
              <a:extLst>
                <a:ext uri="{FF2B5EF4-FFF2-40B4-BE49-F238E27FC236}">
                  <a16:creationId xmlns:a16="http://schemas.microsoft.com/office/drawing/2014/main" xmlns="" id="{F3403FF2-1BFF-4244-9F42-70C66B76F16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846091" y="2403363"/>
              <a:ext cx="81210" cy="79488"/>
            </a:xfrm>
            <a:custGeom>
              <a:avLst/>
              <a:gdLst/>
              <a:ahLst/>
              <a:cxnLst/>
              <a:rect l="0" t="0" r="0" b="0"/>
              <a:pathLst>
                <a:path w="81210" h="79488">
                  <a:moveTo>
                    <a:pt x="18759" y="3287"/>
                  </a:moveTo>
                  <a:lnTo>
                    <a:pt x="18759" y="3287"/>
                  </a:lnTo>
                  <a:lnTo>
                    <a:pt x="18757" y="6658"/>
                  </a:lnTo>
                  <a:lnTo>
                    <a:pt x="3027" y="54109"/>
                  </a:lnTo>
                  <a:lnTo>
                    <a:pt x="692" y="58562"/>
                  </a:lnTo>
                  <a:lnTo>
                    <a:pt x="364" y="58481"/>
                  </a:lnTo>
                  <a:lnTo>
                    <a:pt x="0" y="56510"/>
                  </a:lnTo>
                  <a:lnTo>
                    <a:pt x="17411" y="24414"/>
                  </a:lnTo>
                  <a:lnTo>
                    <a:pt x="29212" y="12441"/>
                  </a:lnTo>
                  <a:lnTo>
                    <a:pt x="42456" y="3828"/>
                  </a:lnTo>
                  <a:lnTo>
                    <a:pt x="53045" y="0"/>
                  </a:lnTo>
                  <a:lnTo>
                    <a:pt x="64335" y="180"/>
                  </a:lnTo>
                  <a:lnTo>
                    <a:pt x="70310" y="1215"/>
                  </a:lnTo>
                  <a:lnTo>
                    <a:pt x="74294" y="4023"/>
                  </a:lnTo>
                  <a:lnTo>
                    <a:pt x="76948" y="8011"/>
                  </a:lnTo>
                  <a:lnTo>
                    <a:pt x="80685" y="23737"/>
                  </a:lnTo>
                  <a:lnTo>
                    <a:pt x="81209" y="29620"/>
                  </a:lnTo>
                  <a:lnTo>
                    <a:pt x="69559" y="7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673">
              <a:extLst>
                <a:ext uri="{FF2B5EF4-FFF2-40B4-BE49-F238E27FC236}">
                  <a16:creationId xmlns:a16="http://schemas.microsoft.com/office/drawing/2014/main" xmlns="" id="{2BAC5FF9-6267-46D9-A9DE-C65B7A331B9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648950" y="2165350"/>
              <a:ext cx="209551" cy="254001"/>
            </a:xfrm>
            <a:custGeom>
              <a:avLst/>
              <a:gdLst/>
              <a:ahLst/>
              <a:cxnLst/>
              <a:rect l="0" t="0" r="0" b="0"/>
              <a:pathLst>
                <a:path w="209551" h="25400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161365" y="33257"/>
                  </a:lnTo>
                  <a:lnTo>
                    <a:pt x="122523" y="75941"/>
                  </a:lnTo>
                  <a:lnTo>
                    <a:pt x="96083" y="108776"/>
                  </a:lnTo>
                  <a:lnTo>
                    <a:pt x="69514" y="142184"/>
                  </a:lnTo>
                  <a:lnTo>
                    <a:pt x="41244" y="175846"/>
                  </a:lnTo>
                  <a:lnTo>
                    <a:pt x="11044" y="216419"/>
                  </a:lnTo>
                  <a:lnTo>
                    <a:pt x="3264" y="23400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369">
            <a:extLst>
              <a:ext uri="{FF2B5EF4-FFF2-40B4-BE49-F238E27FC236}">
                <a16:creationId xmlns:a16="http://schemas.microsoft.com/office/drawing/2014/main" xmlns="" id="{41E43D7F-54B4-466E-A8AF-C7709F1374AF}"/>
              </a:ext>
            </a:extLst>
          </p:cNvPr>
          <p:cNvGrpSpPr/>
          <p:nvPr/>
        </p:nvGrpSpPr>
        <p:grpSpPr>
          <a:xfrm>
            <a:off x="9958856" y="1428053"/>
            <a:ext cx="576276" cy="254698"/>
            <a:chOff x="9958856" y="1428053"/>
            <a:chExt cx="576276" cy="254698"/>
          </a:xfrm>
        </p:grpSpPr>
        <p:sp>
          <p:nvSpPr>
            <p:cNvPr id="360" name="SMARTInkShape-1674">
              <a:extLst>
                <a:ext uri="{FF2B5EF4-FFF2-40B4-BE49-F238E27FC236}">
                  <a16:creationId xmlns:a16="http://schemas.microsoft.com/office/drawing/2014/main" xmlns="" id="{020C329F-A8DD-43DF-A43A-BD28B9D147F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356850" y="1428053"/>
              <a:ext cx="178282" cy="254698"/>
            </a:xfrm>
            <a:custGeom>
              <a:avLst/>
              <a:gdLst/>
              <a:ahLst/>
              <a:cxnLst/>
              <a:rect l="0" t="0" r="0" b="0"/>
              <a:pathLst>
                <a:path w="178282" h="254698">
                  <a:moveTo>
                    <a:pt x="19050" y="45147"/>
                  </a:moveTo>
                  <a:lnTo>
                    <a:pt x="19050" y="45147"/>
                  </a:lnTo>
                  <a:lnTo>
                    <a:pt x="34244" y="79771"/>
                  </a:lnTo>
                  <a:lnTo>
                    <a:pt x="41112" y="120395"/>
                  </a:lnTo>
                  <a:lnTo>
                    <a:pt x="42756" y="163320"/>
                  </a:lnTo>
                  <a:lnTo>
                    <a:pt x="38381" y="201046"/>
                  </a:lnTo>
                  <a:lnTo>
                    <a:pt x="29874" y="223749"/>
                  </a:lnTo>
                  <a:lnTo>
                    <a:pt x="28382" y="226304"/>
                  </a:lnTo>
                  <a:lnTo>
                    <a:pt x="27388" y="227301"/>
                  </a:lnTo>
                  <a:lnTo>
                    <a:pt x="26019" y="225850"/>
                  </a:lnTo>
                  <a:lnTo>
                    <a:pt x="22619" y="218593"/>
                  </a:lnTo>
                  <a:lnTo>
                    <a:pt x="24824" y="179362"/>
                  </a:lnTo>
                  <a:lnTo>
                    <a:pt x="28201" y="147837"/>
                  </a:lnTo>
                  <a:lnTo>
                    <a:pt x="37698" y="108896"/>
                  </a:lnTo>
                  <a:lnTo>
                    <a:pt x="52738" y="67835"/>
                  </a:lnTo>
                  <a:lnTo>
                    <a:pt x="73532" y="30772"/>
                  </a:lnTo>
                  <a:lnTo>
                    <a:pt x="96886" y="8654"/>
                  </a:lnTo>
                  <a:lnTo>
                    <a:pt x="109039" y="1768"/>
                  </a:lnTo>
                  <a:lnTo>
                    <a:pt x="120672" y="0"/>
                  </a:lnTo>
                  <a:lnTo>
                    <a:pt x="143002" y="5561"/>
                  </a:lnTo>
                  <a:lnTo>
                    <a:pt x="151778" y="13818"/>
                  </a:lnTo>
                  <a:lnTo>
                    <a:pt x="165295" y="38043"/>
                  </a:lnTo>
                  <a:lnTo>
                    <a:pt x="174122" y="69506"/>
                  </a:lnTo>
                  <a:lnTo>
                    <a:pt x="178281" y="104657"/>
                  </a:lnTo>
                  <a:lnTo>
                    <a:pt x="175427" y="141446"/>
                  </a:lnTo>
                  <a:lnTo>
                    <a:pt x="155772" y="187745"/>
                  </a:lnTo>
                  <a:lnTo>
                    <a:pt x="120865" y="221532"/>
                  </a:lnTo>
                  <a:lnTo>
                    <a:pt x="89701" y="236665"/>
                  </a:lnTo>
                  <a:lnTo>
                    <a:pt x="42102" y="249354"/>
                  </a:lnTo>
                  <a:lnTo>
                    <a:pt x="0" y="25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675">
              <a:extLst>
                <a:ext uri="{FF2B5EF4-FFF2-40B4-BE49-F238E27FC236}">
                  <a16:creationId xmlns:a16="http://schemas.microsoft.com/office/drawing/2014/main" xmlns="" id="{CB1D7D7F-4920-40C6-BA31-D2D67A32640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035866" y="1549400"/>
              <a:ext cx="105993" cy="114301"/>
            </a:xfrm>
            <a:custGeom>
              <a:avLst/>
              <a:gdLst/>
              <a:ahLst/>
              <a:cxnLst/>
              <a:rect l="0" t="0" r="0" b="0"/>
              <a:pathLst>
                <a:path w="105993" h="114301">
                  <a:moveTo>
                    <a:pt x="9834" y="0"/>
                  </a:moveTo>
                  <a:lnTo>
                    <a:pt x="9834" y="0"/>
                  </a:lnTo>
                  <a:lnTo>
                    <a:pt x="7953" y="45779"/>
                  </a:lnTo>
                  <a:lnTo>
                    <a:pt x="1993" y="79670"/>
                  </a:lnTo>
                  <a:lnTo>
                    <a:pt x="0" y="83387"/>
                  </a:lnTo>
                  <a:lnTo>
                    <a:pt x="19972" y="39585"/>
                  </a:lnTo>
                  <a:lnTo>
                    <a:pt x="42332" y="14875"/>
                  </a:lnTo>
                  <a:lnTo>
                    <a:pt x="48432" y="9916"/>
                  </a:lnTo>
                  <a:lnTo>
                    <a:pt x="55323" y="8022"/>
                  </a:lnTo>
                  <a:lnTo>
                    <a:pt x="70503" y="9680"/>
                  </a:lnTo>
                  <a:lnTo>
                    <a:pt x="91545" y="18547"/>
                  </a:lnTo>
                  <a:lnTo>
                    <a:pt x="100950" y="29880"/>
                  </a:lnTo>
                  <a:lnTo>
                    <a:pt x="104443" y="36854"/>
                  </a:lnTo>
                  <a:lnTo>
                    <a:pt x="105992" y="66894"/>
                  </a:lnTo>
                  <a:lnTo>
                    <a:pt x="9238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676">
              <a:extLst>
                <a:ext uri="{FF2B5EF4-FFF2-40B4-BE49-F238E27FC236}">
                  <a16:creationId xmlns:a16="http://schemas.microsoft.com/office/drawing/2014/main" xmlns="" id="{9EE6252D-3BE8-4BAB-85ED-69F2DD3C32B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958856" y="1485900"/>
              <a:ext cx="16995" cy="114301"/>
            </a:xfrm>
            <a:custGeom>
              <a:avLst/>
              <a:gdLst/>
              <a:ahLst/>
              <a:cxnLst/>
              <a:rect l="0" t="0" r="0" b="0"/>
              <a:pathLst>
                <a:path w="16995" h="114301">
                  <a:moveTo>
                    <a:pt x="16994" y="114300"/>
                  </a:moveTo>
                  <a:lnTo>
                    <a:pt x="16994" y="114300"/>
                  </a:lnTo>
                  <a:lnTo>
                    <a:pt x="11218" y="74449"/>
                  </a:lnTo>
                  <a:lnTo>
                    <a:pt x="2504" y="35543"/>
                  </a:lnTo>
                  <a:lnTo>
                    <a:pt x="0" y="11472"/>
                  </a:lnTo>
                  <a:lnTo>
                    <a:pt x="726" y="7648"/>
                  </a:lnTo>
                  <a:lnTo>
                    <a:pt x="4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677">
              <a:extLst>
                <a:ext uri="{FF2B5EF4-FFF2-40B4-BE49-F238E27FC236}">
                  <a16:creationId xmlns:a16="http://schemas.microsoft.com/office/drawing/2014/main" xmlns="" id="{5FCE1F51-92EA-4F5A-A06C-D1C926D37B1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988550" y="1593850"/>
              <a:ext cx="5472" cy="69851"/>
            </a:xfrm>
            <a:custGeom>
              <a:avLst/>
              <a:gdLst/>
              <a:ahLst/>
              <a:cxnLst/>
              <a:rect l="0" t="0" r="0" b="0"/>
              <a:pathLst>
                <a:path w="5472" h="6985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5471" y="5397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370">
            <a:extLst>
              <a:ext uri="{FF2B5EF4-FFF2-40B4-BE49-F238E27FC236}">
                <a16:creationId xmlns:a16="http://schemas.microsoft.com/office/drawing/2014/main" xmlns="" id="{72729D18-C769-4FCE-87D7-E11BCF2807C2}"/>
              </a:ext>
            </a:extLst>
          </p:cNvPr>
          <p:cNvGrpSpPr/>
          <p:nvPr/>
        </p:nvGrpSpPr>
        <p:grpSpPr>
          <a:xfrm>
            <a:off x="9067800" y="1377950"/>
            <a:ext cx="869951" cy="1073151"/>
            <a:chOff x="9067800" y="1377950"/>
            <a:chExt cx="869951" cy="1073151"/>
          </a:xfrm>
        </p:grpSpPr>
        <p:sp>
          <p:nvSpPr>
            <p:cNvPr id="365" name="SMARTInkShape-1678">
              <a:extLst>
                <a:ext uri="{FF2B5EF4-FFF2-40B4-BE49-F238E27FC236}">
                  <a16:creationId xmlns:a16="http://schemas.microsoft.com/office/drawing/2014/main" xmlns="" id="{230E0C5E-1331-40BE-9EE7-777C3859CFD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690100" y="237490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95250" y="0"/>
                  </a:moveTo>
                  <a:lnTo>
                    <a:pt x="95250" y="0"/>
                  </a:lnTo>
                  <a:lnTo>
                    <a:pt x="49748" y="3859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679">
              <a:extLst>
                <a:ext uri="{FF2B5EF4-FFF2-40B4-BE49-F238E27FC236}">
                  <a16:creationId xmlns:a16="http://schemas.microsoft.com/office/drawing/2014/main" xmlns="" id="{9B618DCF-D613-45AE-B438-4DE855C5DF7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640767" y="2298700"/>
              <a:ext cx="11234" cy="82551"/>
            </a:xfrm>
            <a:custGeom>
              <a:avLst/>
              <a:gdLst/>
              <a:ahLst/>
              <a:cxnLst/>
              <a:rect l="0" t="0" r="0" b="0"/>
              <a:pathLst>
                <a:path w="11234" h="82551">
                  <a:moveTo>
                    <a:pt x="11233" y="0"/>
                  </a:moveTo>
                  <a:lnTo>
                    <a:pt x="11233" y="0"/>
                  </a:lnTo>
                  <a:lnTo>
                    <a:pt x="7862" y="3371"/>
                  </a:lnTo>
                  <a:lnTo>
                    <a:pt x="1107" y="25334"/>
                  </a:lnTo>
                  <a:lnTo>
                    <a:pt x="0" y="44431"/>
                  </a:lnTo>
                  <a:lnTo>
                    <a:pt x="5591" y="67964"/>
                  </a:lnTo>
                  <a:lnTo>
                    <a:pt x="11233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680">
              <a:extLst>
                <a:ext uri="{FF2B5EF4-FFF2-40B4-BE49-F238E27FC236}">
                  <a16:creationId xmlns:a16="http://schemas.microsoft.com/office/drawing/2014/main" xmlns="" id="{23752C2B-BB48-4E4A-A6B6-CDA66C2691E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9428283" y="2142598"/>
              <a:ext cx="230068" cy="225953"/>
            </a:xfrm>
            <a:custGeom>
              <a:avLst/>
              <a:gdLst/>
              <a:ahLst/>
              <a:cxnLst/>
              <a:rect l="0" t="0" r="0" b="0"/>
              <a:pathLst>
                <a:path w="230068" h="225953">
                  <a:moveTo>
                    <a:pt x="230067" y="16402"/>
                  </a:moveTo>
                  <a:lnTo>
                    <a:pt x="230067" y="16402"/>
                  </a:lnTo>
                  <a:lnTo>
                    <a:pt x="224998" y="3310"/>
                  </a:lnTo>
                  <a:lnTo>
                    <a:pt x="221228" y="0"/>
                  </a:lnTo>
                  <a:lnTo>
                    <a:pt x="211557" y="4173"/>
                  </a:lnTo>
                  <a:lnTo>
                    <a:pt x="167082" y="42256"/>
                  </a:lnTo>
                  <a:lnTo>
                    <a:pt x="124073" y="84583"/>
                  </a:lnTo>
                  <a:lnTo>
                    <a:pt x="80441" y="128718"/>
                  </a:lnTo>
                  <a:lnTo>
                    <a:pt x="41095" y="170958"/>
                  </a:lnTo>
                  <a:lnTo>
                    <a:pt x="5244" y="207824"/>
                  </a:lnTo>
                  <a:lnTo>
                    <a:pt x="324" y="217895"/>
                  </a:lnTo>
                  <a:lnTo>
                    <a:pt x="0" y="220581"/>
                  </a:lnTo>
                  <a:lnTo>
                    <a:pt x="1467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681">
              <a:extLst>
                <a:ext uri="{FF2B5EF4-FFF2-40B4-BE49-F238E27FC236}">
                  <a16:creationId xmlns:a16="http://schemas.microsoft.com/office/drawing/2014/main" xmlns="" id="{4E4EBF0E-A60B-41F8-B235-7537C00EF51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461498" y="2146300"/>
              <a:ext cx="133353" cy="222251"/>
            </a:xfrm>
            <a:custGeom>
              <a:avLst/>
              <a:gdLst/>
              <a:ahLst/>
              <a:cxnLst/>
              <a:rect l="0" t="0" r="0" b="0"/>
              <a:pathLst>
                <a:path w="133353" h="222251">
                  <a:moveTo>
                    <a:pt x="2" y="0"/>
                  </a:moveTo>
                  <a:lnTo>
                    <a:pt x="2" y="0"/>
                  </a:lnTo>
                  <a:lnTo>
                    <a:pt x="0" y="13484"/>
                  </a:lnTo>
                  <a:lnTo>
                    <a:pt x="13486" y="45466"/>
                  </a:lnTo>
                  <a:lnTo>
                    <a:pt x="42098" y="86222"/>
                  </a:lnTo>
                  <a:lnTo>
                    <a:pt x="74015" y="129578"/>
                  </a:lnTo>
                  <a:lnTo>
                    <a:pt x="99072" y="170332"/>
                  </a:lnTo>
                  <a:lnTo>
                    <a:pt x="13335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682">
              <a:extLst>
                <a:ext uri="{FF2B5EF4-FFF2-40B4-BE49-F238E27FC236}">
                  <a16:creationId xmlns:a16="http://schemas.microsoft.com/office/drawing/2014/main" xmlns="" id="{3449BD37-BAF8-4CB5-9074-B075AA609E5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275300" y="2036320"/>
              <a:ext cx="110001" cy="347429"/>
            </a:xfrm>
            <a:custGeom>
              <a:avLst/>
              <a:gdLst/>
              <a:ahLst/>
              <a:cxnLst/>
              <a:rect l="0" t="0" r="0" b="0"/>
              <a:pathLst>
                <a:path w="110001" h="347429">
                  <a:moveTo>
                    <a:pt x="103650" y="40130"/>
                  </a:moveTo>
                  <a:lnTo>
                    <a:pt x="103650" y="40130"/>
                  </a:lnTo>
                  <a:lnTo>
                    <a:pt x="85937" y="6822"/>
                  </a:lnTo>
                  <a:lnTo>
                    <a:pt x="79079" y="1102"/>
                  </a:lnTo>
                  <a:lnTo>
                    <a:pt x="75276" y="0"/>
                  </a:lnTo>
                  <a:lnTo>
                    <a:pt x="67286" y="657"/>
                  </a:lnTo>
                  <a:lnTo>
                    <a:pt x="64591" y="1821"/>
                  </a:lnTo>
                  <a:lnTo>
                    <a:pt x="62793" y="3301"/>
                  </a:lnTo>
                  <a:lnTo>
                    <a:pt x="60091" y="8240"/>
                  </a:lnTo>
                  <a:lnTo>
                    <a:pt x="55308" y="23625"/>
                  </a:lnTo>
                  <a:lnTo>
                    <a:pt x="53336" y="59395"/>
                  </a:lnTo>
                  <a:lnTo>
                    <a:pt x="54875" y="99225"/>
                  </a:lnTo>
                  <a:lnTo>
                    <a:pt x="57919" y="138543"/>
                  </a:lnTo>
                  <a:lnTo>
                    <a:pt x="55575" y="176692"/>
                  </a:lnTo>
                  <a:lnTo>
                    <a:pt x="48417" y="189254"/>
                  </a:lnTo>
                  <a:lnTo>
                    <a:pt x="38180" y="198835"/>
                  </a:lnTo>
                  <a:lnTo>
                    <a:pt x="26573" y="205445"/>
                  </a:lnTo>
                  <a:lnTo>
                    <a:pt x="21927" y="206784"/>
                  </a:lnTo>
                  <a:lnTo>
                    <a:pt x="18122" y="206972"/>
                  </a:lnTo>
                  <a:lnTo>
                    <a:pt x="14883" y="206391"/>
                  </a:lnTo>
                  <a:lnTo>
                    <a:pt x="12720" y="204593"/>
                  </a:lnTo>
                  <a:lnTo>
                    <a:pt x="10320" y="198832"/>
                  </a:lnTo>
                  <a:lnTo>
                    <a:pt x="11135" y="191568"/>
                  </a:lnTo>
                  <a:lnTo>
                    <a:pt x="12340" y="187655"/>
                  </a:lnTo>
                  <a:lnTo>
                    <a:pt x="15261" y="185047"/>
                  </a:lnTo>
                  <a:lnTo>
                    <a:pt x="24149" y="182148"/>
                  </a:lnTo>
                  <a:lnTo>
                    <a:pt x="28776" y="182787"/>
                  </a:lnTo>
                  <a:lnTo>
                    <a:pt x="37682" y="187259"/>
                  </a:lnTo>
                  <a:lnTo>
                    <a:pt x="40621" y="191838"/>
                  </a:lnTo>
                  <a:lnTo>
                    <a:pt x="43887" y="204452"/>
                  </a:lnTo>
                  <a:lnTo>
                    <a:pt x="42355" y="224050"/>
                  </a:lnTo>
                  <a:lnTo>
                    <a:pt x="26625" y="266052"/>
                  </a:lnTo>
                  <a:lnTo>
                    <a:pt x="1139" y="313023"/>
                  </a:lnTo>
                  <a:lnTo>
                    <a:pt x="0" y="323929"/>
                  </a:lnTo>
                  <a:lnTo>
                    <a:pt x="1843" y="332774"/>
                  </a:lnTo>
                  <a:lnTo>
                    <a:pt x="6848" y="341720"/>
                  </a:lnTo>
                  <a:lnTo>
                    <a:pt x="10767" y="346561"/>
                  </a:lnTo>
                  <a:lnTo>
                    <a:pt x="14917" y="347428"/>
                  </a:lnTo>
                  <a:lnTo>
                    <a:pt x="59959" y="343831"/>
                  </a:lnTo>
                  <a:lnTo>
                    <a:pt x="110000" y="332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683">
              <a:extLst>
                <a:ext uri="{FF2B5EF4-FFF2-40B4-BE49-F238E27FC236}">
                  <a16:creationId xmlns:a16="http://schemas.microsoft.com/office/drawing/2014/main" xmlns="" id="{687031CF-8097-4905-8763-17BA3C7FB71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504497" y="1377950"/>
              <a:ext cx="184479" cy="292101"/>
            </a:xfrm>
            <a:custGeom>
              <a:avLst/>
              <a:gdLst/>
              <a:ahLst/>
              <a:cxnLst/>
              <a:rect l="0" t="0" r="0" b="0"/>
              <a:pathLst>
                <a:path w="184479" h="292101">
                  <a:moveTo>
                    <a:pt x="96703" y="0"/>
                  </a:moveTo>
                  <a:lnTo>
                    <a:pt x="96703" y="0"/>
                  </a:lnTo>
                  <a:lnTo>
                    <a:pt x="93332" y="0"/>
                  </a:lnTo>
                  <a:lnTo>
                    <a:pt x="76439" y="36898"/>
                  </a:lnTo>
                  <a:lnTo>
                    <a:pt x="67469" y="68610"/>
                  </a:lnTo>
                  <a:lnTo>
                    <a:pt x="56900" y="105753"/>
                  </a:lnTo>
                  <a:lnTo>
                    <a:pt x="45851" y="145074"/>
                  </a:lnTo>
                  <a:lnTo>
                    <a:pt x="36238" y="183716"/>
                  </a:lnTo>
                  <a:lnTo>
                    <a:pt x="29142" y="218294"/>
                  </a:lnTo>
                  <a:lnTo>
                    <a:pt x="24945" y="258002"/>
                  </a:lnTo>
                  <a:lnTo>
                    <a:pt x="27415" y="274123"/>
                  </a:lnTo>
                  <a:lnTo>
                    <a:pt x="33218" y="283640"/>
                  </a:lnTo>
                  <a:lnTo>
                    <a:pt x="37446" y="284343"/>
                  </a:lnTo>
                  <a:lnTo>
                    <a:pt x="47790" y="279480"/>
                  </a:lnTo>
                  <a:lnTo>
                    <a:pt x="62140" y="261471"/>
                  </a:lnTo>
                  <a:lnTo>
                    <a:pt x="71958" y="234890"/>
                  </a:lnTo>
                  <a:lnTo>
                    <a:pt x="72595" y="197930"/>
                  </a:lnTo>
                  <a:lnTo>
                    <a:pt x="69341" y="187692"/>
                  </a:lnTo>
                  <a:lnTo>
                    <a:pt x="58201" y="172554"/>
                  </a:lnTo>
                  <a:lnTo>
                    <a:pt x="43842" y="163004"/>
                  </a:lnTo>
                  <a:lnTo>
                    <a:pt x="28054" y="157113"/>
                  </a:lnTo>
                  <a:lnTo>
                    <a:pt x="0" y="153021"/>
                  </a:lnTo>
                  <a:lnTo>
                    <a:pt x="483" y="153519"/>
                  </a:lnTo>
                  <a:lnTo>
                    <a:pt x="28790" y="161293"/>
                  </a:lnTo>
                  <a:lnTo>
                    <a:pt x="72236" y="165054"/>
                  </a:lnTo>
                  <a:lnTo>
                    <a:pt x="115520" y="169977"/>
                  </a:lnTo>
                  <a:lnTo>
                    <a:pt x="136109" y="169385"/>
                  </a:lnTo>
                  <a:lnTo>
                    <a:pt x="162157" y="161117"/>
                  </a:lnTo>
                  <a:lnTo>
                    <a:pt x="174241" y="153687"/>
                  </a:lnTo>
                  <a:lnTo>
                    <a:pt x="177324" y="150436"/>
                  </a:lnTo>
                  <a:lnTo>
                    <a:pt x="178672" y="147563"/>
                  </a:lnTo>
                  <a:lnTo>
                    <a:pt x="178865" y="144942"/>
                  </a:lnTo>
                  <a:lnTo>
                    <a:pt x="177583" y="143195"/>
                  </a:lnTo>
                  <a:lnTo>
                    <a:pt x="172397" y="141253"/>
                  </a:lnTo>
                  <a:lnTo>
                    <a:pt x="158171" y="143531"/>
                  </a:lnTo>
                  <a:lnTo>
                    <a:pt x="148480" y="150575"/>
                  </a:lnTo>
                  <a:lnTo>
                    <a:pt x="140882" y="160055"/>
                  </a:lnTo>
                  <a:lnTo>
                    <a:pt x="137504" y="168973"/>
                  </a:lnTo>
                  <a:lnTo>
                    <a:pt x="135603" y="185298"/>
                  </a:lnTo>
                  <a:lnTo>
                    <a:pt x="140803" y="197360"/>
                  </a:lnTo>
                  <a:lnTo>
                    <a:pt x="168670" y="241330"/>
                  </a:lnTo>
                  <a:lnTo>
                    <a:pt x="182859" y="260359"/>
                  </a:lnTo>
                  <a:lnTo>
                    <a:pt x="184478" y="266000"/>
                  </a:lnTo>
                  <a:lnTo>
                    <a:pt x="184149" y="271172"/>
                  </a:lnTo>
                  <a:lnTo>
                    <a:pt x="182517" y="276032"/>
                  </a:lnTo>
                  <a:lnTo>
                    <a:pt x="178606" y="279977"/>
                  </a:lnTo>
                  <a:lnTo>
                    <a:pt x="15385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684">
              <a:extLst>
                <a:ext uri="{FF2B5EF4-FFF2-40B4-BE49-F238E27FC236}">
                  <a16:creationId xmlns:a16="http://schemas.microsoft.com/office/drawing/2014/main" xmlns="" id="{C58BF174-8A39-4EEB-9689-AD0FC127FCC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379195" y="1545375"/>
              <a:ext cx="70763" cy="106606"/>
            </a:xfrm>
            <a:custGeom>
              <a:avLst/>
              <a:gdLst/>
              <a:ahLst/>
              <a:cxnLst/>
              <a:rect l="0" t="0" r="0" b="0"/>
              <a:pathLst>
                <a:path w="70763" h="106606">
                  <a:moveTo>
                    <a:pt x="6105" y="16725"/>
                  </a:moveTo>
                  <a:lnTo>
                    <a:pt x="6105" y="16725"/>
                  </a:lnTo>
                  <a:lnTo>
                    <a:pt x="4224" y="29277"/>
                  </a:lnTo>
                  <a:lnTo>
                    <a:pt x="2446" y="42765"/>
                  </a:lnTo>
                  <a:lnTo>
                    <a:pt x="4986" y="85275"/>
                  </a:lnTo>
                  <a:lnTo>
                    <a:pt x="583" y="106037"/>
                  </a:lnTo>
                  <a:lnTo>
                    <a:pt x="307" y="106605"/>
                  </a:lnTo>
                  <a:lnTo>
                    <a:pt x="0" y="103474"/>
                  </a:lnTo>
                  <a:lnTo>
                    <a:pt x="11986" y="66387"/>
                  </a:lnTo>
                  <a:lnTo>
                    <a:pt x="33372" y="27371"/>
                  </a:lnTo>
                  <a:lnTo>
                    <a:pt x="53851" y="3965"/>
                  </a:lnTo>
                  <a:lnTo>
                    <a:pt x="58397" y="1163"/>
                  </a:lnTo>
                  <a:lnTo>
                    <a:pt x="62133" y="0"/>
                  </a:lnTo>
                  <a:lnTo>
                    <a:pt x="65329" y="1342"/>
                  </a:lnTo>
                  <a:lnTo>
                    <a:pt x="70762" y="8477"/>
                  </a:lnTo>
                  <a:lnTo>
                    <a:pt x="69884" y="24348"/>
                  </a:lnTo>
                  <a:lnTo>
                    <a:pt x="66907" y="44102"/>
                  </a:lnTo>
                  <a:lnTo>
                    <a:pt x="64910" y="89774"/>
                  </a:lnTo>
                  <a:lnTo>
                    <a:pt x="63255" y="99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685">
              <a:extLst>
                <a:ext uri="{FF2B5EF4-FFF2-40B4-BE49-F238E27FC236}">
                  <a16:creationId xmlns:a16="http://schemas.microsoft.com/office/drawing/2014/main" xmlns="" id="{436B506C-D743-4053-94E2-C1046B6172F4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323565" y="1517650"/>
              <a:ext cx="10936" cy="50801"/>
            </a:xfrm>
            <a:custGeom>
              <a:avLst/>
              <a:gdLst/>
              <a:ahLst/>
              <a:cxnLst/>
              <a:rect l="0" t="0" r="0" b="0"/>
              <a:pathLst>
                <a:path w="109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11254"/>
                  </a:lnTo>
                  <a:lnTo>
                    <a:pt x="822" y="7503"/>
                  </a:lnTo>
                  <a:lnTo>
                    <a:pt x="2783" y="5002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686">
              <a:extLst>
                <a:ext uri="{FF2B5EF4-FFF2-40B4-BE49-F238E27FC236}">
                  <a16:creationId xmlns:a16="http://schemas.microsoft.com/office/drawing/2014/main" xmlns="" id="{D761B9DA-13AC-4210-B824-0A5F8873D7C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340850" y="160655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67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687">
              <a:extLst>
                <a:ext uri="{FF2B5EF4-FFF2-40B4-BE49-F238E27FC236}">
                  <a16:creationId xmlns:a16="http://schemas.microsoft.com/office/drawing/2014/main" xmlns="" id="{D385E09F-E84E-47B3-B3DE-8C6DEE7E831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206785" y="1594112"/>
              <a:ext cx="74934" cy="98988"/>
            </a:xfrm>
            <a:custGeom>
              <a:avLst/>
              <a:gdLst/>
              <a:ahLst/>
              <a:cxnLst/>
              <a:rect l="0" t="0" r="0" b="0"/>
              <a:pathLst>
                <a:path w="74934" h="98988">
                  <a:moveTo>
                    <a:pt x="57865" y="6088"/>
                  </a:moveTo>
                  <a:lnTo>
                    <a:pt x="57865" y="6088"/>
                  </a:lnTo>
                  <a:lnTo>
                    <a:pt x="47726" y="1724"/>
                  </a:lnTo>
                  <a:lnTo>
                    <a:pt x="28010" y="0"/>
                  </a:lnTo>
                  <a:lnTo>
                    <a:pt x="23852" y="2029"/>
                  </a:lnTo>
                  <a:lnTo>
                    <a:pt x="15465" y="9928"/>
                  </a:lnTo>
                  <a:lnTo>
                    <a:pt x="2813" y="29647"/>
                  </a:lnTo>
                  <a:lnTo>
                    <a:pt x="0" y="45251"/>
                  </a:lnTo>
                  <a:lnTo>
                    <a:pt x="1809" y="61594"/>
                  </a:lnTo>
                  <a:lnTo>
                    <a:pt x="7315" y="78265"/>
                  </a:lnTo>
                  <a:lnTo>
                    <a:pt x="16349" y="89437"/>
                  </a:lnTo>
                  <a:lnTo>
                    <a:pt x="27420" y="96049"/>
                  </a:lnTo>
                  <a:lnTo>
                    <a:pt x="39394" y="98987"/>
                  </a:lnTo>
                  <a:lnTo>
                    <a:pt x="45551" y="97654"/>
                  </a:lnTo>
                  <a:lnTo>
                    <a:pt x="58036" y="90528"/>
                  </a:lnTo>
                  <a:lnTo>
                    <a:pt x="66878" y="80306"/>
                  </a:lnTo>
                  <a:lnTo>
                    <a:pt x="70223" y="74617"/>
                  </a:lnTo>
                  <a:lnTo>
                    <a:pt x="74933" y="49755"/>
                  </a:lnTo>
                  <a:lnTo>
                    <a:pt x="70389" y="32081"/>
                  </a:lnTo>
                  <a:lnTo>
                    <a:pt x="66214" y="23416"/>
                  </a:lnTo>
                  <a:lnTo>
                    <a:pt x="54049" y="11908"/>
                  </a:lnTo>
                  <a:lnTo>
                    <a:pt x="39941" y="5147"/>
                  </a:lnTo>
                  <a:lnTo>
                    <a:pt x="26615" y="2142"/>
                  </a:lnTo>
                  <a:lnTo>
                    <a:pt x="21510" y="2752"/>
                  </a:lnTo>
                  <a:lnTo>
                    <a:pt x="17400" y="4569"/>
                  </a:lnTo>
                  <a:lnTo>
                    <a:pt x="7065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688">
              <a:extLst>
                <a:ext uri="{FF2B5EF4-FFF2-40B4-BE49-F238E27FC236}">
                  <a16:creationId xmlns:a16="http://schemas.microsoft.com/office/drawing/2014/main" xmlns="" id="{CF4E43AA-65C2-4995-9184-B9B03F12D27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067800" y="1574357"/>
              <a:ext cx="121494" cy="299026"/>
            </a:xfrm>
            <a:custGeom>
              <a:avLst/>
              <a:gdLst/>
              <a:ahLst/>
              <a:cxnLst/>
              <a:rect l="0" t="0" r="0" b="0"/>
              <a:pathLst>
                <a:path w="121494" h="299026">
                  <a:moveTo>
                    <a:pt x="25400" y="76643"/>
                  </a:moveTo>
                  <a:lnTo>
                    <a:pt x="25400" y="76643"/>
                  </a:lnTo>
                  <a:lnTo>
                    <a:pt x="22029" y="73272"/>
                  </a:lnTo>
                  <a:lnTo>
                    <a:pt x="21037" y="74396"/>
                  </a:lnTo>
                  <a:lnTo>
                    <a:pt x="19933" y="81289"/>
                  </a:lnTo>
                  <a:lnTo>
                    <a:pt x="23587" y="123944"/>
                  </a:lnTo>
                  <a:lnTo>
                    <a:pt x="24864" y="169759"/>
                  </a:lnTo>
                  <a:lnTo>
                    <a:pt x="25161" y="202459"/>
                  </a:lnTo>
                  <a:lnTo>
                    <a:pt x="18587" y="249232"/>
                  </a:lnTo>
                  <a:lnTo>
                    <a:pt x="13475" y="295916"/>
                  </a:lnTo>
                  <a:lnTo>
                    <a:pt x="13217" y="299025"/>
                  </a:lnTo>
                  <a:lnTo>
                    <a:pt x="12338" y="298275"/>
                  </a:lnTo>
                  <a:lnTo>
                    <a:pt x="9482" y="289916"/>
                  </a:lnTo>
                  <a:lnTo>
                    <a:pt x="12743" y="244935"/>
                  </a:lnTo>
                  <a:lnTo>
                    <a:pt x="18834" y="212117"/>
                  </a:lnTo>
                  <a:lnTo>
                    <a:pt x="26246" y="168839"/>
                  </a:lnTo>
                  <a:lnTo>
                    <a:pt x="30197" y="144457"/>
                  </a:lnTo>
                  <a:lnTo>
                    <a:pt x="36358" y="120441"/>
                  </a:lnTo>
                  <a:lnTo>
                    <a:pt x="52613" y="73061"/>
                  </a:lnTo>
                  <a:lnTo>
                    <a:pt x="65952" y="37421"/>
                  </a:lnTo>
                  <a:lnTo>
                    <a:pt x="76583" y="13350"/>
                  </a:lnTo>
                  <a:lnTo>
                    <a:pt x="86013" y="2652"/>
                  </a:lnTo>
                  <a:lnTo>
                    <a:pt x="90503" y="504"/>
                  </a:lnTo>
                  <a:lnTo>
                    <a:pt x="99254" y="0"/>
                  </a:lnTo>
                  <a:lnTo>
                    <a:pt x="103563" y="3676"/>
                  </a:lnTo>
                  <a:lnTo>
                    <a:pt x="112115" y="17166"/>
                  </a:lnTo>
                  <a:lnTo>
                    <a:pt x="121493" y="44596"/>
                  </a:lnTo>
                  <a:lnTo>
                    <a:pt x="118908" y="62870"/>
                  </a:lnTo>
                  <a:lnTo>
                    <a:pt x="115257" y="71694"/>
                  </a:lnTo>
                  <a:lnTo>
                    <a:pt x="89888" y="97598"/>
                  </a:lnTo>
                  <a:lnTo>
                    <a:pt x="52191" y="116405"/>
                  </a:lnTo>
                  <a:lnTo>
                    <a:pt x="29781" y="120656"/>
                  </a:lnTo>
                  <a:lnTo>
                    <a:pt x="13236" y="120193"/>
                  </a:lnTo>
                  <a:lnTo>
                    <a:pt x="0" y="11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689">
              <a:extLst>
                <a:ext uri="{FF2B5EF4-FFF2-40B4-BE49-F238E27FC236}">
                  <a16:creationId xmlns:a16="http://schemas.microsoft.com/office/drawing/2014/main" xmlns="" id="{EA407E89-3ED3-45F0-82FC-F7B15A0F724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893300" y="23939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0" name="SMARTInkShape-Group371">
            <a:extLst>
              <a:ext uri="{FF2B5EF4-FFF2-40B4-BE49-F238E27FC236}">
                <a16:creationId xmlns:a16="http://schemas.microsoft.com/office/drawing/2014/main" xmlns="" id="{19DAAF03-A266-4FCC-B2C4-407101C25109}"/>
              </a:ext>
            </a:extLst>
          </p:cNvPr>
          <p:cNvGrpSpPr/>
          <p:nvPr/>
        </p:nvGrpSpPr>
        <p:grpSpPr>
          <a:xfrm>
            <a:off x="8634180" y="1583842"/>
            <a:ext cx="20871" cy="143359"/>
            <a:chOff x="8634180" y="1583842"/>
            <a:chExt cx="20871" cy="143359"/>
          </a:xfrm>
        </p:grpSpPr>
        <p:sp>
          <p:nvSpPr>
            <p:cNvPr id="378" name="SMARTInkShape-1690">
              <a:extLst>
                <a:ext uri="{FF2B5EF4-FFF2-40B4-BE49-F238E27FC236}">
                  <a16:creationId xmlns:a16="http://schemas.microsoft.com/office/drawing/2014/main" xmlns="" id="{59C8C77A-08A8-45FD-908C-8A69F9A487A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642350" y="1583842"/>
              <a:ext cx="12701" cy="10009"/>
            </a:xfrm>
            <a:custGeom>
              <a:avLst/>
              <a:gdLst/>
              <a:ahLst/>
              <a:cxnLst/>
              <a:rect l="0" t="0" r="0" b="0"/>
              <a:pathLst>
                <a:path w="12701" h="100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6467" y="2966"/>
                  </a:lnTo>
                  <a:lnTo>
                    <a:pt x="127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691">
              <a:extLst>
                <a:ext uri="{FF2B5EF4-FFF2-40B4-BE49-F238E27FC236}">
                  <a16:creationId xmlns:a16="http://schemas.microsoft.com/office/drawing/2014/main" xmlns="" id="{829714DB-80C6-498B-8553-ECF704F4785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634180" y="1727200"/>
              <a:ext cx="8171" cy="1"/>
            </a:xfrm>
            <a:custGeom>
              <a:avLst/>
              <a:gdLst/>
              <a:ahLst/>
              <a:cxnLst/>
              <a:rect l="0" t="0" r="0" b="0"/>
              <a:pathLst>
                <a:path w="8171" h="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1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372">
            <a:extLst>
              <a:ext uri="{FF2B5EF4-FFF2-40B4-BE49-F238E27FC236}">
                <a16:creationId xmlns:a16="http://schemas.microsoft.com/office/drawing/2014/main" xmlns="" id="{A3C995A6-1EB1-40CC-8BAA-A53758BD7B96}"/>
              </a:ext>
            </a:extLst>
          </p:cNvPr>
          <p:cNvGrpSpPr/>
          <p:nvPr/>
        </p:nvGrpSpPr>
        <p:grpSpPr>
          <a:xfrm>
            <a:off x="8115300" y="1273454"/>
            <a:ext cx="254001" cy="708581"/>
            <a:chOff x="8115300" y="1273454"/>
            <a:chExt cx="254001" cy="708581"/>
          </a:xfrm>
        </p:grpSpPr>
        <p:sp>
          <p:nvSpPr>
            <p:cNvPr id="381" name="SMARTInkShape-1692">
              <a:extLst>
                <a:ext uri="{FF2B5EF4-FFF2-40B4-BE49-F238E27FC236}">
                  <a16:creationId xmlns:a16="http://schemas.microsoft.com/office/drawing/2014/main" xmlns="" id="{176D13B6-8722-454F-B93F-2A164C17AB9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147050" y="1490282"/>
              <a:ext cx="69328" cy="344869"/>
            </a:xfrm>
            <a:custGeom>
              <a:avLst/>
              <a:gdLst/>
              <a:ahLst/>
              <a:cxnLst/>
              <a:rect l="0" t="0" r="0" b="0"/>
              <a:pathLst>
                <a:path w="69328" h="344869">
                  <a:moveTo>
                    <a:pt x="57150" y="21018"/>
                  </a:moveTo>
                  <a:lnTo>
                    <a:pt x="57150" y="21018"/>
                  </a:lnTo>
                  <a:lnTo>
                    <a:pt x="67201" y="4058"/>
                  </a:lnTo>
                  <a:lnTo>
                    <a:pt x="68673" y="75"/>
                  </a:lnTo>
                  <a:lnTo>
                    <a:pt x="69065" y="0"/>
                  </a:lnTo>
                  <a:lnTo>
                    <a:pt x="69327" y="656"/>
                  </a:lnTo>
                  <a:lnTo>
                    <a:pt x="60314" y="42971"/>
                  </a:lnTo>
                  <a:lnTo>
                    <a:pt x="55498" y="75930"/>
                  </a:lnTo>
                  <a:lnTo>
                    <a:pt x="49126" y="117390"/>
                  </a:lnTo>
                  <a:lnTo>
                    <a:pt x="41589" y="163333"/>
                  </a:lnTo>
                  <a:lnTo>
                    <a:pt x="33536" y="209623"/>
                  </a:lnTo>
                  <a:lnTo>
                    <a:pt x="27134" y="252303"/>
                  </a:lnTo>
                  <a:lnTo>
                    <a:pt x="20526" y="289617"/>
                  </a:lnTo>
                  <a:lnTo>
                    <a:pt x="0" y="34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693">
              <a:extLst>
                <a:ext uri="{FF2B5EF4-FFF2-40B4-BE49-F238E27FC236}">
                  <a16:creationId xmlns:a16="http://schemas.microsoft.com/office/drawing/2014/main" xmlns="" id="{960DB385-9375-4361-A159-F69B4E2A3A9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66100" y="1482208"/>
              <a:ext cx="190501" cy="54493"/>
            </a:xfrm>
            <a:custGeom>
              <a:avLst/>
              <a:gdLst/>
              <a:ahLst/>
              <a:cxnLst/>
              <a:rect l="0" t="0" r="0" b="0"/>
              <a:pathLst>
                <a:path w="190501" h="54493">
                  <a:moveTo>
                    <a:pt x="0" y="54492"/>
                  </a:moveTo>
                  <a:lnTo>
                    <a:pt x="0" y="54492"/>
                  </a:lnTo>
                  <a:lnTo>
                    <a:pt x="3370" y="34266"/>
                  </a:lnTo>
                  <a:lnTo>
                    <a:pt x="7892" y="26897"/>
                  </a:lnTo>
                  <a:lnTo>
                    <a:pt x="22322" y="14946"/>
                  </a:lnTo>
                  <a:lnTo>
                    <a:pt x="63764" y="3655"/>
                  </a:lnTo>
                  <a:lnTo>
                    <a:pt x="100071" y="148"/>
                  </a:lnTo>
                  <a:lnTo>
                    <a:pt x="136198" y="0"/>
                  </a:lnTo>
                  <a:lnTo>
                    <a:pt x="190500" y="10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694">
              <a:extLst>
                <a:ext uri="{FF2B5EF4-FFF2-40B4-BE49-F238E27FC236}">
                  <a16:creationId xmlns:a16="http://schemas.microsoft.com/office/drawing/2014/main" xmlns="" id="{A3C801E7-4B92-40E4-859B-2209CD40217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115300" y="161925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36047" y="25975"/>
                  </a:lnTo>
                  <a:lnTo>
                    <a:pt x="73877" y="19540"/>
                  </a:lnTo>
                  <a:lnTo>
                    <a:pt x="120793" y="11977"/>
                  </a:lnTo>
                  <a:lnTo>
                    <a:pt x="163046" y="532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695">
              <a:extLst>
                <a:ext uri="{FF2B5EF4-FFF2-40B4-BE49-F238E27FC236}">
                  <a16:creationId xmlns:a16="http://schemas.microsoft.com/office/drawing/2014/main" xmlns="" id="{F1E9052A-AAC6-4D8D-B01F-C1A0E8CB218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212157" y="1273454"/>
              <a:ext cx="157144" cy="117197"/>
            </a:xfrm>
            <a:custGeom>
              <a:avLst/>
              <a:gdLst/>
              <a:ahLst/>
              <a:cxnLst/>
              <a:rect l="0" t="0" r="0" b="0"/>
              <a:pathLst>
                <a:path w="157144" h="117197">
                  <a:moveTo>
                    <a:pt x="42843" y="21946"/>
                  </a:moveTo>
                  <a:lnTo>
                    <a:pt x="42843" y="21946"/>
                  </a:lnTo>
                  <a:lnTo>
                    <a:pt x="17113" y="65567"/>
                  </a:lnTo>
                  <a:lnTo>
                    <a:pt x="3815" y="84890"/>
                  </a:lnTo>
                  <a:lnTo>
                    <a:pt x="2008" y="86487"/>
                  </a:lnTo>
                  <a:lnTo>
                    <a:pt x="803" y="86845"/>
                  </a:lnTo>
                  <a:lnTo>
                    <a:pt x="0" y="86379"/>
                  </a:lnTo>
                  <a:lnTo>
                    <a:pt x="5611" y="75609"/>
                  </a:lnTo>
                  <a:lnTo>
                    <a:pt x="40497" y="28481"/>
                  </a:lnTo>
                  <a:lnTo>
                    <a:pt x="61197" y="8203"/>
                  </a:lnTo>
                  <a:lnTo>
                    <a:pt x="74284" y="1727"/>
                  </a:lnTo>
                  <a:lnTo>
                    <a:pt x="80737" y="0"/>
                  </a:lnTo>
                  <a:lnTo>
                    <a:pt x="87155" y="965"/>
                  </a:lnTo>
                  <a:lnTo>
                    <a:pt x="99933" y="7682"/>
                  </a:lnTo>
                  <a:lnTo>
                    <a:pt x="131735" y="49091"/>
                  </a:lnTo>
                  <a:lnTo>
                    <a:pt x="143028" y="69994"/>
                  </a:lnTo>
                  <a:lnTo>
                    <a:pt x="157143" y="11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696">
              <a:extLst>
                <a:ext uri="{FF2B5EF4-FFF2-40B4-BE49-F238E27FC236}">
                  <a16:creationId xmlns:a16="http://schemas.microsoft.com/office/drawing/2014/main" xmlns="" id="{E1F2AE43-49F2-483B-9BF7-CADA33EC53A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185150" y="1809750"/>
              <a:ext cx="131553" cy="172285"/>
            </a:xfrm>
            <a:custGeom>
              <a:avLst/>
              <a:gdLst/>
              <a:ahLst/>
              <a:cxnLst/>
              <a:rect l="0" t="0" r="0" b="0"/>
              <a:pathLst>
                <a:path w="131553" h="172285">
                  <a:moveTo>
                    <a:pt x="44450" y="0"/>
                  </a:moveTo>
                  <a:lnTo>
                    <a:pt x="44450" y="0"/>
                  </a:lnTo>
                  <a:lnTo>
                    <a:pt x="42569" y="12552"/>
                  </a:lnTo>
                  <a:lnTo>
                    <a:pt x="38688" y="54570"/>
                  </a:lnTo>
                  <a:lnTo>
                    <a:pt x="40098" y="95576"/>
                  </a:lnTo>
                  <a:lnTo>
                    <a:pt x="41278" y="123334"/>
                  </a:lnTo>
                  <a:lnTo>
                    <a:pt x="38519" y="142353"/>
                  </a:lnTo>
                  <a:lnTo>
                    <a:pt x="38378" y="142174"/>
                  </a:lnTo>
                  <a:lnTo>
                    <a:pt x="38284" y="141350"/>
                  </a:lnTo>
                  <a:lnTo>
                    <a:pt x="46954" y="97749"/>
                  </a:lnTo>
                  <a:lnTo>
                    <a:pt x="61592" y="50745"/>
                  </a:lnTo>
                  <a:lnTo>
                    <a:pt x="86432" y="14283"/>
                  </a:lnTo>
                  <a:lnTo>
                    <a:pt x="91487" y="9522"/>
                  </a:lnTo>
                  <a:lnTo>
                    <a:pt x="96269" y="7054"/>
                  </a:lnTo>
                  <a:lnTo>
                    <a:pt x="105347" y="6192"/>
                  </a:lnTo>
                  <a:lnTo>
                    <a:pt x="109741" y="8362"/>
                  </a:lnTo>
                  <a:lnTo>
                    <a:pt x="118388" y="16416"/>
                  </a:lnTo>
                  <a:lnTo>
                    <a:pt x="127820" y="39593"/>
                  </a:lnTo>
                  <a:lnTo>
                    <a:pt x="131552" y="83394"/>
                  </a:lnTo>
                  <a:lnTo>
                    <a:pt x="129494" y="105268"/>
                  </a:lnTo>
                  <a:lnTo>
                    <a:pt x="120583" y="124867"/>
                  </a:lnTo>
                  <a:lnTo>
                    <a:pt x="106509" y="142280"/>
                  </a:lnTo>
                  <a:lnTo>
                    <a:pt x="78752" y="162572"/>
                  </a:lnTo>
                  <a:lnTo>
                    <a:pt x="58519" y="170561"/>
                  </a:lnTo>
                  <a:lnTo>
                    <a:pt x="30667" y="172284"/>
                  </a:lnTo>
                  <a:lnTo>
                    <a:pt x="16922" y="16805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1" name="SMARTInkShape-Group373">
            <a:extLst>
              <a:ext uri="{FF2B5EF4-FFF2-40B4-BE49-F238E27FC236}">
                <a16:creationId xmlns:a16="http://schemas.microsoft.com/office/drawing/2014/main" xmlns="" id="{BECCA733-77C6-4C53-8915-1D8198FC2FE0}"/>
              </a:ext>
            </a:extLst>
          </p:cNvPr>
          <p:cNvGrpSpPr/>
          <p:nvPr/>
        </p:nvGrpSpPr>
        <p:grpSpPr>
          <a:xfrm>
            <a:off x="7270750" y="1419171"/>
            <a:ext cx="311151" cy="435030"/>
            <a:chOff x="7270750" y="1419171"/>
            <a:chExt cx="311151" cy="435030"/>
          </a:xfrm>
        </p:grpSpPr>
        <p:sp>
          <p:nvSpPr>
            <p:cNvPr id="387" name="SMARTInkShape-1697">
              <a:extLst>
                <a:ext uri="{FF2B5EF4-FFF2-40B4-BE49-F238E27FC236}">
                  <a16:creationId xmlns:a16="http://schemas.microsoft.com/office/drawing/2014/main" xmlns="" id="{AF3DE755-D2FA-4D52-BA64-220128C8F1E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283450" y="1419171"/>
              <a:ext cx="95251" cy="435030"/>
            </a:xfrm>
            <a:custGeom>
              <a:avLst/>
              <a:gdLst/>
              <a:ahLst/>
              <a:cxnLst/>
              <a:rect l="0" t="0" r="0" b="0"/>
              <a:pathLst>
                <a:path w="95251" h="435030">
                  <a:moveTo>
                    <a:pt x="95250" y="60379"/>
                  </a:moveTo>
                  <a:lnTo>
                    <a:pt x="95250" y="60379"/>
                  </a:lnTo>
                  <a:lnTo>
                    <a:pt x="93838" y="18466"/>
                  </a:lnTo>
                  <a:lnTo>
                    <a:pt x="88508" y="7414"/>
                  </a:lnTo>
                  <a:lnTo>
                    <a:pt x="84405" y="3902"/>
                  </a:lnTo>
                  <a:lnTo>
                    <a:pt x="74202" y="0"/>
                  </a:lnTo>
                  <a:lnTo>
                    <a:pt x="68518" y="1782"/>
                  </a:lnTo>
                  <a:lnTo>
                    <a:pt x="56557" y="11288"/>
                  </a:lnTo>
                  <a:lnTo>
                    <a:pt x="37924" y="45990"/>
                  </a:lnTo>
                  <a:lnTo>
                    <a:pt x="27203" y="81736"/>
                  </a:lnTo>
                  <a:lnTo>
                    <a:pt x="19145" y="124199"/>
                  </a:lnTo>
                  <a:lnTo>
                    <a:pt x="15565" y="171293"/>
                  </a:lnTo>
                  <a:lnTo>
                    <a:pt x="14608" y="196411"/>
                  </a:lnTo>
                  <a:lnTo>
                    <a:pt x="13973" y="222328"/>
                  </a:lnTo>
                  <a:lnTo>
                    <a:pt x="13549" y="248778"/>
                  </a:lnTo>
                  <a:lnTo>
                    <a:pt x="13265" y="273467"/>
                  </a:lnTo>
                  <a:lnTo>
                    <a:pt x="12951" y="319715"/>
                  </a:lnTo>
                  <a:lnTo>
                    <a:pt x="12812" y="360024"/>
                  </a:lnTo>
                  <a:lnTo>
                    <a:pt x="8970" y="405044"/>
                  </a:lnTo>
                  <a:lnTo>
                    <a:pt x="0" y="435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698">
              <a:extLst>
                <a:ext uri="{FF2B5EF4-FFF2-40B4-BE49-F238E27FC236}">
                  <a16:creationId xmlns:a16="http://schemas.microsoft.com/office/drawing/2014/main" xmlns="" id="{7961A357-2EC8-4B40-9FF3-138ABE029F7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70750" y="16764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10051" y="20583"/>
                  </a:lnTo>
                  <a:lnTo>
                    <a:pt x="12177" y="5790"/>
                  </a:lnTo>
                  <a:lnTo>
                    <a:pt x="13762" y="3860"/>
                  </a:lnTo>
                  <a:lnTo>
                    <a:pt x="19286" y="1716"/>
                  </a:lnTo>
                  <a:lnTo>
                    <a:pt x="60216" y="151"/>
                  </a:lnTo>
                  <a:lnTo>
                    <a:pt x="102755" y="3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699">
              <a:extLst>
                <a:ext uri="{FF2B5EF4-FFF2-40B4-BE49-F238E27FC236}">
                  <a16:creationId xmlns:a16="http://schemas.microsoft.com/office/drawing/2014/main" xmlns="" id="{A488B502-2C86-48BF-9644-CE257A996DB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63197" y="1654598"/>
              <a:ext cx="85354" cy="126340"/>
            </a:xfrm>
            <a:custGeom>
              <a:avLst/>
              <a:gdLst/>
              <a:ahLst/>
              <a:cxnLst/>
              <a:rect l="0" t="0" r="0" b="0"/>
              <a:pathLst>
                <a:path w="85354" h="126340">
                  <a:moveTo>
                    <a:pt x="85353" y="9102"/>
                  </a:moveTo>
                  <a:lnTo>
                    <a:pt x="85353" y="9102"/>
                  </a:lnTo>
                  <a:lnTo>
                    <a:pt x="64305" y="264"/>
                  </a:lnTo>
                  <a:lnTo>
                    <a:pt x="52715" y="0"/>
                  </a:lnTo>
                  <a:lnTo>
                    <a:pt x="46660" y="917"/>
                  </a:lnTo>
                  <a:lnTo>
                    <a:pt x="34289" y="7581"/>
                  </a:lnTo>
                  <a:lnTo>
                    <a:pt x="21736" y="19009"/>
                  </a:lnTo>
                  <a:lnTo>
                    <a:pt x="9100" y="35848"/>
                  </a:lnTo>
                  <a:lnTo>
                    <a:pt x="2074" y="56972"/>
                  </a:lnTo>
                  <a:lnTo>
                    <a:pt x="0" y="88903"/>
                  </a:lnTo>
                  <a:lnTo>
                    <a:pt x="934" y="98286"/>
                  </a:lnTo>
                  <a:lnTo>
                    <a:pt x="4380" y="105952"/>
                  </a:lnTo>
                  <a:lnTo>
                    <a:pt x="15733" y="118234"/>
                  </a:lnTo>
                  <a:lnTo>
                    <a:pt x="30187" y="124633"/>
                  </a:lnTo>
                  <a:lnTo>
                    <a:pt x="37992" y="126339"/>
                  </a:lnTo>
                  <a:lnTo>
                    <a:pt x="45313" y="125360"/>
                  </a:lnTo>
                  <a:lnTo>
                    <a:pt x="59089" y="118628"/>
                  </a:lnTo>
                  <a:lnTo>
                    <a:pt x="70388" y="104817"/>
                  </a:lnTo>
                  <a:lnTo>
                    <a:pt x="75376" y="96195"/>
                  </a:lnTo>
                  <a:lnTo>
                    <a:pt x="79037" y="79090"/>
                  </a:lnTo>
                  <a:lnTo>
                    <a:pt x="75638" y="45112"/>
                  </a:lnTo>
                  <a:lnTo>
                    <a:pt x="70217" y="33808"/>
                  </a:lnTo>
                  <a:lnTo>
                    <a:pt x="59953" y="21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700">
              <a:extLst>
                <a:ext uri="{FF2B5EF4-FFF2-40B4-BE49-F238E27FC236}">
                  <a16:creationId xmlns:a16="http://schemas.microsoft.com/office/drawing/2014/main" xmlns="" id="{FD6E7B04-0696-41BA-955D-2701A2CEC25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473950" y="1651000"/>
              <a:ext cx="107951" cy="141037"/>
            </a:xfrm>
            <a:custGeom>
              <a:avLst/>
              <a:gdLst/>
              <a:ahLst/>
              <a:cxnLst/>
              <a:rect l="0" t="0" r="0" b="0"/>
              <a:pathLst>
                <a:path w="107951" h="141037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20969" y="25648"/>
                  </a:lnTo>
                  <a:lnTo>
                    <a:pt x="32603" y="37740"/>
                  </a:lnTo>
                  <a:lnTo>
                    <a:pt x="47682" y="67156"/>
                  </a:lnTo>
                  <a:lnTo>
                    <a:pt x="51059" y="88643"/>
                  </a:lnTo>
                  <a:lnTo>
                    <a:pt x="47480" y="127812"/>
                  </a:lnTo>
                  <a:lnTo>
                    <a:pt x="45058" y="133891"/>
                  </a:lnTo>
                  <a:lnTo>
                    <a:pt x="42033" y="137944"/>
                  </a:lnTo>
                  <a:lnTo>
                    <a:pt x="38605" y="140646"/>
                  </a:lnTo>
                  <a:lnTo>
                    <a:pt x="35615" y="141036"/>
                  </a:lnTo>
                  <a:lnTo>
                    <a:pt x="32914" y="139885"/>
                  </a:lnTo>
                  <a:lnTo>
                    <a:pt x="30412" y="137707"/>
                  </a:lnTo>
                  <a:lnTo>
                    <a:pt x="29508" y="125879"/>
                  </a:lnTo>
                  <a:lnTo>
                    <a:pt x="32870" y="108157"/>
                  </a:lnTo>
                  <a:lnTo>
                    <a:pt x="54157" y="62287"/>
                  </a:lnTo>
                  <a:lnTo>
                    <a:pt x="79076" y="2880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374">
            <a:extLst>
              <a:ext uri="{FF2B5EF4-FFF2-40B4-BE49-F238E27FC236}">
                <a16:creationId xmlns:a16="http://schemas.microsoft.com/office/drawing/2014/main" xmlns="" id="{65C5ABAD-DCE0-428B-852B-789765C31C4C}"/>
              </a:ext>
            </a:extLst>
          </p:cNvPr>
          <p:cNvGrpSpPr/>
          <p:nvPr/>
        </p:nvGrpSpPr>
        <p:grpSpPr>
          <a:xfrm>
            <a:off x="6157077" y="1454150"/>
            <a:ext cx="681219" cy="543460"/>
            <a:chOff x="6157077" y="1454150"/>
            <a:chExt cx="681219" cy="543460"/>
          </a:xfrm>
        </p:grpSpPr>
        <p:sp>
          <p:nvSpPr>
            <p:cNvPr id="392" name="SMARTInkShape-1701">
              <a:extLst>
                <a:ext uri="{FF2B5EF4-FFF2-40B4-BE49-F238E27FC236}">
                  <a16:creationId xmlns:a16="http://schemas.microsoft.com/office/drawing/2014/main" xmlns="" id="{D14A90D4-BC5D-4346-B432-0DFBCC94415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782037" y="1606812"/>
              <a:ext cx="56259" cy="175139"/>
            </a:xfrm>
            <a:custGeom>
              <a:avLst/>
              <a:gdLst/>
              <a:ahLst/>
              <a:cxnLst/>
              <a:rect l="0" t="0" r="0" b="0"/>
              <a:pathLst>
                <a:path w="56259" h="175139">
                  <a:moveTo>
                    <a:pt x="44213" y="6088"/>
                  </a:moveTo>
                  <a:lnTo>
                    <a:pt x="44213" y="6088"/>
                  </a:lnTo>
                  <a:lnTo>
                    <a:pt x="44213" y="621"/>
                  </a:lnTo>
                  <a:lnTo>
                    <a:pt x="37471" y="0"/>
                  </a:lnTo>
                  <a:lnTo>
                    <a:pt x="23165" y="6558"/>
                  </a:lnTo>
                  <a:lnTo>
                    <a:pt x="8893" y="20808"/>
                  </a:lnTo>
                  <a:lnTo>
                    <a:pt x="3820" y="32386"/>
                  </a:lnTo>
                  <a:lnTo>
                    <a:pt x="0" y="70523"/>
                  </a:lnTo>
                  <a:lnTo>
                    <a:pt x="3631" y="82704"/>
                  </a:lnTo>
                  <a:lnTo>
                    <a:pt x="22145" y="114093"/>
                  </a:lnTo>
                  <a:lnTo>
                    <a:pt x="54383" y="147073"/>
                  </a:lnTo>
                  <a:lnTo>
                    <a:pt x="55932" y="151584"/>
                  </a:lnTo>
                  <a:lnTo>
                    <a:pt x="56258" y="156002"/>
                  </a:lnTo>
                  <a:lnTo>
                    <a:pt x="54360" y="160358"/>
                  </a:lnTo>
                  <a:lnTo>
                    <a:pt x="46605" y="168962"/>
                  </a:lnTo>
                  <a:lnTo>
                    <a:pt x="36103" y="173726"/>
                  </a:lnTo>
                  <a:lnTo>
                    <a:pt x="25087" y="175138"/>
                  </a:lnTo>
                  <a:lnTo>
                    <a:pt x="6113" y="171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702">
              <a:extLst>
                <a:ext uri="{FF2B5EF4-FFF2-40B4-BE49-F238E27FC236}">
                  <a16:creationId xmlns:a16="http://schemas.microsoft.com/office/drawing/2014/main" xmlns="" id="{D0AD5F14-A25D-4B6B-AA07-741C06CB7EB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617582" y="1638300"/>
              <a:ext cx="119769" cy="6177"/>
            </a:xfrm>
            <a:custGeom>
              <a:avLst/>
              <a:gdLst/>
              <a:ahLst/>
              <a:cxnLst/>
              <a:rect l="0" t="0" r="0" b="0"/>
              <a:pathLst>
                <a:path w="119769" h="6177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6"/>
                  </a:lnTo>
                  <a:lnTo>
                    <a:pt x="442" y="1881"/>
                  </a:lnTo>
                  <a:lnTo>
                    <a:pt x="0" y="3371"/>
                  </a:lnTo>
                  <a:lnTo>
                    <a:pt x="2527" y="4364"/>
                  </a:lnTo>
                  <a:lnTo>
                    <a:pt x="47563" y="6176"/>
                  </a:lnTo>
                  <a:lnTo>
                    <a:pt x="88389" y="4434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703">
              <a:extLst>
                <a:ext uri="{FF2B5EF4-FFF2-40B4-BE49-F238E27FC236}">
                  <a16:creationId xmlns:a16="http://schemas.microsoft.com/office/drawing/2014/main" xmlns="" id="{907E67D7-9A01-4400-87A0-35FF795B06B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654898" y="1454150"/>
              <a:ext cx="57053" cy="322354"/>
            </a:xfrm>
            <a:custGeom>
              <a:avLst/>
              <a:gdLst/>
              <a:ahLst/>
              <a:cxnLst/>
              <a:rect l="0" t="0" r="0" b="0"/>
              <a:pathLst>
                <a:path w="57053" h="322354">
                  <a:moveTo>
                    <a:pt x="57052" y="0"/>
                  </a:moveTo>
                  <a:lnTo>
                    <a:pt x="57052" y="0"/>
                  </a:lnTo>
                  <a:lnTo>
                    <a:pt x="47618" y="22395"/>
                  </a:lnTo>
                  <a:lnTo>
                    <a:pt x="39754" y="61355"/>
                  </a:lnTo>
                  <a:lnTo>
                    <a:pt x="32666" y="99706"/>
                  </a:lnTo>
                  <a:lnTo>
                    <a:pt x="24812" y="144503"/>
                  </a:lnTo>
                  <a:lnTo>
                    <a:pt x="17323" y="191223"/>
                  </a:lnTo>
                  <a:lnTo>
                    <a:pt x="11642" y="235507"/>
                  </a:lnTo>
                  <a:lnTo>
                    <a:pt x="4885" y="271181"/>
                  </a:lnTo>
                  <a:lnTo>
                    <a:pt x="0" y="298325"/>
                  </a:lnTo>
                  <a:lnTo>
                    <a:pt x="2533" y="315093"/>
                  </a:lnTo>
                  <a:lnTo>
                    <a:pt x="4477" y="319423"/>
                  </a:lnTo>
                  <a:lnTo>
                    <a:pt x="6480" y="321604"/>
                  </a:lnTo>
                  <a:lnTo>
                    <a:pt x="8520" y="322353"/>
                  </a:lnTo>
                  <a:lnTo>
                    <a:pt x="10587" y="320735"/>
                  </a:lnTo>
                  <a:lnTo>
                    <a:pt x="18952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704">
              <a:extLst>
                <a:ext uri="{FF2B5EF4-FFF2-40B4-BE49-F238E27FC236}">
                  <a16:creationId xmlns:a16="http://schemas.microsoft.com/office/drawing/2014/main" xmlns="" id="{F2BEA6F8-49FB-423C-A782-A1A95E9E866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08750" y="1663748"/>
              <a:ext cx="79011" cy="120603"/>
            </a:xfrm>
            <a:custGeom>
              <a:avLst/>
              <a:gdLst/>
              <a:ahLst/>
              <a:cxnLst/>
              <a:rect l="0" t="0" r="0" b="0"/>
              <a:pathLst>
                <a:path w="79011" h="120603">
                  <a:moveTo>
                    <a:pt x="0" y="25352"/>
                  </a:moveTo>
                  <a:lnTo>
                    <a:pt x="0" y="25352"/>
                  </a:lnTo>
                  <a:lnTo>
                    <a:pt x="3370" y="64697"/>
                  </a:lnTo>
                  <a:lnTo>
                    <a:pt x="5056" y="97852"/>
                  </a:lnTo>
                  <a:lnTo>
                    <a:pt x="805" y="117327"/>
                  </a:lnTo>
                  <a:lnTo>
                    <a:pt x="357" y="113502"/>
                  </a:lnTo>
                  <a:lnTo>
                    <a:pt x="238" y="109519"/>
                  </a:lnTo>
                  <a:lnTo>
                    <a:pt x="13846" y="71208"/>
                  </a:lnTo>
                  <a:lnTo>
                    <a:pt x="36602" y="24375"/>
                  </a:lnTo>
                  <a:lnTo>
                    <a:pt x="53336" y="3817"/>
                  </a:lnTo>
                  <a:lnTo>
                    <a:pt x="58840" y="1118"/>
                  </a:lnTo>
                  <a:lnTo>
                    <a:pt x="70601" y="0"/>
                  </a:lnTo>
                  <a:lnTo>
                    <a:pt x="74584" y="3512"/>
                  </a:lnTo>
                  <a:lnTo>
                    <a:pt x="79010" y="16821"/>
                  </a:lnTo>
                  <a:lnTo>
                    <a:pt x="72031" y="64280"/>
                  </a:lnTo>
                  <a:lnTo>
                    <a:pt x="70137" y="108586"/>
                  </a:lnTo>
                  <a:lnTo>
                    <a:pt x="69850" y="120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05">
              <a:extLst>
                <a:ext uri="{FF2B5EF4-FFF2-40B4-BE49-F238E27FC236}">
                  <a16:creationId xmlns:a16="http://schemas.microsoft.com/office/drawing/2014/main" xmlns="" id="{B071EA4B-B1DA-4B6A-93B0-2D6AE076070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445250" y="16065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88900"/>
                  </a:moveTo>
                  <a:lnTo>
                    <a:pt x="12700" y="88900"/>
                  </a:lnTo>
                  <a:lnTo>
                    <a:pt x="3971" y="460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706">
              <a:extLst>
                <a:ext uri="{FF2B5EF4-FFF2-40B4-BE49-F238E27FC236}">
                  <a16:creationId xmlns:a16="http://schemas.microsoft.com/office/drawing/2014/main" xmlns="" id="{15727034-165F-4CC3-8165-893A10C78EC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57077" y="1652353"/>
              <a:ext cx="116883" cy="345257"/>
            </a:xfrm>
            <a:custGeom>
              <a:avLst/>
              <a:gdLst/>
              <a:ahLst/>
              <a:cxnLst/>
              <a:rect l="0" t="0" r="0" b="0"/>
              <a:pathLst>
                <a:path w="116883" h="345257">
                  <a:moveTo>
                    <a:pt x="27823" y="68497"/>
                  </a:moveTo>
                  <a:lnTo>
                    <a:pt x="27823" y="68497"/>
                  </a:lnTo>
                  <a:lnTo>
                    <a:pt x="27821" y="65126"/>
                  </a:lnTo>
                  <a:lnTo>
                    <a:pt x="28528" y="111448"/>
                  </a:lnTo>
                  <a:lnTo>
                    <a:pt x="31194" y="146383"/>
                  </a:lnTo>
                  <a:lnTo>
                    <a:pt x="32849" y="187309"/>
                  </a:lnTo>
                  <a:lnTo>
                    <a:pt x="32879" y="229958"/>
                  </a:lnTo>
                  <a:lnTo>
                    <a:pt x="30541" y="270080"/>
                  </a:lnTo>
                  <a:lnTo>
                    <a:pt x="29031" y="303434"/>
                  </a:lnTo>
                  <a:lnTo>
                    <a:pt x="26299" y="336604"/>
                  </a:lnTo>
                  <a:lnTo>
                    <a:pt x="24324" y="344994"/>
                  </a:lnTo>
                  <a:lnTo>
                    <a:pt x="24784" y="345256"/>
                  </a:lnTo>
                  <a:lnTo>
                    <a:pt x="25797" y="344020"/>
                  </a:lnTo>
                  <a:lnTo>
                    <a:pt x="32493" y="309502"/>
                  </a:lnTo>
                  <a:lnTo>
                    <a:pt x="36484" y="278621"/>
                  </a:lnTo>
                  <a:lnTo>
                    <a:pt x="38727" y="236204"/>
                  </a:lnTo>
                  <a:lnTo>
                    <a:pt x="39326" y="212052"/>
                  </a:lnTo>
                  <a:lnTo>
                    <a:pt x="41842" y="186072"/>
                  </a:lnTo>
                  <a:lnTo>
                    <a:pt x="45635" y="158875"/>
                  </a:lnTo>
                  <a:lnTo>
                    <a:pt x="50282" y="130865"/>
                  </a:lnTo>
                  <a:lnTo>
                    <a:pt x="55495" y="105843"/>
                  </a:lnTo>
                  <a:lnTo>
                    <a:pt x="66933" y="61106"/>
                  </a:lnTo>
                  <a:lnTo>
                    <a:pt x="81901" y="20446"/>
                  </a:lnTo>
                  <a:lnTo>
                    <a:pt x="91902" y="1735"/>
                  </a:lnTo>
                  <a:lnTo>
                    <a:pt x="95237" y="0"/>
                  </a:lnTo>
                  <a:lnTo>
                    <a:pt x="98871" y="255"/>
                  </a:lnTo>
                  <a:lnTo>
                    <a:pt x="102705" y="1835"/>
                  </a:lnTo>
                  <a:lnTo>
                    <a:pt x="110728" y="14881"/>
                  </a:lnTo>
                  <a:lnTo>
                    <a:pt x="116882" y="34790"/>
                  </a:lnTo>
                  <a:lnTo>
                    <a:pt x="115672" y="70504"/>
                  </a:lnTo>
                  <a:lnTo>
                    <a:pt x="105280" y="109935"/>
                  </a:lnTo>
                  <a:lnTo>
                    <a:pt x="92352" y="130894"/>
                  </a:lnTo>
                  <a:lnTo>
                    <a:pt x="59094" y="155189"/>
                  </a:lnTo>
                  <a:lnTo>
                    <a:pt x="28073" y="165680"/>
                  </a:lnTo>
                  <a:lnTo>
                    <a:pt x="11706" y="164371"/>
                  </a:lnTo>
                  <a:lnTo>
                    <a:pt x="4378" y="162046"/>
                  </a:lnTo>
                  <a:lnTo>
                    <a:pt x="904" y="158380"/>
                  </a:lnTo>
                  <a:lnTo>
                    <a:pt x="0" y="153819"/>
                  </a:lnTo>
                  <a:lnTo>
                    <a:pt x="2423" y="138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707">
              <a:extLst>
                <a:ext uri="{FF2B5EF4-FFF2-40B4-BE49-F238E27FC236}">
                  <a16:creationId xmlns:a16="http://schemas.microsoft.com/office/drawing/2014/main" xmlns="" id="{8B288589-116C-4747-8F14-EEA30463F9F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303247" y="1689983"/>
              <a:ext cx="75185" cy="97237"/>
            </a:xfrm>
            <a:custGeom>
              <a:avLst/>
              <a:gdLst/>
              <a:ahLst/>
              <a:cxnLst/>
              <a:rect l="0" t="0" r="0" b="0"/>
              <a:pathLst>
                <a:path w="75185" h="97237">
                  <a:moveTo>
                    <a:pt x="53103" y="5467"/>
                  </a:moveTo>
                  <a:lnTo>
                    <a:pt x="53103" y="5467"/>
                  </a:lnTo>
                  <a:lnTo>
                    <a:pt x="49732" y="2096"/>
                  </a:lnTo>
                  <a:lnTo>
                    <a:pt x="37523" y="0"/>
                  </a:lnTo>
                  <a:lnTo>
                    <a:pt x="30186" y="1391"/>
                  </a:lnTo>
                  <a:lnTo>
                    <a:pt x="27241" y="2750"/>
                  </a:lnTo>
                  <a:lnTo>
                    <a:pt x="9613" y="18145"/>
                  </a:lnTo>
                  <a:lnTo>
                    <a:pt x="2025" y="32739"/>
                  </a:lnTo>
                  <a:lnTo>
                    <a:pt x="0" y="40582"/>
                  </a:lnTo>
                  <a:lnTo>
                    <a:pt x="1515" y="58703"/>
                  </a:lnTo>
                  <a:lnTo>
                    <a:pt x="7597" y="76400"/>
                  </a:lnTo>
                  <a:lnTo>
                    <a:pt x="17356" y="88968"/>
                  </a:lnTo>
                  <a:lnTo>
                    <a:pt x="28749" y="95495"/>
                  </a:lnTo>
                  <a:lnTo>
                    <a:pt x="34749" y="97236"/>
                  </a:lnTo>
                  <a:lnTo>
                    <a:pt x="47063" y="95407"/>
                  </a:lnTo>
                  <a:lnTo>
                    <a:pt x="58884" y="89185"/>
                  </a:lnTo>
                  <a:lnTo>
                    <a:pt x="68843" y="79364"/>
                  </a:lnTo>
                  <a:lnTo>
                    <a:pt x="74210" y="64180"/>
                  </a:lnTo>
                  <a:lnTo>
                    <a:pt x="75184" y="46378"/>
                  </a:lnTo>
                  <a:lnTo>
                    <a:pt x="70914" y="29059"/>
                  </a:lnTo>
                  <a:lnTo>
                    <a:pt x="62430" y="17599"/>
                  </a:lnTo>
                  <a:lnTo>
                    <a:pt x="52308" y="10859"/>
                  </a:lnTo>
                  <a:lnTo>
                    <a:pt x="43108" y="7863"/>
                  </a:lnTo>
                  <a:lnTo>
                    <a:pt x="39384" y="8476"/>
                  </a:lnTo>
                  <a:lnTo>
                    <a:pt x="36197" y="10295"/>
                  </a:lnTo>
                  <a:lnTo>
                    <a:pt x="33365" y="12919"/>
                  </a:lnTo>
                  <a:lnTo>
                    <a:pt x="33596" y="15374"/>
                  </a:lnTo>
                  <a:lnTo>
                    <a:pt x="35865" y="17716"/>
                  </a:lnTo>
                  <a:lnTo>
                    <a:pt x="46753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708">
              <a:extLst>
                <a:ext uri="{FF2B5EF4-FFF2-40B4-BE49-F238E27FC236}">
                  <a16:creationId xmlns:a16="http://schemas.microsoft.com/office/drawing/2014/main" xmlns="" id="{82ECB3F8-9183-4E9C-83FF-150E469B7F4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451598" y="1708150"/>
              <a:ext cx="6353" cy="88901"/>
            </a:xfrm>
            <a:custGeom>
              <a:avLst/>
              <a:gdLst/>
              <a:ahLst/>
              <a:cxnLst/>
              <a:rect l="0" t="0" r="0" b="0"/>
              <a:pathLst>
                <a:path w="6353" h="88901">
                  <a:moveTo>
                    <a:pt x="2" y="0"/>
                  </a:moveTo>
                  <a:lnTo>
                    <a:pt x="2" y="0"/>
                  </a:lnTo>
                  <a:lnTo>
                    <a:pt x="0" y="44813"/>
                  </a:lnTo>
                  <a:lnTo>
                    <a:pt x="635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375">
            <a:extLst>
              <a:ext uri="{FF2B5EF4-FFF2-40B4-BE49-F238E27FC236}">
                <a16:creationId xmlns:a16="http://schemas.microsoft.com/office/drawing/2014/main" xmlns="" id="{E04CB4F6-E04F-43B6-B2CD-5DE49A06CBE0}"/>
              </a:ext>
            </a:extLst>
          </p:cNvPr>
          <p:cNvGrpSpPr/>
          <p:nvPr/>
        </p:nvGrpSpPr>
        <p:grpSpPr>
          <a:xfrm>
            <a:off x="5053066" y="1544815"/>
            <a:ext cx="763535" cy="523010"/>
            <a:chOff x="5053066" y="1544815"/>
            <a:chExt cx="763535" cy="523010"/>
          </a:xfrm>
        </p:grpSpPr>
        <p:sp>
          <p:nvSpPr>
            <p:cNvPr id="401" name="SMARTInkShape-1709">
              <a:extLst>
                <a:ext uri="{FF2B5EF4-FFF2-40B4-BE49-F238E27FC236}">
                  <a16:creationId xmlns:a16="http://schemas.microsoft.com/office/drawing/2014/main" xmlns="" id="{FEA89CBF-A77E-48F9-9A79-94DE511DE4F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20210" y="1666603"/>
              <a:ext cx="96391" cy="141798"/>
            </a:xfrm>
            <a:custGeom>
              <a:avLst/>
              <a:gdLst/>
              <a:ahLst/>
              <a:cxnLst/>
              <a:rect l="0" t="0" r="0" b="0"/>
              <a:pathLst>
                <a:path w="96391" h="141798">
                  <a:moveTo>
                    <a:pt x="13840" y="54247"/>
                  </a:moveTo>
                  <a:lnTo>
                    <a:pt x="13840" y="54247"/>
                  </a:lnTo>
                  <a:lnTo>
                    <a:pt x="10469" y="57618"/>
                  </a:lnTo>
                  <a:lnTo>
                    <a:pt x="10181" y="59316"/>
                  </a:lnTo>
                  <a:lnTo>
                    <a:pt x="10695" y="61154"/>
                  </a:lnTo>
                  <a:lnTo>
                    <a:pt x="11744" y="63085"/>
                  </a:lnTo>
                  <a:lnTo>
                    <a:pt x="18553" y="65231"/>
                  </a:lnTo>
                  <a:lnTo>
                    <a:pt x="23332" y="65803"/>
                  </a:lnTo>
                  <a:lnTo>
                    <a:pt x="43542" y="59866"/>
                  </a:lnTo>
                  <a:lnTo>
                    <a:pt x="64034" y="42428"/>
                  </a:lnTo>
                  <a:lnTo>
                    <a:pt x="76768" y="22758"/>
                  </a:lnTo>
                  <a:lnTo>
                    <a:pt x="81639" y="6895"/>
                  </a:lnTo>
                  <a:lnTo>
                    <a:pt x="78795" y="3629"/>
                  </a:lnTo>
                  <a:lnTo>
                    <a:pt x="66228" y="0"/>
                  </a:lnTo>
                  <a:lnTo>
                    <a:pt x="57937" y="2560"/>
                  </a:lnTo>
                  <a:lnTo>
                    <a:pt x="39319" y="14812"/>
                  </a:lnTo>
                  <a:lnTo>
                    <a:pt x="12374" y="44914"/>
                  </a:lnTo>
                  <a:lnTo>
                    <a:pt x="2605" y="68443"/>
                  </a:lnTo>
                  <a:lnTo>
                    <a:pt x="0" y="80645"/>
                  </a:lnTo>
                  <a:lnTo>
                    <a:pt x="2750" y="101727"/>
                  </a:lnTo>
                  <a:lnTo>
                    <a:pt x="11733" y="119799"/>
                  </a:lnTo>
                  <a:lnTo>
                    <a:pt x="25133" y="134887"/>
                  </a:lnTo>
                  <a:lnTo>
                    <a:pt x="33363" y="139051"/>
                  </a:lnTo>
                  <a:lnTo>
                    <a:pt x="51914" y="141797"/>
                  </a:lnTo>
                  <a:lnTo>
                    <a:pt x="96390" y="130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710">
              <a:extLst>
                <a:ext uri="{FF2B5EF4-FFF2-40B4-BE49-F238E27FC236}">
                  <a16:creationId xmlns:a16="http://schemas.microsoft.com/office/drawing/2014/main" xmlns="" id="{3AE2CE81-EC63-4E39-9E56-0FA929B7455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581810" y="1690596"/>
              <a:ext cx="82391" cy="377229"/>
            </a:xfrm>
            <a:custGeom>
              <a:avLst/>
              <a:gdLst/>
              <a:ahLst/>
              <a:cxnLst/>
              <a:rect l="0" t="0" r="0" b="0"/>
              <a:pathLst>
                <a:path w="82391" h="377229">
                  <a:moveTo>
                    <a:pt x="82390" y="49304"/>
                  </a:moveTo>
                  <a:lnTo>
                    <a:pt x="82390" y="49304"/>
                  </a:lnTo>
                  <a:lnTo>
                    <a:pt x="82390" y="35820"/>
                  </a:lnTo>
                  <a:lnTo>
                    <a:pt x="75648" y="17322"/>
                  </a:lnTo>
                  <a:lnTo>
                    <a:pt x="64812" y="6632"/>
                  </a:lnTo>
                  <a:lnTo>
                    <a:pt x="57971" y="1806"/>
                  </a:lnTo>
                  <a:lnTo>
                    <a:pt x="51294" y="0"/>
                  </a:lnTo>
                  <a:lnTo>
                    <a:pt x="38231" y="1756"/>
                  </a:lnTo>
                  <a:lnTo>
                    <a:pt x="15605" y="20791"/>
                  </a:lnTo>
                  <a:lnTo>
                    <a:pt x="1140" y="45402"/>
                  </a:lnTo>
                  <a:lnTo>
                    <a:pt x="0" y="53053"/>
                  </a:lnTo>
                  <a:lnTo>
                    <a:pt x="2499" y="67198"/>
                  </a:lnTo>
                  <a:lnTo>
                    <a:pt x="6551" y="72522"/>
                  </a:lnTo>
                  <a:lnTo>
                    <a:pt x="18581" y="80319"/>
                  </a:lnTo>
                  <a:lnTo>
                    <a:pt x="25034" y="81270"/>
                  </a:lnTo>
                  <a:lnTo>
                    <a:pt x="37849" y="78563"/>
                  </a:lnTo>
                  <a:lnTo>
                    <a:pt x="53593" y="69105"/>
                  </a:lnTo>
                  <a:lnTo>
                    <a:pt x="67951" y="51693"/>
                  </a:lnTo>
                  <a:lnTo>
                    <a:pt x="68530" y="51602"/>
                  </a:lnTo>
                  <a:lnTo>
                    <a:pt x="68917" y="52247"/>
                  </a:lnTo>
                  <a:lnTo>
                    <a:pt x="69588" y="87034"/>
                  </a:lnTo>
                  <a:lnTo>
                    <a:pt x="70365" y="133469"/>
                  </a:lnTo>
                  <a:lnTo>
                    <a:pt x="73048" y="176316"/>
                  </a:lnTo>
                  <a:lnTo>
                    <a:pt x="76591" y="221700"/>
                  </a:lnTo>
                  <a:lnTo>
                    <a:pt x="79813" y="266330"/>
                  </a:lnTo>
                  <a:lnTo>
                    <a:pt x="81245" y="307332"/>
                  </a:lnTo>
                  <a:lnTo>
                    <a:pt x="71937" y="352632"/>
                  </a:lnTo>
                  <a:lnTo>
                    <a:pt x="59635" y="369442"/>
                  </a:lnTo>
                  <a:lnTo>
                    <a:pt x="52403" y="374913"/>
                  </a:lnTo>
                  <a:lnTo>
                    <a:pt x="46171" y="377149"/>
                  </a:lnTo>
                  <a:lnTo>
                    <a:pt x="40605" y="377228"/>
                  </a:lnTo>
                  <a:lnTo>
                    <a:pt x="35484" y="375870"/>
                  </a:lnTo>
                  <a:lnTo>
                    <a:pt x="26029" y="363072"/>
                  </a:lnTo>
                  <a:lnTo>
                    <a:pt x="21533" y="353733"/>
                  </a:lnTo>
                  <a:lnTo>
                    <a:pt x="21946" y="306879"/>
                  </a:lnTo>
                  <a:lnTo>
                    <a:pt x="25240" y="271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711">
              <a:extLst>
                <a:ext uri="{FF2B5EF4-FFF2-40B4-BE49-F238E27FC236}">
                  <a16:creationId xmlns:a16="http://schemas.microsoft.com/office/drawing/2014/main" xmlns="" id="{964C87DA-A121-453D-8B95-447D28ED0A4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442050" y="1692396"/>
              <a:ext cx="76101" cy="116726"/>
            </a:xfrm>
            <a:custGeom>
              <a:avLst/>
              <a:gdLst/>
              <a:ahLst/>
              <a:cxnLst/>
              <a:rect l="0" t="0" r="0" b="0"/>
              <a:pathLst>
                <a:path w="76101" h="116726">
                  <a:moveTo>
                    <a:pt x="12600" y="3054"/>
                  </a:moveTo>
                  <a:lnTo>
                    <a:pt x="12600" y="3054"/>
                  </a:lnTo>
                  <a:lnTo>
                    <a:pt x="2474" y="50050"/>
                  </a:lnTo>
                  <a:lnTo>
                    <a:pt x="408" y="90157"/>
                  </a:lnTo>
                  <a:lnTo>
                    <a:pt x="0" y="115353"/>
                  </a:lnTo>
                  <a:lnTo>
                    <a:pt x="672" y="116725"/>
                  </a:lnTo>
                  <a:lnTo>
                    <a:pt x="1826" y="116229"/>
                  </a:lnTo>
                  <a:lnTo>
                    <a:pt x="3301" y="114488"/>
                  </a:lnTo>
                  <a:lnTo>
                    <a:pt x="19676" y="75044"/>
                  </a:lnTo>
                  <a:lnTo>
                    <a:pt x="42769" y="27622"/>
                  </a:lnTo>
                  <a:lnTo>
                    <a:pt x="59561" y="3591"/>
                  </a:lnTo>
                  <a:lnTo>
                    <a:pt x="62957" y="590"/>
                  </a:lnTo>
                  <a:lnTo>
                    <a:pt x="65221" y="0"/>
                  </a:lnTo>
                  <a:lnTo>
                    <a:pt x="66731" y="1018"/>
                  </a:lnTo>
                  <a:lnTo>
                    <a:pt x="66207" y="42349"/>
                  </a:lnTo>
                  <a:lnTo>
                    <a:pt x="72421" y="83723"/>
                  </a:lnTo>
                  <a:lnTo>
                    <a:pt x="76100" y="104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712">
              <a:extLst>
                <a:ext uri="{FF2B5EF4-FFF2-40B4-BE49-F238E27FC236}">
                  <a16:creationId xmlns:a16="http://schemas.microsoft.com/office/drawing/2014/main" xmlns="" id="{E3FD7FE2-6672-4B71-B710-562157CF2A3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323723" y="1691388"/>
              <a:ext cx="73778" cy="105663"/>
            </a:xfrm>
            <a:custGeom>
              <a:avLst/>
              <a:gdLst/>
              <a:ahLst/>
              <a:cxnLst/>
              <a:rect l="0" t="0" r="0" b="0"/>
              <a:pathLst>
                <a:path w="73778" h="105663">
                  <a:moveTo>
                    <a:pt x="54727" y="23112"/>
                  </a:moveTo>
                  <a:lnTo>
                    <a:pt x="54727" y="23112"/>
                  </a:lnTo>
                  <a:lnTo>
                    <a:pt x="45889" y="5435"/>
                  </a:lnTo>
                  <a:lnTo>
                    <a:pt x="43190" y="2861"/>
                  </a:lnTo>
                  <a:lnTo>
                    <a:pt x="36429" y="0"/>
                  </a:lnTo>
                  <a:lnTo>
                    <a:pt x="28720" y="610"/>
                  </a:lnTo>
                  <a:lnTo>
                    <a:pt x="24689" y="1761"/>
                  </a:lnTo>
                  <a:lnTo>
                    <a:pt x="16448" y="10565"/>
                  </a:lnTo>
                  <a:lnTo>
                    <a:pt x="8786" y="25297"/>
                  </a:lnTo>
                  <a:lnTo>
                    <a:pt x="0" y="65485"/>
                  </a:lnTo>
                  <a:lnTo>
                    <a:pt x="176" y="88583"/>
                  </a:lnTo>
                  <a:lnTo>
                    <a:pt x="1426" y="94276"/>
                  </a:lnTo>
                  <a:lnTo>
                    <a:pt x="3671" y="98071"/>
                  </a:lnTo>
                  <a:lnTo>
                    <a:pt x="6579" y="100602"/>
                  </a:lnTo>
                  <a:lnTo>
                    <a:pt x="9928" y="102289"/>
                  </a:lnTo>
                  <a:lnTo>
                    <a:pt x="14278" y="102002"/>
                  </a:lnTo>
                  <a:lnTo>
                    <a:pt x="24755" y="97920"/>
                  </a:lnTo>
                  <a:lnTo>
                    <a:pt x="34584" y="87640"/>
                  </a:lnTo>
                  <a:lnTo>
                    <a:pt x="46172" y="65985"/>
                  </a:lnTo>
                  <a:lnTo>
                    <a:pt x="53600" y="41641"/>
                  </a:lnTo>
                  <a:lnTo>
                    <a:pt x="53975" y="41109"/>
                  </a:lnTo>
                  <a:lnTo>
                    <a:pt x="54227" y="41460"/>
                  </a:lnTo>
                  <a:lnTo>
                    <a:pt x="67573" y="85756"/>
                  </a:lnTo>
                  <a:lnTo>
                    <a:pt x="73777" y="10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713">
              <a:extLst>
                <a:ext uri="{FF2B5EF4-FFF2-40B4-BE49-F238E27FC236}">
                  <a16:creationId xmlns:a16="http://schemas.microsoft.com/office/drawing/2014/main" xmlns="" id="{8DCDAF03-4D25-4F80-B7B2-72550F7240F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202110" y="1544815"/>
              <a:ext cx="87441" cy="259232"/>
            </a:xfrm>
            <a:custGeom>
              <a:avLst/>
              <a:gdLst/>
              <a:ahLst/>
              <a:cxnLst/>
              <a:rect l="0" t="0" r="0" b="0"/>
              <a:pathLst>
                <a:path w="87441" h="259232">
                  <a:moveTo>
                    <a:pt x="23940" y="10935"/>
                  </a:moveTo>
                  <a:lnTo>
                    <a:pt x="23940" y="10935"/>
                  </a:lnTo>
                  <a:lnTo>
                    <a:pt x="18473" y="0"/>
                  </a:lnTo>
                  <a:lnTo>
                    <a:pt x="18178" y="823"/>
                  </a:lnTo>
                  <a:lnTo>
                    <a:pt x="18347" y="46759"/>
                  </a:lnTo>
                  <a:lnTo>
                    <a:pt x="20984" y="79068"/>
                  </a:lnTo>
                  <a:lnTo>
                    <a:pt x="20745" y="116475"/>
                  </a:lnTo>
                  <a:lnTo>
                    <a:pt x="17581" y="155914"/>
                  </a:lnTo>
                  <a:lnTo>
                    <a:pt x="11471" y="194609"/>
                  </a:lnTo>
                  <a:lnTo>
                    <a:pt x="3469" y="241981"/>
                  </a:lnTo>
                  <a:lnTo>
                    <a:pt x="0" y="259231"/>
                  </a:lnTo>
                  <a:lnTo>
                    <a:pt x="10878" y="216872"/>
                  </a:lnTo>
                  <a:lnTo>
                    <a:pt x="27108" y="171793"/>
                  </a:lnTo>
                  <a:lnTo>
                    <a:pt x="38048" y="157452"/>
                  </a:lnTo>
                  <a:lnTo>
                    <a:pt x="49966" y="150137"/>
                  </a:lnTo>
                  <a:lnTo>
                    <a:pt x="56107" y="148186"/>
                  </a:lnTo>
                  <a:lnTo>
                    <a:pt x="61613" y="149003"/>
                  </a:lnTo>
                  <a:lnTo>
                    <a:pt x="71493" y="155554"/>
                  </a:lnTo>
                  <a:lnTo>
                    <a:pt x="76825" y="169284"/>
                  </a:lnTo>
                  <a:lnTo>
                    <a:pt x="80247" y="210215"/>
                  </a:lnTo>
                  <a:lnTo>
                    <a:pt x="8744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714">
              <a:extLst>
                <a:ext uri="{FF2B5EF4-FFF2-40B4-BE49-F238E27FC236}">
                  <a16:creationId xmlns:a16="http://schemas.microsoft.com/office/drawing/2014/main" xmlns="" id="{3FA44BD6-6B4D-49D9-9E28-F417E922A2B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53066" y="1678067"/>
              <a:ext cx="115835" cy="174232"/>
            </a:xfrm>
            <a:custGeom>
              <a:avLst/>
              <a:gdLst/>
              <a:ahLst/>
              <a:cxnLst/>
              <a:rect l="0" t="0" r="0" b="0"/>
              <a:pathLst>
                <a:path w="115835" h="174232">
                  <a:moveTo>
                    <a:pt x="52334" y="23733"/>
                  </a:moveTo>
                  <a:lnTo>
                    <a:pt x="52334" y="23733"/>
                  </a:lnTo>
                  <a:lnTo>
                    <a:pt x="55705" y="13620"/>
                  </a:lnTo>
                  <a:lnTo>
                    <a:pt x="55992" y="9935"/>
                  </a:lnTo>
                  <a:lnTo>
                    <a:pt x="54430" y="3960"/>
                  </a:lnTo>
                  <a:lnTo>
                    <a:pt x="53026" y="2084"/>
                  </a:lnTo>
                  <a:lnTo>
                    <a:pt x="49584" y="0"/>
                  </a:lnTo>
                  <a:lnTo>
                    <a:pt x="30196" y="22424"/>
                  </a:lnTo>
                  <a:lnTo>
                    <a:pt x="8851" y="63719"/>
                  </a:lnTo>
                  <a:lnTo>
                    <a:pt x="1257" y="95362"/>
                  </a:lnTo>
                  <a:lnTo>
                    <a:pt x="0" y="126123"/>
                  </a:lnTo>
                  <a:lnTo>
                    <a:pt x="6496" y="151554"/>
                  </a:lnTo>
                  <a:lnTo>
                    <a:pt x="18321" y="167091"/>
                  </a:lnTo>
                  <a:lnTo>
                    <a:pt x="25425" y="172221"/>
                  </a:lnTo>
                  <a:lnTo>
                    <a:pt x="34395" y="174231"/>
                  </a:lnTo>
                  <a:lnTo>
                    <a:pt x="55650" y="172701"/>
                  </a:lnTo>
                  <a:lnTo>
                    <a:pt x="99556" y="152903"/>
                  </a:lnTo>
                  <a:lnTo>
                    <a:pt x="115834" y="14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8" name="SMARTInkShape-1715">
            <a:extLst>
              <a:ext uri="{FF2B5EF4-FFF2-40B4-BE49-F238E27FC236}">
                <a16:creationId xmlns:a16="http://schemas.microsoft.com/office/drawing/2014/main" xmlns="" id="{2138B27F-D1A4-402A-99FC-64B0277CE7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994193" y="1537407"/>
            <a:ext cx="488908" cy="362622"/>
          </a:xfrm>
          <a:custGeom>
            <a:avLst/>
            <a:gdLst/>
            <a:ahLst/>
            <a:cxnLst/>
            <a:rect l="0" t="0" r="0" b="0"/>
            <a:pathLst>
              <a:path w="488908" h="362622">
                <a:moveTo>
                  <a:pt x="101557" y="253293"/>
                </a:moveTo>
                <a:lnTo>
                  <a:pt x="101557" y="253293"/>
                </a:lnTo>
                <a:lnTo>
                  <a:pt x="100851" y="207016"/>
                </a:lnTo>
                <a:lnTo>
                  <a:pt x="98186" y="194860"/>
                </a:lnTo>
                <a:lnTo>
                  <a:pt x="93665" y="192466"/>
                </a:lnTo>
                <a:lnTo>
                  <a:pt x="79235" y="193568"/>
                </a:lnTo>
                <a:lnTo>
                  <a:pt x="47906" y="218977"/>
                </a:lnTo>
                <a:lnTo>
                  <a:pt x="25971" y="249801"/>
                </a:lnTo>
                <a:lnTo>
                  <a:pt x="7991" y="284902"/>
                </a:lnTo>
                <a:lnTo>
                  <a:pt x="0" y="316965"/>
                </a:lnTo>
                <a:lnTo>
                  <a:pt x="210" y="340153"/>
                </a:lnTo>
                <a:lnTo>
                  <a:pt x="2243" y="349300"/>
                </a:lnTo>
                <a:lnTo>
                  <a:pt x="6420" y="354692"/>
                </a:lnTo>
                <a:lnTo>
                  <a:pt x="12026" y="357581"/>
                </a:lnTo>
                <a:lnTo>
                  <a:pt x="18586" y="358802"/>
                </a:lnTo>
                <a:lnTo>
                  <a:pt x="35283" y="350750"/>
                </a:lnTo>
                <a:lnTo>
                  <a:pt x="62635" y="324503"/>
                </a:lnTo>
                <a:lnTo>
                  <a:pt x="77908" y="302580"/>
                </a:lnTo>
                <a:lnTo>
                  <a:pt x="91581" y="263526"/>
                </a:lnTo>
                <a:lnTo>
                  <a:pt x="94491" y="245123"/>
                </a:lnTo>
                <a:lnTo>
                  <a:pt x="94024" y="245024"/>
                </a:lnTo>
                <a:lnTo>
                  <a:pt x="91624" y="248677"/>
                </a:lnTo>
                <a:lnTo>
                  <a:pt x="91968" y="256886"/>
                </a:lnTo>
                <a:lnTo>
                  <a:pt x="97938" y="279403"/>
                </a:lnTo>
                <a:lnTo>
                  <a:pt x="101967" y="283399"/>
                </a:lnTo>
                <a:lnTo>
                  <a:pt x="113969" y="287840"/>
                </a:lnTo>
                <a:lnTo>
                  <a:pt x="133221" y="286969"/>
                </a:lnTo>
                <a:lnTo>
                  <a:pt x="165815" y="265388"/>
                </a:lnTo>
                <a:lnTo>
                  <a:pt x="196640" y="228811"/>
                </a:lnTo>
                <a:lnTo>
                  <a:pt x="223647" y="186694"/>
                </a:lnTo>
                <a:lnTo>
                  <a:pt x="235312" y="151962"/>
                </a:lnTo>
                <a:lnTo>
                  <a:pt x="242143" y="113713"/>
                </a:lnTo>
                <a:lnTo>
                  <a:pt x="245178" y="75546"/>
                </a:lnTo>
                <a:lnTo>
                  <a:pt x="243516" y="28472"/>
                </a:lnTo>
                <a:lnTo>
                  <a:pt x="238498" y="12261"/>
                </a:lnTo>
                <a:lnTo>
                  <a:pt x="235185" y="7938"/>
                </a:lnTo>
                <a:lnTo>
                  <a:pt x="231564" y="7879"/>
                </a:lnTo>
                <a:lnTo>
                  <a:pt x="227740" y="10661"/>
                </a:lnTo>
                <a:lnTo>
                  <a:pt x="223779" y="15338"/>
                </a:lnTo>
                <a:lnTo>
                  <a:pt x="208091" y="52260"/>
                </a:lnTo>
                <a:lnTo>
                  <a:pt x="198059" y="93155"/>
                </a:lnTo>
                <a:lnTo>
                  <a:pt x="193408" y="116901"/>
                </a:lnTo>
                <a:lnTo>
                  <a:pt x="189602" y="141903"/>
                </a:lnTo>
                <a:lnTo>
                  <a:pt x="186360" y="167745"/>
                </a:lnTo>
                <a:lnTo>
                  <a:pt x="183492" y="194144"/>
                </a:lnTo>
                <a:lnTo>
                  <a:pt x="182286" y="218799"/>
                </a:lnTo>
                <a:lnTo>
                  <a:pt x="182828" y="265009"/>
                </a:lnTo>
                <a:lnTo>
                  <a:pt x="187301" y="305302"/>
                </a:lnTo>
                <a:lnTo>
                  <a:pt x="195872" y="348431"/>
                </a:lnTo>
                <a:lnTo>
                  <a:pt x="198300" y="356935"/>
                </a:lnTo>
                <a:lnTo>
                  <a:pt x="202742" y="361193"/>
                </a:lnTo>
                <a:lnTo>
                  <a:pt x="208525" y="362621"/>
                </a:lnTo>
                <a:lnTo>
                  <a:pt x="215202" y="362161"/>
                </a:lnTo>
                <a:lnTo>
                  <a:pt x="232029" y="350362"/>
                </a:lnTo>
                <a:lnTo>
                  <a:pt x="265099" y="312393"/>
                </a:lnTo>
                <a:lnTo>
                  <a:pt x="291364" y="275326"/>
                </a:lnTo>
                <a:lnTo>
                  <a:pt x="317149" y="232982"/>
                </a:lnTo>
                <a:lnTo>
                  <a:pt x="328540" y="209413"/>
                </a:lnTo>
                <a:lnTo>
                  <a:pt x="338957" y="184529"/>
                </a:lnTo>
                <a:lnTo>
                  <a:pt x="348724" y="158767"/>
                </a:lnTo>
                <a:lnTo>
                  <a:pt x="358057" y="132420"/>
                </a:lnTo>
                <a:lnTo>
                  <a:pt x="367101" y="105683"/>
                </a:lnTo>
                <a:lnTo>
                  <a:pt x="375953" y="78687"/>
                </a:lnTo>
                <a:lnTo>
                  <a:pt x="383907" y="37401"/>
                </a:lnTo>
                <a:lnTo>
                  <a:pt x="384418" y="3529"/>
                </a:lnTo>
                <a:lnTo>
                  <a:pt x="383264" y="0"/>
                </a:lnTo>
                <a:lnTo>
                  <a:pt x="377556" y="2587"/>
                </a:lnTo>
                <a:lnTo>
                  <a:pt x="358044" y="18631"/>
                </a:lnTo>
                <a:lnTo>
                  <a:pt x="342316" y="49751"/>
                </a:lnTo>
                <a:lnTo>
                  <a:pt x="331327" y="89452"/>
                </a:lnTo>
                <a:lnTo>
                  <a:pt x="324091" y="132967"/>
                </a:lnTo>
                <a:lnTo>
                  <a:pt x="324169" y="176297"/>
                </a:lnTo>
                <a:lnTo>
                  <a:pt x="329612" y="216250"/>
                </a:lnTo>
                <a:lnTo>
                  <a:pt x="339087" y="248118"/>
                </a:lnTo>
                <a:lnTo>
                  <a:pt x="363063" y="283118"/>
                </a:lnTo>
                <a:lnTo>
                  <a:pt x="386175" y="296652"/>
                </a:lnTo>
                <a:lnTo>
                  <a:pt x="415025" y="303608"/>
                </a:lnTo>
                <a:lnTo>
                  <a:pt x="451367" y="304348"/>
                </a:lnTo>
                <a:lnTo>
                  <a:pt x="488907" y="3040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" name="SMARTInkShape-Group377">
            <a:extLst>
              <a:ext uri="{FF2B5EF4-FFF2-40B4-BE49-F238E27FC236}">
                <a16:creationId xmlns:a16="http://schemas.microsoft.com/office/drawing/2014/main" xmlns="" id="{98A635A6-C3F9-434A-967D-3303B4917213}"/>
              </a:ext>
            </a:extLst>
          </p:cNvPr>
          <p:cNvGrpSpPr/>
          <p:nvPr/>
        </p:nvGrpSpPr>
        <p:grpSpPr>
          <a:xfrm>
            <a:off x="2413000" y="1562100"/>
            <a:ext cx="1174751" cy="379471"/>
            <a:chOff x="2413000" y="1562100"/>
            <a:chExt cx="1174751" cy="379471"/>
          </a:xfrm>
        </p:grpSpPr>
        <p:sp>
          <p:nvSpPr>
            <p:cNvPr id="409" name="SMARTInkShape-1716">
              <a:extLst>
                <a:ext uri="{FF2B5EF4-FFF2-40B4-BE49-F238E27FC236}">
                  <a16:creationId xmlns:a16="http://schemas.microsoft.com/office/drawing/2014/main" xmlns="" id="{9F5961AA-CC25-4A3D-A731-8D080C3F84E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282950" y="17780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3862" y="21048"/>
                  </a:lnTo>
                  <a:lnTo>
                    <a:pt x="509" y="6299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717">
              <a:extLst>
                <a:ext uri="{FF2B5EF4-FFF2-40B4-BE49-F238E27FC236}">
                  <a16:creationId xmlns:a16="http://schemas.microsoft.com/office/drawing/2014/main" xmlns="" id="{64F125E6-A613-48FA-A33D-2399321B373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295650" y="16446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1756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718">
              <a:extLst>
                <a:ext uri="{FF2B5EF4-FFF2-40B4-BE49-F238E27FC236}">
                  <a16:creationId xmlns:a16="http://schemas.microsoft.com/office/drawing/2014/main" xmlns="" id="{FF645B50-53C9-4A7A-B0CC-772DDFF4C57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34887" y="1714500"/>
              <a:ext cx="68714" cy="152401"/>
            </a:xfrm>
            <a:custGeom>
              <a:avLst/>
              <a:gdLst/>
              <a:ahLst/>
              <a:cxnLst/>
              <a:rect l="0" t="0" r="0" b="0"/>
              <a:pathLst>
                <a:path w="68714" h="152401">
                  <a:moveTo>
                    <a:pt x="5213" y="0"/>
                  </a:moveTo>
                  <a:lnTo>
                    <a:pt x="5213" y="0"/>
                  </a:lnTo>
                  <a:lnTo>
                    <a:pt x="10239" y="41427"/>
                  </a:lnTo>
                  <a:lnTo>
                    <a:pt x="11301" y="81090"/>
                  </a:lnTo>
                  <a:lnTo>
                    <a:pt x="6442" y="125849"/>
                  </a:lnTo>
                  <a:lnTo>
                    <a:pt x="569" y="149743"/>
                  </a:lnTo>
                  <a:lnTo>
                    <a:pt x="0" y="150628"/>
                  </a:lnTo>
                  <a:lnTo>
                    <a:pt x="10466" y="103889"/>
                  </a:lnTo>
                  <a:lnTo>
                    <a:pt x="21664" y="65197"/>
                  </a:lnTo>
                  <a:lnTo>
                    <a:pt x="43415" y="19082"/>
                  </a:lnTo>
                  <a:lnTo>
                    <a:pt x="46204" y="15543"/>
                  </a:lnTo>
                  <a:lnTo>
                    <a:pt x="48768" y="13890"/>
                  </a:lnTo>
                  <a:lnTo>
                    <a:pt x="51183" y="13493"/>
                  </a:lnTo>
                  <a:lnTo>
                    <a:pt x="52793" y="16757"/>
                  </a:lnTo>
                  <a:lnTo>
                    <a:pt x="55589" y="56961"/>
                  </a:lnTo>
                  <a:lnTo>
                    <a:pt x="56635" y="97042"/>
                  </a:lnTo>
                  <a:lnTo>
                    <a:pt x="66131" y="142883"/>
                  </a:lnTo>
                  <a:lnTo>
                    <a:pt x="6871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719">
              <a:extLst>
                <a:ext uri="{FF2B5EF4-FFF2-40B4-BE49-F238E27FC236}">
                  <a16:creationId xmlns:a16="http://schemas.microsoft.com/office/drawing/2014/main" xmlns="" id="{395551B7-FDBF-4AEB-8166-DC1C277BB07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474160" y="1710518"/>
              <a:ext cx="113591" cy="148703"/>
            </a:xfrm>
            <a:custGeom>
              <a:avLst/>
              <a:gdLst/>
              <a:ahLst/>
              <a:cxnLst/>
              <a:rect l="0" t="0" r="0" b="0"/>
              <a:pathLst>
                <a:path w="113591" h="148703">
                  <a:moveTo>
                    <a:pt x="24690" y="48432"/>
                  </a:moveTo>
                  <a:lnTo>
                    <a:pt x="24690" y="48432"/>
                  </a:lnTo>
                  <a:lnTo>
                    <a:pt x="21319" y="55174"/>
                  </a:lnTo>
                  <a:lnTo>
                    <a:pt x="21546" y="62247"/>
                  </a:lnTo>
                  <a:lnTo>
                    <a:pt x="22594" y="66109"/>
                  </a:lnTo>
                  <a:lnTo>
                    <a:pt x="24704" y="68683"/>
                  </a:lnTo>
                  <a:lnTo>
                    <a:pt x="30811" y="71544"/>
                  </a:lnTo>
                  <a:lnTo>
                    <a:pt x="45553" y="69783"/>
                  </a:lnTo>
                  <a:lnTo>
                    <a:pt x="63328" y="58051"/>
                  </a:lnTo>
                  <a:lnTo>
                    <a:pt x="78629" y="37798"/>
                  </a:lnTo>
                  <a:lnTo>
                    <a:pt x="82059" y="23950"/>
                  </a:lnTo>
                  <a:lnTo>
                    <a:pt x="81986" y="17294"/>
                  </a:lnTo>
                  <a:lnTo>
                    <a:pt x="79821" y="11445"/>
                  </a:lnTo>
                  <a:lnTo>
                    <a:pt x="71770" y="1184"/>
                  </a:lnTo>
                  <a:lnTo>
                    <a:pt x="65955" y="0"/>
                  </a:lnTo>
                  <a:lnTo>
                    <a:pt x="51967" y="4329"/>
                  </a:lnTo>
                  <a:lnTo>
                    <a:pt x="24854" y="22037"/>
                  </a:lnTo>
                  <a:lnTo>
                    <a:pt x="4591" y="48529"/>
                  </a:lnTo>
                  <a:lnTo>
                    <a:pt x="0" y="68466"/>
                  </a:lnTo>
                  <a:lnTo>
                    <a:pt x="1016" y="89086"/>
                  </a:lnTo>
                  <a:lnTo>
                    <a:pt x="13167" y="127305"/>
                  </a:lnTo>
                  <a:lnTo>
                    <a:pt x="17008" y="134881"/>
                  </a:lnTo>
                  <a:lnTo>
                    <a:pt x="22391" y="139931"/>
                  </a:lnTo>
                  <a:lnTo>
                    <a:pt x="35897" y="145543"/>
                  </a:lnTo>
                  <a:lnTo>
                    <a:pt x="66111" y="148702"/>
                  </a:lnTo>
                  <a:lnTo>
                    <a:pt x="113590" y="13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720">
              <a:extLst>
                <a:ext uri="{FF2B5EF4-FFF2-40B4-BE49-F238E27FC236}">
                  <a16:creationId xmlns:a16="http://schemas.microsoft.com/office/drawing/2014/main" xmlns="" id="{74832127-FBDB-4875-A8F9-C350E05173B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37433" y="1749680"/>
              <a:ext cx="107149" cy="136308"/>
            </a:xfrm>
            <a:custGeom>
              <a:avLst/>
              <a:gdLst/>
              <a:ahLst/>
              <a:cxnLst/>
              <a:rect l="0" t="0" r="0" b="0"/>
              <a:pathLst>
                <a:path w="107149" h="136308">
                  <a:moveTo>
                    <a:pt x="12167" y="15620"/>
                  </a:moveTo>
                  <a:lnTo>
                    <a:pt x="12167" y="15620"/>
                  </a:lnTo>
                  <a:lnTo>
                    <a:pt x="15311" y="61399"/>
                  </a:lnTo>
                  <a:lnTo>
                    <a:pt x="7512" y="106237"/>
                  </a:lnTo>
                  <a:lnTo>
                    <a:pt x="266" y="136307"/>
                  </a:lnTo>
                  <a:lnTo>
                    <a:pt x="0" y="135589"/>
                  </a:lnTo>
                  <a:lnTo>
                    <a:pt x="409" y="128912"/>
                  </a:lnTo>
                  <a:lnTo>
                    <a:pt x="8336" y="86060"/>
                  </a:lnTo>
                  <a:lnTo>
                    <a:pt x="17774" y="48642"/>
                  </a:lnTo>
                  <a:lnTo>
                    <a:pt x="29508" y="19760"/>
                  </a:lnTo>
                  <a:lnTo>
                    <a:pt x="37748" y="10404"/>
                  </a:lnTo>
                  <a:lnTo>
                    <a:pt x="41921" y="7909"/>
                  </a:lnTo>
                  <a:lnTo>
                    <a:pt x="44703" y="7658"/>
                  </a:lnTo>
                  <a:lnTo>
                    <a:pt x="46558" y="8900"/>
                  </a:lnTo>
                  <a:lnTo>
                    <a:pt x="47794" y="11140"/>
                  </a:lnTo>
                  <a:lnTo>
                    <a:pt x="53437" y="47400"/>
                  </a:lnTo>
                  <a:lnTo>
                    <a:pt x="50514" y="80222"/>
                  </a:lnTo>
                  <a:lnTo>
                    <a:pt x="50432" y="79855"/>
                  </a:lnTo>
                  <a:lnTo>
                    <a:pt x="70046" y="37722"/>
                  </a:lnTo>
                  <a:lnTo>
                    <a:pt x="82233" y="13937"/>
                  </a:lnTo>
                  <a:lnTo>
                    <a:pt x="89874" y="4289"/>
                  </a:lnTo>
                  <a:lnTo>
                    <a:pt x="95622" y="0"/>
                  </a:lnTo>
                  <a:lnTo>
                    <a:pt x="98142" y="268"/>
                  </a:lnTo>
                  <a:lnTo>
                    <a:pt x="100528" y="1858"/>
                  </a:lnTo>
                  <a:lnTo>
                    <a:pt x="102825" y="4328"/>
                  </a:lnTo>
                  <a:lnTo>
                    <a:pt x="105376" y="14600"/>
                  </a:lnTo>
                  <a:lnTo>
                    <a:pt x="107148" y="53011"/>
                  </a:lnTo>
                  <a:lnTo>
                    <a:pt x="104010" y="96125"/>
                  </a:lnTo>
                  <a:lnTo>
                    <a:pt x="101067" y="11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721">
              <a:extLst>
                <a:ext uri="{FF2B5EF4-FFF2-40B4-BE49-F238E27FC236}">
                  <a16:creationId xmlns:a16="http://schemas.microsoft.com/office/drawing/2014/main" xmlns="" id="{63FD9713-3026-4F55-BDA0-FDDAF549184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017133" y="1721733"/>
              <a:ext cx="94368" cy="175771"/>
            </a:xfrm>
            <a:custGeom>
              <a:avLst/>
              <a:gdLst/>
              <a:ahLst/>
              <a:cxnLst/>
              <a:rect l="0" t="0" r="0" b="0"/>
              <a:pathLst>
                <a:path w="94368" h="175771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3671" y="46536"/>
                  </a:lnTo>
                  <a:lnTo>
                    <a:pt x="53335" y="78078"/>
                  </a:lnTo>
                  <a:lnTo>
                    <a:pt x="66217" y="116116"/>
                  </a:lnTo>
                  <a:lnTo>
                    <a:pt x="69155" y="141428"/>
                  </a:lnTo>
                  <a:lnTo>
                    <a:pt x="63407" y="159733"/>
                  </a:lnTo>
                  <a:lnTo>
                    <a:pt x="55677" y="171161"/>
                  </a:lnTo>
                  <a:lnTo>
                    <a:pt x="51640" y="175197"/>
                  </a:lnTo>
                  <a:lnTo>
                    <a:pt x="47538" y="175770"/>
                  </a:lnTo>
                  <a:lnTo>
                    <a:pt x="43392" y="174036"/>
                  </a:lnTo>
                  <a:lnTo>
                    <a:pt x="39217" y="170763"/>
                  </a:lnTo>
                  <a:lnTo>
                    <a:pt x="34578" y="157719"/>
                  </a:lnTo>
                  <a:lnTo>
                    <a:pt x="33848" y="126779"/>
                  </a:lnTo>
                  <a:lnTo>
                    <a:pt x="37836" y="101717"/>
                  </a:lnTo>
                  <a:lnTo>
                    <a:pt x="51982" y="69185"/>
                  </a:lnTo>
                  <a:lnTo>
                    <a:pt x="63535" y="52836"/>
                  </a:lnTo>
                  <a:lnTo>
                    <a:pt x="75725" y="44159"/>
                  </a:lnTo>
                  <a:lnTo>
                    <a:pt x="94367" y="37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722">
              <a:extLst>
                <a:ext uri="{FF2B5EF4-FFF2-40B4-BE49-F238E27FC236}">
                  <a16:creationId xmlns:a16="http://schemas.microsoft.com/office/drawing/2014/main" xmlns="" id="{5F1B82FC-5F07-4E90-AAA8-990EC08B077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889965" y="1751297"/>
              <a:ext cx="138986" cy="133926"/>
            </a:xfrm>
            <a:custGeom>
              <a:avLst/>
              <a:gdLst/>
              <a:ahLst/>
              <a:cxnLst/>
              <a:rect l="0" t="0" r="0" b="0"/>
              <a:pathLst>
                <a:path w="138986" h="133926">
                  <a:moveTo>
                    <a:pt x="18335" y="52103"/>
                  </a:moveTo>
                  <a:lnTo>
                    <a:pt x="18335" y="52103"/>
                  </a:lnTo>
                  <a:lnTo>
                    <a:pt x="50973" y="35475"/>
                  </a:lnTo>
                  <a:lnTo>
                    <a:pt x="72289" y="13227"/>
                  </a:lnTo>
                  <a:lnTo>
                    <a:pt x="74766" y="8547"/>
                  </a:lnTo>
                  <a:lnTo>
                    <a:pt x="75711" y="4721"/>
                  </a:lnTo>
                  <a:lnTo>
                    <a:pt x="75636" y="1465"/>
                  </a:lnTo>
                  <a:lnTo>
                    <a:pt x="73469" y="0"/>
                  </a:lnTo>
                  <a:lnTo>
                    <a:pt x="65417" y="253"/>
                  </a:lnTo>
                  <a:lnTo>
                    <a:pt x="38871" y="11105"/>
                  </a:lnTo>
                  <a:lnTo>
                    <a:pt x="21817" y="25650"/>
                  </a:lnTo>
                  <a:lnTo>
                    <a:pt x="8594" y="43874"/>
                  </a:lnTo>
                  <a:lnTo>
                    <a:pt x="365" y="63733"/>
                  </a:lnTo>
                  <a:lnTo>
                    <a:pt x="0" y="84318"/>
                  </a:lnTo>
                  <a:lnTo>
                    <a:pt x="1878" y="94746"/>
                  </a:lnTo>
                  <a:lnTo>
                    <a:pt x="11491" y="111978"/>
                  </a:lnTo>
                  <a:lnTo>
                    <a:pt x="18006" y="119536"/>
                  </a:lnTo>
                  <a:lnTo>
                    <a:pt x="36533" y="129816"/>
                  </a:lnTo>
                  <a:lnTo>
                    <a:pt x="47401" y="133545"/>
                  </a:lnTo>
                  <a:lnTo>
                    <a:pt x="70764" y="133925"/>
                  </a:lnTo>
                  <a:lnTo>
                    <a:pt x="94553" y="127980"/>
                  </a:lnTo>
                  <a:lnTo>
                    <a:pt x="138985" y="102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723">
              <a:extLst>
                <a:ext uri="{FF2B5EF4-FFF2-40B4-BE49-F238E27FC236}">
                  <a16:creationId xmlns:a16="http://schemas.microsoft.com/office/drawing/2014/main" xmlns="" id="{1030A83B-B613-4C39-86CB-8270AA94BDE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413000" y="1592282"/>
              <a:ext cx="158702" cy="349289"/>
            </a:xfrm>
            <a:custGeom>
              <a:avLst/>
              <a:gdLst/>
              <a:ahLst/>
              <a:cxnLst/>
              <a:rect l="0" t="0" r="0" b="0"/>
              <a:pathLst>
                <a:path w="158702" h="349289">
                  <a:moveTo>
                    <a:pt x="19050" y="71418"/>
                  </a:moveTo>
                  <a:lnTo>
                    <a:pt x="19050" y="71418"/>
                  </a:lnTo>
                  <a:lnTo>
                    <a:pt x="15679" y="74789"/>
                  </a:lnTo>
                  <a:lnTo>
                    <a:pt x="13288" y="110419"/>
                  </a:lnTo>
                  <a:lnTo>
                    <a:pt x="12961" y="144020"/>
                  </a:lnTo>
                  <a:lnTo>
                    <a:pt x="12816" y="184354"/>
                  </a:lnTo>
                  <a:lnTo>
                    <a:pt x="13457" y="227445"/>
                  </a:lnTo>
                  <a:lnTo>
                    <a:pt x="16094" y="270115"/>
                  </a:lnTo>
                  <a:lnTo>
                    <a:pt x="17736" y="305072"/>
                  </a:lnTo>
                  <a:lnTo>
                    <a:pt x="18791" y="348524"/>
                  </a:lnTo>
                  <a:lnTo>
                    <a:pt x="18171" y="349288"/>
                  </a:lnTo>
                  <a:lnTo>
                    <a:pt x="14635" y="327317"/>
                  </a:lnTo>
                  <a:lnTo>
                    <a:pt x="13560" y="295688"/>
                  </a:lnTo>
                  <a:lnTo>
                    <a:pt x="14964" y="252468"/>
                  </a:lnTo>
                  <a:lnTo>
                    <a:pt x="16326" y="228101"/>
                  </a:lnTo>
                  <a:lnTo>
                    <a:pt x="18645" y="200568"/>
                  </a:lnTo>
                  <a:lnTo>
                    <a:pt x="21602" y="170923"/>
                  </a:lnTo>
                  <a:lnTo>
                    <a:pt x="24985" y="139872"/>
                  </a:lnTo>
                  <a:lnTo>
                    <a:pt x="30062" y="112115"/>
                  </a:lnTo>
                  <a:lnTo>
                    <a:pt x="36269" y="86555"/>
                  </a:lnTo>
                  <a:lnTo>
                    <a:pt x="49281" y="43573"/>
                  </a:lnTo>
                  <a:lnTo>
                    <a:pt x="59767" y="15063"/>
                  </a:lnTo>
                  <a:lnTo>
                    <a:pt x="65951" y="7037"/>
                  </a:lnTo>
                  <a:lnTo>
                    <a:pt x="72895" y="2392"/>
                  </a:lnTo>
                  <a:lnTo>
                    <a:pt x="80347" y="0"/>
                  </a:lnTo>
                  <a:lnTo>
                    <a:pt x="87431" y="1229"/>
                  </a:lnTo>
                  <a:lnTo>
                    <a:pt x="100947" y="10119"/>
                  </a:lnTo>
                  <a:lnTo>
                    <a:pt x="127199" y="47846"/>
                  </a:lnTo>
                  <a:lnTo>
                    <a:pt x="141434" y="83284"/>
                  </a:lnTo>
                  <a:lnTo>
                    <a:pt x="151760" y="122553"/>
                  </a:lnTo>
                  <a:lnTo>
                    <a:pt x="158701" y="163524"/>
                  </a:lnTo>
                  <a:lnTo>
                    <a:pt x="158493" y="205252"/>
                  </a:lnTo>
                  <a:lnTo>
                    <a:pt x="151580" y="245200"/>
                  </a:lnTo>
                  <a:lnTo>
                    <a:pt x="136749" y="279417"/>
                  </a:lnTo>
                  <a:lnTo>
                    <a:pt x="101823" y="319706"/>
                  </a:lnTo>
                  <a:lnTo>
                    <a:pt x="60195" y="343873"/>
                  </a:lnTo>
                  <a:lnTo>
                    <a:pt x="36866" y="347496"/>
                  </a:lnTo>
                  <a:lnTo>
                    <a:pt x="26694" y="346487"/>
                  </a:lnTo>
                  <a:lnTo>
                    <a:pt x="19207" y="342992"/>
                  </a:lnTo>
                  <a:lnTo>
                    <a:pt x="0" y="319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724">
              <a:extLst>
                <a:ext uri="{FF2B5EF4-FFF2-40B4-BE49-F238E27FC236}">
                  <a16:creationId xmlns:a16="http://schemas.microsoft.com/office/drawing/2014/main" xmlns="" id="{D43EC9AF-2B9C-4FF9-B6EB-55D19512242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628900" y="1775377"/>
              <a:ext cx="95251" cy="128851"/>
            </a:xfrm>
            <a:custGeom>
              <a:avLst/>
              <a:gdLst/>
              <a:ahLst/>
              <a:cxnLst/>
              <a:rect l="0" t="0" r="0" b="0"/>
              <a:pathLst>
                <a:path w="95251" h="128851">
                  <a:moveTo>
                    <a:pt x="0" y="85173"/>
                  </a:moveTo>
                  <a:lnTo>
                    <a:pt x="0" y="85173"/>
                  </a:lnTo>
                  <a:lnTo>
                    <a:pt x="6481" y="84467"/>
                  </a:lnTo>
                  <a:lnTo>
                    <a:pt x="20264" y="79398"/>
                  </a:lnTo>
                  <a:lnTo>
                    <a:pt x="42214" y="61408"/>
                  </a:lnTo>
                  <a:lnTo>
                    <a:pt x="54998" y="45676"/>
                  </a:lnTo>
                  <a:lnTo>
                    <a:pt x="59721" y="33752"/>
                  </a:lnTo>
                  <a:lnTo>
                    <a:pt x="61115" y="21397"/>
                  </a:lnTo>
                  <a:lnTo>
                    <a:pt x="59383" y="8850"/>
                  </a:lnTo>
                  <a:lnTo>
                    <a:pt x="56522" y="4658"/>
                  </a:lnTo>
                  <a:lnTo>
                    <a:pt x="52498" y="1863"/>
                  </a:lnTo>
                  <a:lnTo>
                    <a:pt x="47698" y="0"/>
                  </a:lnTo>
                  <a:lnTo>
                    <a:pt x="43088" y="874"/>
                  </a:lnTo>
                  <a:lnTo>
                    <a:pt x="34202" y="7490"/>
                  </a:lnTo>
                  <a:lnTo>
                    <a:pt x="21266" y="26486"/>
                  </a:lnTo>
                  <a:lnTo>
                    <a:pt x="15238" y="56731"/>
                  </a:lnTo>
                  <a:lnTo>
                    <a:pt x="16823" y="89132"/>
                  </a:lnTo>
                  <a:lnTo>
                    <a:pt x="23705" y="106688"/>
                  </a:lnTo>
                  <a:lnTo>
                    <a:pt x="28503" y="114333"/>
                  </a:lnTo>
                  <a:lnTo>
                    <a:pt x="43242" y="124709"/>
                  </a:lnTo>
                  <a:lnTo>
                    <a:pt x="52112" y="128464"/>
                  </a:lnTo>
                  <a:lnTo>
                    <a:pt x="60846" y="128850"/>
                  </a:lnTo>
                  <a:lnTo>
                    <a:pt x="95250" y="116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725">
              <a:extLst>
                <a:ext uri="{FF2B5EF4-FFF2-40B4-BE49-F238E27FC236}">
                  <a16:creationId xmlns:a16="http://schemas.microsoft.com/office/drawing/2014/main" xmlns="" id="{31F192FF-69E3-4E04-892A-1FC4EDDEB8C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810155" y="1562100"/>
              <a:ext cx="47346" cy="370261"/>
            </a:xfrm>
            <a:custGeom>
              <a:avLst/>
              <a:gdLst/>
              <a:ahLst/>
              <a:cxnLst/>
              <a:rect l="0" t="0" r="0" b="0"/>
              <a:pathLst>
                <a:path w="47346" h="370261">
                  <a:moveTo>
                    <a:pt x="47345" y="0"/>
                  </a:moveTo>
                  <a:lnTo>
                    <a:pt x="47345" y="0"/>
                  </a:lnTo>
                  <a:lnTo>
                    <a:pt x="37206" y="36898"/>
                  </a:lnTo>
                  <a:lnTo>
                    <a:pt x="29668" y="68610"/>
                  </a:lnTo>
                  <a:lnTo>
                    <a:pt x="21615" y="107634"/>
                  </a:lnTo>
                  <a:lnTo>
                    <a:pt x="14037" y="150848"/>
                  </a:lnTo>
                  <a:lnTo>
                    <a:pt x="8317" y="195925"/>
                  </a:lnTo>
                  <a:lnTo>
                    <a:pt x="5305" y="239948"/>
                  </a:lnTo>
                  <a:lnTo>
                    <a:pt x="3261" y="280916"/>
                  </a:lnTo>
                  <a:lnTo>
                    <a:pt x="0" y="315587"/>
                  </a:lnTo>
                  <a:lnTo>
                    <a:pt x="940" y="356131"/>
                  </a:lnTo>
                  <a:lnTo>
                    <a:pt x="3002" y="363715"/>
                  </a:lnTo>
                  <a:lnTo>
                    <a:pt x="5789" y="368065"/>
                  </a:lnTo>
                  <a:lnTo>
                    <a:pt x="9057" y="370260"/>
                  </a:lnTo>
                  <a:lnTo>
                    <a:pt x="14059" y="368196"/>
                  </a:lnTo>
                  <a:lnTo>
                    <a:pt x="4099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726">
              <a:extLst>
                <a:ext uri="{FF2B5EF4-FFF2-40B4-BE49-F238E27FC236}">
                  <a16:creationId xmlns:a16="http://schemas.microsoft.com/office/drawing/2014/main" xmlns="" id="{DDB33391-D3F1-41F3-98C4-0464B2BCAE2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59431" y="1778000"/>
              <a:ext cx="129820" cy="17645"/>
            </a:xfrm>
            <a:custGeom>
              <a:avLst/>
              <a:gdLst/>
              <a:ahLst/>
              <a:cxnLst/>
              <a:rect l="0" t="0" r="0" b="0"/>
              <a:pathLst>
                <a:path w="129820" h="17645">
                  <a:moveTo>
                    <a:pt x="21869" y="0"/>
                  </a:moveTo>
                  <a:lnTo>
                    <a:pt x="21869" y="0"/>
                  </a:lnTo>
                  <a:lnTo>
                    <a:pt x="4413" y="9434"/>
                  </a:lnTo>
                  <a:lnTo>
                    <a:pt x="0" y="14306"/>
                  </a:lnTo>
                  <a:lnTo>
                    <a:pt x="1645" y="15887"/>
                  </a:lnTo>
                  <a:lnTo>
                    <a:pt x="10999" y="17644"/>
                  </a:lnTo>
                  <a:lnTo>
                    <a:pt x="45616" y="15262"/>
                  </a:lnTo>
                  <a:lnTo>
                    <a:pt x="77579" y="10076"/>
                  </a:lnTo>
                  <a:lnTo>
                    <a:pt x="129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378">
            <a:extLst>
              <a:ext uri="{FF2B5EF4-FFF2-40B4-BE49-F238E27FC236}">
                <a16:creationId xmlns:a16="http://schemas.microsoft.com/office/drawing/2014/main" xmlns="" id="{94819ECA-97A0-4E56-A841-BC377E9ED714}"/>
              </a:ext>
            </a:extLst>
          </p:cNvPr>
          <p:cNvGrpSpPr/>
          <p:nvPr/>
        </p:nvGrpSpPr>
        <p:grpSpPr>
          <a:xfrm>
            <a:off x="1752600" y="1644650"/>
            <a:ext cx="169625" cy="323851"/>
            <a:chOff x="1752600" y="1644650"/>
            <a:chExt cx="169625" cy="323851"/>
          </a:xfrm>
        </p:grpSpPr>
        <p:sp>
          <p:nvSpPr>
            <p:cNvPr id="421" name="SMARTInkShape-1727">
              <a:extLst>
                <a:ext uri="{FF2B5EF4-FFF2-40B4-BE49-F238E27FC236}">
                  <a16:creationId xmlns:a16="http://schemas.microsoft.com/office/drawing/2014/main" xmlns="" id="{FD126889-ED03-4CE4-B9CE-6ADBDD20509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74656" y="1866900"/>
              <a:ext cx="47569" cy="79361"/>
            </a:xfrm>
            <a:custGeom>
              <a:avLst/>
              <a:gdLst/>
              <a:ahLst/>
              <a:cxnLst/>
              <a:rect l="0" t="0" r="0" b="0"/>
              <a:pathLst>
                <a:path w="47569" h="79361">
                  <a:moveTo>
                    <a:pt x="17644" y="0"/>
                  </a:moveTo>
                  <a:lnTo>
                    <a:pt x="17644" y="0"/>
                  </a:lnTo>
                  <a:lnTo>
                    <a:pt x="8210" y="15914"/>
                  </a:lnTo>
                  <a:lnTo>
                    <a:pt x="1757" y="37563"/>
                  </a:lnTo>
                  <a:lnTo>
                    <a:pt x="0" y="53619"/>
                  </a:lnTo>
                  <a:lnTo>
                    <a:pt x="2982" y="66399"/>
                  </a:lnTo>
                  <a:lnTo>
                    <a:pt x="5752" y="71783"/>
                  </a:lnTo>
                  <a:lnTo>
                    <a:pt x="9716" y="75372"/>
                  </a:lnTo>
                  <a:lnTo>
                    <a:pt x="19765" y="79360"/>
                  </a:lnTo>
                  <a:lnTo>
                    <a:pt x="24702" y="79012"/>
                  </a:lnTo>
                  <a:lnTo>
                    <a:pt x="33951" y="74863"/>
                  </a:lnTo>
                  <a:lnTo>
                    <a:pt x="40884" y="64552"/>
                  </a:lnTo>
                  <a:lnTo>
                    <a:pt x="46873" y="46643"/>
                  </a:lnTo>
                  <a:lnTo>
                    <a:pt x="47568" y="36958"/>
                  </a:lnTo>
                  <a:lnTo>
                    <a:pt x="45525" y="27950"/>
                  </a:lnTo>
                  <a:lnTo>
                    <a:pt x="40384" y="21124"/>
                  </a:lnTo>
                  <a:lnTo>
                    <a:pt x="34101" y="16444"/>
                  </a:lnTo>
                  <a:lnTo>
                    <a:pt x="2399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728">
              <a:extLst>
                <a:ext uri="{FF2B5EF4-FFF2-40B4-BE49-F238E27FC236}">
                  <a16:creationId xmlns:a16="http://schemas.microsoft.com/office/drawing/2014/main" xmlns="" id="{46BA14D7-4C80-4228-807E-46ECA6B791B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52600" y="1644650"/>
              <a:ext cx="31751" cy="323851"/>
            </a:xfrm>
            <a:custGeom>
              <a:avLst/>
              <a:gdLst/>
              <a:ahLst/>
              <a:cxnLst/>
              <a:rect l="0" t="0" r="0" b="0"/>
              <a:pathLst>
                <a:path w="31751" h="323851">
                  <a:moveTo>
                    <a:pt x="0" y="0"/>
                  </a:moveTo>
                  <a:lnTo>
                    <a:pt x="0" y="0"/>
                  </a:lnTo>
                  <a:lnTo>
                    <a:pt x="10831" y="43338"/>
                  </a:lnTo>
                  <a:lnTo>
                    <a:pt x="17007" y="78457"/>
                  </a:lnTo>
                  <a:lnTo>
                    <a:pt x="23305" y="121946"/>
                  </a:lnTo>
                  <a:lnTo>
                    <a:pt x="27526" y="158856"/>
                  </a:lnTo>
                  <a:lnTo>
                    <a:pt x="27991" y="193134"/>
                  </a:lnTo>
                  <a:lnTo>
                    <a:pt x="26168" y="238317"/>
                  </a:lnTo>
                  <a:lnTo>
                    <a:pt x="25628" y="276635"/>
                  </a:lnTo>
                  <a:lnTo>
                    <a:pt x="27349" y="304686"/>
                  </a:lnTo>
                  <a:lnTo>
                    <a:pt x="317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379">
            <a:extLst>
              <a:ext uri="{FF2B5EF4-FFF2-40B4-BE49-F238E27FC236}">
                <a16:creationId xmlns:a16="http://schemas.microsoft.com/office/drawing/2014/main" xmlns="" id="{556460BB-5EC9-4EA3-A27A-BBF6143CFD7E}"/>
              </a:ext>
            </a:extLst>
          </p:cNvPr>
          <p:cNvGrpSpPr/>
          <p:nvPr/>
        </p:nvGrpSpPr>
        <p:grpSpPr>
          <a:xfrm>
            <a:off x="4790879" y="517042"/>
            <a:ext cx="528123" cy="600721"/>
            <a:chOff x="4790879" y="517042"/>
            <a:chExt cx="528123" cy="600721"/>
          </a:xfrm>
        </p:grpSpPr>
        <p:sp>
          <p:nvSpPr>
            <p:cNvPr id="424" name="SMARTInkShape-1729">
              <a:extLst>
                <a:ext uri="{FF2B5EF4-FFF2-40B4-BE49-F238E27FC236}">
                  <a16:creationId xmlns:a16="http://schemas.microsoft.com/office/drawing/2014/main" xmlns="" id="{B87BA11B-69CF-4ED3-B058-851B1297C8B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97229" y="558800"/>
              <a:ext cx="238322" cy="88901"/>
            </a:xfrm>
            <a:custGeom>
              <a:avLst/>
              <a:gdLst/>
              <a:ahLst/>
              <a:cxnLst/>
              <a:rect l="0" t="0" r="0" b="0"/>
              <a:pathLst>
                <a:path w="238322" h="88901">
                  <a:moveTo>
                    <a:pt x="3371" y="88900"/>
                  </a:moveTo>
                  <a:lnTo>
                    <a:pt x="3371" y="88900"/>
                  </a:lnTo>
                  <a:lnTo>
                    <a:pt x="0" y="78787"/>
                  </a:lnTo>
                  <a:lnTo>
                    <a:pt x="226" y="68178"/>
                  </a:lnTo>
                  <a:lnTo>
                    <a:pt x="1275" y="62385"/>
                  </a:lnTo>
                  <a:lnTo>
                    <a:pt x="11847" y="50304"/>
                  </a:lnTo>
                  <a:lnTo>
                    <a:pt x="47038" y="29722"/>
                  </a:lnTo>
                  <a:lnTo>
                    <a:pt x="84163" y="16032"/>
                  </a:lnTo>
                  <a:lnTo>
                    <a:pt x="128884" y="7596"/>
                  </a:lnTo>
                  <a:lnTo>
                    <a:pt x="173219" y="3376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730">
              <a:extLst>
                <a:ext uri="{FF2B5EF4-FFF2-40B4-BE49-F238E27FC236}">
                  <a16:creationId xmlns:a16="http://schemas.microsoft.com/office/drawing/2014/main" xmlns="" id="{D114C52B-404E-47D8-9C9D-DDB4322F476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00600" y="577850"/>
              <a:ext cx="31751" cy="330201"/>
            </a:xfrm>
            <a:custGeom>
              <a:avLst/>
              <a:gdLst/>
              <a:ahLst/>
              <a:cxnLst/>
              <a:rect l="0" t="0" r="0" b="0"/>
              <a:pathLst>
                <a:path w="31751" h="330201">
                  <a:moveTo>
                    <a:pt x="31750" y="0"/>
                  </a:moveTo>
                  <a:lnTo>
                    <a:pt x="31750" y="0"/>
                  </a:lnTo>
                  <a:lnTo>
                    <a:pt x="31750" y="33893"/>
                  </a:lnTo>
                  <a:lnTo>
                    <a:pt x="31044" y="69391"/>
                  </a:lnTo>
                  <a:lnTo>
                    <a:pt x="28379" y="113391"/>
                  </a:lnTo>
                  <a:lnTo>
                    <a:pt x="25975" y="136977"/>
                  </a:lnTo>
                  <a:lnTo>
                    <a:pt x="22961" y="161168"/>
                  </a:lnTo>
                  <a:lnTo>
                    <a:pt x="19541" y="185762"/>
                  </a:lnTo>
                  <a:lnTo>
                    <a:pt x="13858" y="231903"/>
                  </a:lnTo>
                  <a:lnTo>
                    <a:pt x="8982" y="27240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731">
              <a:extLst>
                <a:ext uri="{FF2B5EF4-FFF2-40B4-BE49-F238E27FC236}">
                  <a16:creationId xmlns:a16="http://schemas.microsoft.com/office/drawing/2014/main" xmlns="" id="{96978F18-484D-43C7-A094-20B49D61735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219700" y="517042"/>
              <a:ext cx="99302" cy="462658"/>
            </a:xfrm>
            <a:custGeom>
              <a:avLst/>
              <a:gdLst/>
              <a:ahLst/>
              <a:cxnLst/>
              <a:rect l="0" t="0" r="0" b="0"/>
              <a:pathLst>
                <a:path w="99302" h="462658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3878" y="46844"/>
                  </a:lnTo>
                  <a:lnTo>
                    <a:pt x="52686" y="80472"/>
                  </a:lnTo>
                  <a:lnTo>
                    <a:pt x="72099" y="120348"/>
                  </a:lnTo>
                  <a:lnTo>
                    <a:pt x="90134" y="166292"/>
                  </a:lnTo>
                  <a:lnTo>
                    <a:pt x="95367" y="191103"/>
                  </a:lnTo>
                  <a:lnTo>
                    <a:pt x="98150" y="216816"/>
                  </a:lnTo>
                  <a:lnTo>
                    <a:pt x="99301" y="243130"/>
                  </a:lnTo>
                  <a:lnTo>
                    <a:pt x="97949" y="269139"/>
                  </a:lnTo>
                  <a:lnTo>
                    <a:pt x="94933" y="294945"/>
                  </a:lnTo>
                  <a:lnTo>
                    <a:pt x="90805" y="320616"/>
                  </a:lnTo>
                  <a:lnTo>
                    <a:pt x="76812" y="364191"/>
                  </a:lnTo>
                  <a:lnTo>
                    <a:pt x="59539" y="399551"/>
                  </a:lnTo>
                  <a:lnTo>
                    <a:pt x="27336" y="443365"/>
                  </a:lnTo>
                  <a:lnTo>
                    <a:pt x="10686" y="460143"/>
                  </a:lnTo>
                  <a:lnTo>
                    <a:pt x="7124" y="462498"/>
                  </a:lnTo>
                  <a:lnTo>
                    <a:pt x="5455" y="462657"/>
                  </a:lnTo>
                  <a:lnTo>
                    <a:pt x="5049" y="461352"/>
                  </a:lnTo>
                  <a:lnTo>
                    <a:pt x="6350" y="45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732">
              <a:extLst>
                <a:ext uri="{FF2B5EF4-FFF2-40B4-BE49-F238E27FC236}">
                  <a16:creationId xmlns:a16="http://schemas.microsoft.com/office/drawing/2014/main" xmlns="" id="{2A777F33-A4B3-40FA-9E42-BE9CFE26550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984828" y="825500"/>
              <a:ext cx="110649" cy="292263"/>
            </a:xfrm>
            <a:custGeom>
              <a:avLst/>
              <a:gdLst/>
              <a:ahLst/>
              <a:cxnLst/>
              <a:rect l="0" t="0" r="0" b="0"/>
              <a:pathLst>
                <a:path w="110649" h="292263">
                  <a:moveTo>
                    <a:pt x="6272" y="0"/>
                  </a:moveTo>
                  <a:lnTo>
                    <a:pt x="6272" y="0"/>
                  </a:lnTo>
                  <a:lnTo>
                    <a:pt x="805" y="5467"/>
                  </a:lnTo>
                  <a:lnTo>
                    <a:pt x="0" y="27320"/>
                  </a:lnTo>
                  <a:lnTo>
                    <a:pt x="10758" y="69962"/>
                  </a:lnTo>
                  <a:lnTo>
                    <a:pt x="14851" y="82600"/>
                  </a:lnTo>
                  <a:lnTo>
                    <a:pt x="17636" y="86817"/>
                  </a:lnTo>
                  <a:lnTo>
                    <a:pt x="20903" y="89628"/>
                  </a:lnTo>
                  <a:lnTo>
                    <a:pt x="28297" y="92751"/>
                  </a:lnTo>
                  <a:lnTo>
                    <a:pt x="36286" y="94139"/>
                  </a:lnTo>
                  <a:lnTo>
                    <a:pt x="40393" y="92393"/>
                  </a:lnTo>
                  <a:lnTo>
                    <a:pt x="52914" y="79822"/>
                  </a:lnTo>
                  <a:lnTo>
                    <a:pt x="74499" y="47224"/>
                  </a:lnTo>
                  <a:lnTo>
                    <a:pt x="75040" y="47005"/>
                  </a:lnTo>
                  <a:lnTo>
                    <a:pt x="75400" y="47564"/>
                  </a:lnTo>
                  <a:lnTo>
                    <a:pt x="88289" y="87239"/>
                  </a:lnTo>
                  <a:lnTo>
                    <a:pt x="98881" y="131323"/>
                  </a:lnTo>
                  <a:lnTo>
                    <a:pt x="105600" y="176102"/>
                  </a:lnTo>
                  <a:lnTo>
                    <a:pt x="110648" y="223707"/>
                  </a:lnTo>
                  <a:lnTo>
                    <a:pt x="107597" y="262428"/>
                  </a:lnTo>
                  <a:lnTo>
                    <a:pt x="101635" y="277972"/>
                  </a:lnTo>
                  <a:lnTo>
                    <a:pt x="94282" y="287702"/>
                  </a:lnTo>
                  <a:lnTo>
                    <a:pt x="90346" y="291285"/>
                  </a:lnTo>
                  <a:lnTo>
                    <a:pt x="85604" y="292262"/>
                  </a:lnTo>
                  <a:lnTo>
                    <a:pt x="74691" y="289585"/>
                  </a:lnTo>
                  <a:lnTo>
                    <a:pt x="64668" y="279928"/>
                  </a:lnTo>
                  <a:lnTo>
                    <a:pt x="52973" y="258625"/>
                  </a:lnTo>
                  <a:lnTo>
                    <a:pt x="46921" y="234439"/>
                  </a:lnTo>
                  <a:lnTo>
                    <a:pt x="4437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733">
              <a:extLst>
                <a:ext uri="{FF2B5EF4-FFF2-40B4-BE49-F238E27FC236}">
                  <a16:creationId xmlns:a16="http://schemas.microsoft.com/office/drawing/2014/main" xmlns="" id="{679A1C46-E30D-4AF9-8C26-E08AE35E8CD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90879" y="711200"/>
              <a:ext cx="181172" cy="25401"/>
            </a:xfrm>
            <a:custGeom>
              <a:avLst/>
              <a:gdLst/>
              <a:ahLst/>
              <a:cxnLst/>
              <a:rect l="0" t="0" r="0" b="0"/>
              <a:pathLst>
                <a:path w="1811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11276" y="23989"/>
                  </a:lnTo>
                  <a:lnTo>
                    <a:pt x="46321" y="15261"/>
                  </a:lnTo>
                  <a:lnTo>
                    <a:pt x="81256" y="7723"/>
                  </a:lnTo>
                  <a:lnTo>
                    <a:pt x="120301" y="3433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380">
            <a:extLst>
              <a:ext uri="{FF2B5EF4-FFF2-40B4-BE49-F238E27FC236}">
                <a16:creationId xmlns:a16="http://schemas.microsoft.com/office/drawing/2014/main" xmlns="" id="{7441901E-3EC8-4DA9-B9D4-26B87A73D37E}"/>
              </a:ext>
            </a:extLst>
          </p:cNvPr>
          <p:cNvGrpSpPr/>
          <p:nvPr/>
        </p:nvGrpSpPr>
        <p:grpSpPr>
          <a:xfrm>
            <a:off x="2997200" y="439033"/>
            <a:ext cx="1492251" cy="672737"/>
            <a:chOff x="2997200" y="439033"/>
            <a:chExt cx="1492251" cy="672737"/>
          </a:xfrm>
        </p:grpSpPr>
        <p:sp>
          <p:nvSpPr>
            <p:cNvPr id="430" name="SMARTInkShape-1734">
              <a:extLst>
                <a:ext uri="{FF2B5EF4-FFF2-40B4-BE49-F238E27FC236}">
                  <a16:creationId xmlns:a16="http://schemas.microsoft.com/office/drawing/2014/main" xmlns="" id="{A2619DBC-3E70-4489-B79C-18BDF731525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19600" y="96520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27142" y="445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735">
              <a:extLst>
                <a:ext uri="{FF2B5EF4-FFF2-40B4-BE49-F238E27FC236}">
                  <a16:creationId xmlns:a16="http://schemas.microsoft.com/office/drawing/2014/main" xmlns="" id="{40AA34FE-36B0-446F-A3D6-74E490FFB49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21150" y="901020"/>
              <a:ext cx="107668" cy="210750"/>
            </a:xfrm>
            <a:custGeom>
              <a:avLst/>
              <a:gdLst/>
              <a:ahLst/>
              <a:cxnLst/>
              <a:rect l="0" t="0" r="0" b="0"/>
              <a:pathLst>
                <a:path w="107668" h="210750">
                  <a:moveTo>
                    <a:pt x="25400" y="32430"/>
                  </a:moveTo>
                  <a:lnTo>
                    <a:pt x="25400" y="32430"/>
                  </a:lnTo>
                  <a:lnTo>
                    <a:pt x="20374" y="73875"/>
                  </a:lnTo>
                  <a:lnTo>
                    <a:pt x="19311" y="118620"/>
                  </a:lnTo>
                  <a:lnTo>
                    <a:pt x="19073" y="163710"/>
                  </a:lnTo>
                  <a:lnTo>
                    <a:pt x="18359" y="165105"/>
                  </a:lnTo>
                  <a:lnTo>
                    <a:pt x="17178" y="164625"/>
                  </a:lnTo>
                  <a:lnTo>
                    <a:pt x="15685" y="162893"/>
                  </a:lnTo>
                  <a:lnTo>
                    <a:pt x="10214" y="140230"/>
                  </a:lnTo>
                  <a:lnTo>
                    <a:pt x="10866" y="99962"/>
                  </a:lnTo>
                  <a:lnTo>
                    <a:pt x="17529" y="68559"/>
                  </a:lnTo>
                  <a:lnTo>
                    <a:pt x="31299" y="26672"/>
                  </a:lnTo>
                  <a:lnTo>
                    <a:pt x="40016" y="8704"/>
                  </a:lnTo>
                  <a:lnTo>
                    <a:pt x="48594" y="719"/>
                  </a:lnTo>
                  <a:lnTo>
                    <a:pt x="52857" y="0"/>
                  </a:lnTo>
                  <a:lnTo>
                    <a:pt x="57110" y="932"/>
                  </a:lnTo>
                  <a:lnTo>
                    <a:pt x="61357" y="2965"/>
                  </a:lnTo>
                  <a:lnTo>
                    <a:pt x="77446" y="19309"/>
                  </a:lnTo>
                  <a:lnTo>
                    <a:pt x="95619" y="48768"/>
                  </a:lnTo>
                  <a:lnTo>
                    <a:pt x="107667" y="87679"/>
                  </a:lnTo>
                  <a:lnTo>
                    <a:pt x="105593" y="130488"/>
                  </a:lnTo>
                  <a:lnTo>
                    <a:pt x="93967" y="155974"/>
                  </a:lnTo>
                  <a:lnTo>
                    <a:pt x="67589" y="186393"/>
                  </a:lnTo>
                  <a:lnTo>
                    <a:pt x="39311" y="205049"/>
                  </a:lnTo>
                  <a:lnTo>
                    <a:pt x="23116" y="210749"/>
                  </a:lnTo>
                  <a:lnTo>
                    <a:pt x="0" y="210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736">
              <a:extLst>
                <a:ext uri="{FF2B5EF4-FFF2-40B4-BE49-F238E27FC236}">
                  <a16:creationId xmlns:a16="http://schemas.microsoft.com/office/drawing/2014/main" xmlns="" id="{A9DF6B41-E1EE-4E48-AC54-D33A27ECF0D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907942" y="736600"/>
              <a:ext cx="238609" cy="38101"/>
            </a:xfrm>
            <a:custGeom>
              <a:avLst/>
              <a:gdLst/>
              <a:ahLst/>
              <a:cxnLst/>
              <a:rect l="0" t="0" r="0" b="0"/>
              <a:pathLst>
                <a:path w="23860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8100"/>
                  </a:lnTo>
                  <a:lnTo>
                    <a:pt x="1562" y="38100"/>
                  </a:lnTo>
                  <a:lnTo>
                    <a:pt x="35778" y="27961"/>
                  </a:lnTo>
                  <a:lnTo>
                    <a:pt x="66617" y="20423"/>
                  </a:lnTo>
                  <a:lnTo>
                    <a:pt x="105253" y="14251"/>
                  </a:lnTo>
                  <a:lnTo>
                    <a:pt x="148295" y="9156"/>
                  </a:lnTo>
                  <a:lnTo>
                    <a:pt x="193294" y="4540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37">
              <a:extLst>
                <a:ext uri="{FF2B5EF4-FFF2-40B4-BE49-F238E27FC236}">
                  <a16:creationId xmlns:a16="http://schemas.microsoft.com/office/drawing/2014/main" xmlns="" id="{B1BC95D2-6A0A-4E41-B338-7F206151F1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905250" y="575440"/>
              <a:ext cx="285751" cy="53211"/>
            </a:xfrm>
            <a:custGeom>
              <a:avLst/>
              <a:gdLst/>
              <a:ahLst/>
              <a:cxnLst/>
              <a:rect l="0" t="0" r="0" b="0"/>
              <a:pathLst>
                <a:path w="285751" h="53211">
                  <a:moveTo>
                    <a:pt x="0" y="53210"/>
                  </a:moveTo>
                  <a:lnTo>
                    <a:pt x="0" y="53210"/>
                  </a:lnTo>
                  <a:lnTo>
                    <a:pt x="0" y="44372"/>
                  </a:lnTo>
                  <a:lnTo>
                    <a:pt x="20226" y="34912"/>
                  </a:lnTo>
                  <a:lnTo>
                    <a:pt x="50852" y="25322"/>
                  </a:lnTo>
                  <a:lnTo>
                    <a:pt x="91746" y="14710"/>
                  </a:lnTo>
                  <a:lnTo>
                    <a:pt x="115492" y="9904"/>
                  </a:lnTo>
                  <a:lnTo>
                    <a:pt x="140495" y="5290"/>
                  </a:lnTo>
                  <a:lnTo>
                    <a:pt x="187090" y="162"/>
                  </a:lnTo>
                  <a:lnTo>
                    <a:pt x="227790" y="0"/>
                  </a:lnTo>
                  <a:lnTo>
                    <a:pt x="285750" y="1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738">
              <a:extLst>
                <a:ext uri="{FF2B5EF4-FFF2-40B4-BE49-F238E27FC236}">
                  <a16:creationId xmlns:a16="http://schemas.microsoft.com/office/drawing/2014/main" xmlns="" id="{06B31F7E-C9C7-4001-B92F-123107A0DD8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924300" y="571500"/>
              <a:ext cx="31751" cy="381001"/>
            </a:xfrm>
            <a:custGeom>
              <a:avLst/>
              <a:gdLst/>
              <a:ahLst/>
              <a:cxnLst/>
              <a:rect l="0" t="0" r="0" b="0"/>
              <a:pathLst>
                <a:path w="31751" h="381001">
                  <a:moveTo>
                    <a:pt x="31750" y="0"/>
                  </a:moveTo>
                  <a:lnTo>
                    <a:pt x="31750" y="0"/>
                  </a:lnTo>
                  <a:lnTo>
                    <a:pt x="28379" y="44645"/>
                  </a:lnTo>
                  <a:lnTo>
                    <a:pt x="22961" y="84753"/>
                  </a:lnTo>
                  <a:lnTo>
                    <a:pt x="19541" y="107302"/>
                  </a:lnTo>
                  <a:lnTo>
                    <a:pt x="16555" y="132918"/>
                  </a:lnTo>
                  <a:lnTo>
                    <a:pt x="13858" y="160579"/>
                  </a:lnTo>
                  <a:lnTo>
                    <a:pt x="11356" y="189602"/>
                  </a:lnTo>
                  <a:lnTo>
                    <a:pt x="8982" y="217418"/>
                  </a:lnTo>
                  <a:lnTo>
                    <a:pt x="6693" y="244429"/>
                  </a:lnTo>
                  <a:lnTo>
                    <a:pt x="4462" y="270902"/>
                  </a:lnTo>
                  <a:lnTo>
                    <a:pt x="1983" y="315370"/>
                  </a:lnTo>
                  <a:lnTo>
                    <a:pt x="587" y="35896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739">
              <a:extLst>
                <a:ext uri="{FF2B5EF4-FFF2-40B4-BE49-F238E27FC236}">
                  <a16:creationId xmlns:a16="http://schemas.microsoft.com/office/drawing/2014/main" xmlns="" id="{728550B5-52F5-4483-A774-A7F7CC04A0B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34630" y="439033"/>
              <a:ext cx="218221" cy="557918"/>
            </a:xfrm>
            <a:custGeom>
              <a:avLst/>
              <a:gdLst/>
              <a:ahLst/>
              <a:cxnLst/>
              <a:rect l="0" t="0" r="0" b="0"/>
              <a:pathLst>
                <a:path w="218221" h="557918">
                  <a:moveTo>
                    <a:pt x="218220" y="5467"/>
                  </a:moveTo>
                  <a:lnTo>
                    <a:pt x="218220" y="5467"/>
                  </a:lnTo>
                  <a:lnTo>
                    <a:pt x="214849" y="2096"/>
                  </a:lnTo>
                  <a:lnTo>
                    <a:pt x="202640" y="0"/>
                  </a:lnTo>
                  <a:lnTo>
                    <a:pt x="191540" y="3272"/>
                  </a:lnTo>
                  <a:lnTo>
                    <a:pt x="157054" y="26984"/>
                  </a:lnTo>
                  <a:lnTo>
                    <a:pt x="132004" y="56893"/>
                  </a:lnTo>
                  <a:lnTo>
                    <a:pt x="102996" y="100290"/>
                  </a:lnTo>
                  <a:lnTo>
                    <a:pt x="86371" y="128654"/>
                  </a:lnTo>
                  <a:lnTo>
                    <a:pt x="68937" y="159559"/>
                  </a:lnTo>
                  <a:lnTo>
                    <a:pt x="53081" y="191450"/>
                  </a:lnTo>
                  <a:lnTo>
                    <a:pt x="38277" y="224000"/>
                  </a:lnTo>
                  <a:lnTo>
                    <a:pt x="24175" y="256989"/>
                  </a:lnTo>
                  <a:lnTo>
                    <a:pt x="14067" y="288154"/>
                  </a:lnTo>
                  <a:lnTo>
                    <a:pt x="6624" y="318103"/>
                  </a:lnTo>
                  <a:lnTo>
                    <a:pt x="957" y="347241"/>
                  </a:lnTo>
                  <a:lnTo>
                    <a:pt x="0" y="373722"/>
                  </a:lnTo>
                  <a:lnTo>
                    <a:pt x="2184" y="398431"/>
                  </a:lnTo>
                  <a:lnTo>
                    <a:pt x="13548" y="443996"/>
                  </a:lnTo>
                  <a:lnTo>
                    <a:pt x="32710" y="485413"/>
                  </a:lnTo>
                  <a:lnTo>
                    <a:pt x="74040" y="530947"/>
                  </a:lnTo>
                  <a:lnTo>
                    <a:pt x="103920" y="557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740">
              <a:extLst>
                <a:ext uri="{FF2B5EF4-FFF2-40B4-BE49-F238E27FC236}">
                  <a16:creationId xmlns:a16="http://schemas.microsoft.com/office/drawing/2014/main" xmlns="" id="{2FA6F99A-9114-4184-8C2B-95206F60C09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97200" y="478519"/>
              <a:ext cx="341338" cy="495147"/>
            </a:xfrm>
            <a:custGeom>
              <a:avLst/>
              <a:gdLst/>
              <a:ahLst/>
              <a:cxnLst/>
              <a:rect l="0" t="0" r="0" b="0"/>
              <a:pathLst>
                <a:path w="341338" h="495147">
                  <a:moveTo>
                    <a:pt x="146050" y="181881"/>
                  </a:moveTo>
                  <a:lnTo>
                    <a:pt x="146050" y="181881"/>
                  </a:lnTo>
                  <a:lnTo>
                    <a:pt x="139308" y="185252"/>
                  </a:lnTo>
                  <a:lnTo>
                    <a:pt x="134117" y="192551"/>
                  </a:lnTo>
                  <a:lnTo>
                    <a:pt x="121664" y="231339"/>
                  </a:lnTo>
                  <a:lnTo>
                    <a:pt x="113810" y="265011"/>
                  </a:lnTo>
                  <a:lnTo>
                    <a:pt x="105616" y="304905"/>
                  </a:lnTo>
                  <a:lnTo>
                    <a:pt x="97270" y="350858"/>
                  </a:lnTo>
                  <a:lnTo>
                    <a:pt x="85095" y="393860"/>
                  </a:lnTo>
                  <a:lnTo>
                    <a:pt x="69898" y="440599"/>
                  </a:lnTo>
                  <a:lnTo>
                    <a:pt x="64764" y="462291"/>
                  </a:lnTo>
                  <a:lnTo>
                    <a:pt x="70230" y="426856"/>
                  </a:lnTo>
                  <a:lnTo>
                    <a:pt x="79191" y="385068"/>
                  </a:lnTo>
                  <a:lnTo>
                    <a:pt x="84544" y="358261"/>
                  </a:lnTo>
                  <a:lnTo>
                    <a:pt x="90229" y="328396"/>
                  </a:lnTo>
                  <a:lnTo>
                    <a:pt x="96136" y="296491"/>
                  </a:lnTo>
                  <a:lnTo>
                    <a:pt x="104308" y="262521"/>
                  </a:lnTo>
                  <a:lnTo>
                    <a:pt x="113988" y="227174"/>
                  </a:lnTo>
                  <a:lnTo>
                    <a:pt x="124675" y="190910"/>
                  </a:lnTo>
                  <a:lnTo>
                    <a:pt x="134622" y="158267"/>
                  </a:lnTo>
                  <a:lnTo>
                    <a:pt x="144076" y="128038"/>
                  </a:lnTo>
                  <a:lnTo>
                    <a:pt x="153201" y="99419"/>
                  </a:lnTo>
                  <a:lnTo>
                    <a:pt x="168984" y="54450"/>
                  </a:lnTo>
                  <a:lnTo>
                    <a:pt x="186006" y="10774"/>
                  </a:lnTo>
                  <a:lnTo>
                    <a:pt x="189621" y="2193"/>
                  </a:lnTo>
                  <a:lnTo>
                    <a:pt x="193441" y="0"/>
                  </a:lnTo>
                  <a:lnTo>
                    <a:pt x="197400" y="2066"/>
                  </a:lnTo>
                  <a:lnTo>
                    <a:pt x="201450" y="6971"/>
                  </a:lnTo>
                  <a:lnTo>
                    <a:pt x="217263" y="50955"/>
                  </a:lnTo>
                  <a:lnTo>
                    <a:pt x="232969" y="97116"/>
                  </a:lnTo>
                  <a:lnTo>
                    <a:pt x="242096" y="123254"/>
                  </a:lnTo>
                  <a:lnTo>
                    <a:pt x="251003" y="150558"/>
                  </a:lnTo>
                  <a:lnTo>
                    <a:pt x="259763" y="178638"/>
                  </a:lnTo>
                  <a:lnTo>
                    <a:pt x="268425" y="207235"/>
                  </a:lnTo>
                  <a:lnTo>
                    <a:pt x="276316" y="234767"/>
                  </a:lnTo>
                  <a:lnTo>
                    <a:pt x="283694" y="261588"/>
                  </a:lnTo>
                  <a:lnTo>
                    <a:pt x="290730" y="287936"/>
                  </a:lnTo>
                  <a:lnTo>
                    <a:pt x="306072" y="334144"/>
                  </a:lnTo>
                  <a:lnTo>
                    <a:pt x="320182" y="373731"/>
                  </a:lnTo>
                  <a:lnTo>
                    <a:pt x="332092" y="417701"/>
                  </a:lnTo>
                  <a:lnTo>
                    <a:pt x="341337" y="452981"/>
                  </a:lnTo>
                  <a:lnTo>
                    <a:pt x="339742" y="455748"/>
                  </a:lnTo>
                  <a:lnTo>
                    <a:pt x="336561" y="457592"/>
                  </a:lnTo>
                  <a:lnTo>
                    <a:pt x="302764" y="463923"/>
                  </a:lnTo>
                  <a:lnTo>
                    <a:pt x="269088" y="465983"/>
                  </a:lnTo>
                  <a:lnTo>
                    <a:pt x="226133" y="468310"/>
                  </a:lnTo>
                  <a:lnTo>
                    <a:pt x="200850" y="470906"/>
                  </a:lnTo>
                  <a:lnTo>
                    <a:pt x="174117" y="474047"/>
                  </a:lnTo>
                  <a:lnTo>
                    <a:pt x="147122" y="477553"/>
                  </a:lnTo>
                  <a:lnTo>
                    <a:pt x="119953" y="481301"/>
                  </a:lnTo>
                  <a:lnTo>
                    <a:pt x="92669" y="485211"/>
                  </a:lnTo>
                  <a:lnTo>
                    <a:pt x="49182" y="491437"/>
                  </a:lnTo>
                  <a:lnTo>
                    <a:pt x="11986" y="495146"/>
                  </a:lnTo>
                  <a:lnTo>
                    <a:pt x="0" y="493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381">
            <a:extLst>
              <a:ext uri="{FF2B5EF4-FFF2-40B4-BE49-F238E27FC236}">
                <a16:creationId xmlns:a16="http://schemas.microsoft.com/office/drawing/2014/main" xmlns="" id="{33DDA38A-444D-462E-8413-98FD231B499E}"/>
              </a:ext>
            </a:extLst>
          </p:cNvPr>
          <p:cNvGrpSpPr/>
          <p:nvPr/>
        </p:nvGrpSpPr>
        <p:grpSpPr>
          <a:xfrm>
            <a:off x="1231508" y="538666"/>
            <a:ext cx="1003689" cy="611853"/>
            <a:chOff x="1231508" y="538666"/>
            <a:chExt cx="1003689" cy="611853"/>
          </a:xfrm>
        </p:grpSpPr>
        <p:sp>
          <p:nvSpPr>
            <p:cNvPr id="438" name="SMARTInkShape-1741">
              <a:extLst>
                <a:ext uri="{FF2B5EF4-FFF2-40B4-BE49-F238E27FC236}">
                  <a16:creationId xmlns:a16="http://schemas.microsoft.com/office/drawing/2014/main" xmlns="" id="{D70EBE0D-9BE7-48DA-9C12-3BC3D4702FE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11804" y="694360"/>
              <a:ext cx="123393" cy="456159"/>
            </a:xfrm>
            <a:custGeom>
              <a:avLst/>
              <a:gdLst/>
              <a:ahLst/>
              <a:cxnLst/>
              <a:rect l="0" t="0" r="0" b="0"/>
              <a:pathLst>
                <a:path w="123393" h="456159">
                  <a:moveTo>
                    <a:pt x="117046" y="23190"/>
                  </a:moveTo>
                  <a:lnTo>
                    <a:pt x="117046" y="23190"/>
                  </a:lnTo>
                  <a:lnTo>
                    <a:pt x="111579" y="46"/>
                  </a:lnTo>
                  <a:lnTo>
                    <a:pt x="107756" y="0"/>
                  </a:lnTo>
                  <a:lnTo>
                    <a:pt x="94102" y="7474"/>
                  </a:lnTo>
                  <a:lnTo>
                    <a:pt x="58003" y="40338"/>
                  </a:lnTo>
                  <a:lnTo>
                    <a:pt x="37933" y="69742"/>
                  </a:lnTo>
                  <a:lnTo>
                    <a:pt x="32496" y="87859"/>
                  </a:lnTo>
                  <a:lnTo>
                    <a:pt x="33842" y="101556"/>
                  </a:lnTo>
                  <a:lnTo>
                    <a:pt x="36177" y="107184"/>
                  </a:lnTo>
                  <a:lnTo>
                    <a:pt x="39850" y="110230"/>
                  </a:lnTo>
                  <a:lnTo>
                    <a:pt x="44415" y="111556"/>
                  </a:lnTo>
                  <a:lnTo>
                    <a:pt x="49576" y="111734"/>
                  </a:lnTo>
                  <a:lnTo>
                    <a:pt x="62835" y="104406"/>
                  </a:lnTo>
                  <a:lnTo>
                    <a:pt x="109740" y="62074"/>
                  </a:lnTo>
                  <a:lnTo>
                    <a:pt x="113587" y="61107"/>
                  </a:lnTo>
                  <a:lnTo>
                    <a:pt x="116856" y="61168"/>
                  </a:lnTo>
                  <a:lnTo>
                    <a:pt x="119036" y="63325"/>
                  </a:lnTo>
                  <a:lnTo>
                    <a:pt x="121458" y="71367"/>
                  </a:lnTo>
                  <a:lnTo>
                    <a:pt x="123013" y="106032"/>
                  </a:lnTo>
                  <a:lnTo>
                    <a:pt x="123282" y="149884"/>
                  </a:lnTo>
                  <a:lnTo>
                    <a:pt x="123345" y="184626"/>
                  </a:lnTo>
                  <a:lnTo>
                    <a:pt x="123374" y="223115"/>
                  </a:lnTo>
                  <a:lnTo>
                    <a:pt x="123386" y="264446"/>
                  </a:lnTo>
                  <a:lnTo>
                    <a:pt x="123392" y="308685"/>
                  </a:lnTo>
                  <a:lnTo>
                    <a:pt x="119631" y="348573"/>
                  </a:lnTo>
                  <a:lnTo>
                    <a:pt x="111845" y="383705"/>
                  </a:lnTo>
                  <a:lnTo>
                    <a:pt x="91594" y="425166"/>
                  </a:lnTo>
                  <a:lnTo>
                    <a:pt x="75866" y="443852"/>
                  </a:lnTo>
                  <a:lnTo>
                    <a:pt x="59468" y="453567"/>
                  </a:lnTo>
                  <a:lnTo>
                    <a:pt x="51144" y="456158"/>
                  </a:lnTo>
                  <a:lnTo>
                    <a:pt x="42772" y="455769"/>
                  </a:lnTo>
                  <a:lnTo>
                    <a:pt x="25945" y="449692"/>
                  </a:lnTo>
                  <a:lnTo>
                    <a:pt x="10940" y="432409"/>
                  </a:lnTo>
                  <a:lnTo>
                    <a:pt x="3975" y="420886"/>
                  </a:lnTo>
                  <a:lnTo>
                    <a:pt x="0" y="393031"/>
                  </a:lnTo>
                  <a:lnTo>
                    <a:pt x="2746" y="347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742">
              <a:extLst>
                <a:ext uri="{FF2B5EF4-FFF2-40B4-BE49-F238E27FC236}">
                  <a16:creationId xmlns:a16="http://schemas.microsoft.com/office/drawing/2014/main" xmlns="" id="{B1A80F2E-11D9-4E3E-AB1E-A52E0CFA567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12950" y="709917"/>
              <a:ext cx="95251" cy="134682"/>
            </a:xfrm>
            <a:custGeom>
              <a:avLst/>
              <a:gdLst/>
              <a:ahLst/>
              <a:cxnLst/>
              <a:rect l="0" t="0" r="0" b="0"/>
              <a:pathLst>
                <a:path w="95251" h="134682">
                  <a:moveTo>
                    <a:pt x="0" y="33033"/>
                  </a:moveTo>
                  <a:lnTo>
                    <a:pt x="0" y="33033"/>
                  </a:lnTo>
                  <a:lnTo>
                    <a:pt x="4364" y="77063"/>
                  </a:lnTo>
                  <a:lnTo>
                    <a:pt x="4076" y="112573"/>
                  </a:lnTo>
                  <a:lnTo>
                    <a:pt x="805" y="133646"/>
                  </a:lnTo>
                  <a:lnTo>
                    <a:pt x="1242" y="134681"/>
                  </a:lnTo>
                  <a:lnTo>
                    <a:pt x="2239" y="133959"/>
                  </a:lnTo>
                  <a:lnTo>
                    <a:pt x="3609" y="132067"/>
                  </a:lnTo>
                  <a:lnTo>
                    <a:pt x="14778" y="92362"/>
                  </a:lnTo>
                  <a:lnTo>
                    <a:pt x="24134" y="55316"/>
                  </a:lnTo>
                  <a:lnTo>
                    <a:pt x="33256" y="20585"/>
                  </a:lnTo>
                  <a:lnTo>
                    <a:pt x="40886" y="6334"/>
                  </a:lnTo>
                  <a:lnTo>
                    <a:pt x="48981" y="0"/>
                  </a:lnTo>
                  <a:lnTo>
                    <a:pt x="53115" y="428"/>
                  </a:lnTo>
                  <a:lnTo>
                    <a:pt x="61471" y="6547"/>
                  </a:lnTo>
                  <a:lnTo>
                    <a:pt x="66126" y="23849"/>
                  </a:lnTo>
                  <a:lnTo>
                    <a:pt x="72485" y="68457"/>
                  </a:lnTo>
                  <a:lnTo>
                    <a:pt x="84500" y="113070"/>
                  </a:lnTo>
                  <a:lnTo>
                    <a:pt x="95250" y="13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743">
              <a:extLst>
                <a:ext uri="{FF2B5EF4-FFF2-40B4-BE49-F238E27FC236}">
                  <a16:creationId xmlns:a16="http://schemas.microsoft.com/office/drawing/2014/main" xmlns="" id="{76325B5E-DC85-479B-A2CA-39590C78D5B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962150" y="647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744">
              <a:extLst>
                <a:ext uri="{FF2B5EF4-FFF2-40B4-BE49-F238E27FC236}">
                  <a16:creationId xmlns:a16="http://schemas.microsoft.com/office/drawing/2014/main" xmlns="" id="{3A5CB887-C66E-4E59-ADD2-C046F2E7BAE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949450" y="7874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41442"/>
                  </a:lnTo>
                  <a:lnTo>
                    <a:pt x="4778" y="88005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745">
              <a:extLst>
                <a:ext uri="{FF2B5EF4-FFF2-40B4-BE49-F238E27FC236}">
                  <a16:creationId xmlns:a16="http://schemas.microsoft.com/office/drawing/2014/main" xmlns="" id="{7D6754AC-1623-4FBA-82F6-606736625D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755319" y="538666"/>
              <a:ext cx="130632" cy="362590"/>
            </a:xfrm>
            <a:custGeom>
              <a:avLst/>
              <a:gdLst/>
              <a:ahLst/>
              <a:cxnLst/>
              <a:rect l="0" t="0" r="0" b="0"/>
              <a:pathLst>
                <a:path w="130632" h="362590">
                  <a:moveTo>
                    <a:pt x="92531" y="236034"/>
                  </a:moveTo>
                  <a:lnTo>
                    <a:pt x="92531" y="236034"/>
                  </a:lnTo>
                  <a:lnTo>
                    <a:pt x="89160" y="229292"/>
                  </a:lnTo>
                  <a:lnTo>
                    <a:pt x="81861" y="224101"/>
                  </a:lnTo>
                  <a:lnTo>
                    <a:pt x="71561" y="220147"/>
                  </a:lnTo>
                  <a:lnTo>
                    <a:pt x="59928" y="218390"/>
                  </a:lnTo>
                  <a:lnTo>
                    <a:pt x="34736" y="227513"/>
                  </a:lnTo>
                  <a:lnTo>
                    <a:pt x="20748" y="239773"/>
                  </a:lnTo>
                  <a:lnTo>
                    <a:pt x="10533" y="255335"/>
                  </a:lnTo>
                  <a:lnTo>
                    <a:pt x="1521" y="284635"/>
                  </a:lnTo>
                  <a:lnTo>
                    <a:pt x="0" y="328341"/>
                  </a:lnTo>
                  <a:lnTo>
                    <a:pt x="1210" y="337789"/>
                  </a:lnTo>
                  <a:lnTo>
                    <a:pt x="8200" y="352049"/>
                  </a:lnTo>
                  <a:lnTo>
                    <a:pt x="13027" y="357827"/>
                  </a:lnTo>
                  <a:lnTo>
                    <a:pt x="19067" y="360974"/>
                  </a:lnTo>
                  <a:lnTo>
                    <a:pt x="33304" y="362589"/>
                  </a:lnTo>
                  <a:lnTo>
                    <a:pt x="49039" y="355310"/>
                  </a:lnTo>
                  <a:lnTo>
                    <a:pt x="65440" y="340551"/>
                  </a:lnTo>
                  <a:lnTo>
                    <a:pt x="89835" y="303064"/>
                  </a:lnTo>
                  <a:lnTo>
                    <a:pt x="104033" y="270058"/>
                  </a:lnTo>
                  <a:lnTo>
                    <a:pt x="113636" y="224815"/>
                  </a:lnTo>
                  <a:lnTo>
                    <a:pt x="117184" y="198922"/>
                  </a:lnTo>
                  <a:lnTo>
                    <a:pt x="120255" y="170370"/>
                  </a:lnTo>
                  <a:lnTo>
                    <a:pt x="123008" y="140047"/>
                  </a:lnTo>
                  <a:lnTo>
                    <a:pt x="125549" y="108543"/>
                  </a:lnTo>
                  <a:lnTo>
                    <a:pt x="126537" y="82601"/>
                  </a:lnTo>
                  <a:lnTo>
                    <a:pt x="125754" y="40606"/>
                  </a:lnTo>
                  <a:lnTo>
                    <a:pt x="117975" y="6052"/>
                  </a:lnTo>
                  <a:lnTo>
                    <a:pt x="114433" y="1574"/>
                  </a:lnTo>
                  <a:lnTo>
                    <a:pt x="110660" y="0"/>
                  </a:lnTo>
                  <a:lnTo>
                    <a:pt x="106734" y="361"/>
                  </a:lnTo>
                  <a:lnTo>
                    <a:pt x="98608" y="12052"/>
                  </a:lnTo>
                  <a:lnTo>
                    <a:pt x="87982" y="46197"/>
                  </a:lnTo>
                  <a:lnTo>
                    <a:pt x="84865" y="78284"/>
                  </a:lnTo>
                  <a:lnTo>
                    <a:pt x="88183" y="118415"/>
                  </a:lnTo>
                  <a:lnTo>
                    <a:pt x="92480" y="158359"/>
                  </a:lnTo>
                  <a:lnTo>
                    <a:pt x="96742" y="195867"/>
                  </a:lnTo>
                  <a:lnTo>
                    <a:pt x="100987" y="229001"/>
                  </a:lnTo>
                  <a:lnTo>
                    <a:pt x="110716" y="272050"/>
                  </a:lnTo>
                  <a:lnTo>
                    <a:pt x="121575" y="312972"/>
                  </a:lnTo>
                  <a:lnTo>
                    <a:pt x="130631" y="337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746">
              <a:extLst>
                <a:ext uri="{FF2B5EF4-FFF2-40B4-BE49-F238E27FC236}">
                  <a16:creationId xmlns:a16="http://schemas.microsoft.com/office/drawing/2014/main" xmlns="" id="{79DABDEA-C720-48EC-BF1B-2359B7EB2AC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94112" y="746466"/>
              <a:ext cx="69589" cy="138592"/>
            </a:xfrm>
            <a:custGeom>
              <a:avLst/>
              <a:gdLst/>
              <a:ahLst/>
              <a:cxnLst/>
              <a:rect l="0" t="0" r="0" b="0"/>
              <a:pathLst>
                <a:path w="69589" h="138592">
                  <a:moveTo>
                    <a:pt x="6088" y="9184"/>
                  </a:moveTo>
                  <a:lnTo>
                    <a:pt x="6088" y="9184"/>
                  </a:lnTo>
                  <a:lnTo>
                    <a:pt x="6088" y="56714"/>
                  </a:lnTo>
                  <a:lnTo>
                    <a:pt x="6088" y="101355"/>
                  </a:lnTo>
                  <a:lnTo>
                    <a:pt x="5382" y="133662"/>
                  </a:lnTo>
                  <a:lnTo>
                    <a:pt x="4206" y="136619"/>
                  </a:lnTo>
                  <a:lnTo>
                    <a:pt x="2717" y="138591"/>
                  </a:lnTo>
                  <a:lnTo>
                    <a:pt x="1724" y="137083"/>
                  </a:lnTo>
                  <a:lnTo>
                    <a:pt x="0" y="100093"/>
                  </a:lnTo>
                  <a:lnTo>
                    <a:pt x="3187" y="61677"/>
                  </a:lnTo>
                  <a:lnTo>
                    <a:pt x="11290" y="21069"/>
                  </a:lnTo>
                  <a:lnTo>
                    <a:pt x="18043" y="8351"/>
                  </a:lnTo>
                  <a:lnTo>
                    <a:pt x="25747" y="1758"/>
                  </a:lnTo>
                  <a:lnTo>
                    <a:pt x="29778" y="0"/>
                  </a:lnTo>
                  <a:lnTo>
                    <a:pt x="33875" y="239"/>
                  </a:lnTo>
                  <a:lnTo>
                    <a:pt x="42192" y="4268"/>
                  </a:lnTo>
                  <a:lnTo>
                    <a:pt x="54807" y="24582"/>
                  </a:lnTo>
                  <a:lnTo>
                    <a:pt x="65937" y="63052"/>
                  </a:lnTo>
                  <a:lnTo>
                    <a:pt x="68867" y="102740"/>
                  </a:lnTo>
                  <a:lnTo>
                    <a:pt x="69588" y="12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747">
              <a:extLst>
                <a:ext uri="{FF2B5EF4-FFF2-40B4-BE49-F238E27FC236}">
                  <a16:creationId xmlns:a16="http://schemas.microsoft.com/office/drawing/2014/main" xmlns="" id="{F71F365F-9CFD-44E2-B8D5-6205611A095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15978" y="717550"/>
              <a:ext cx="8023" cy="25401"/>
            </a:xfrm>
            <a:custGeom>
              <a:avLst/>
              <a:gdLst/>
              <a:ahLst/>
              <a:cxnLst/>
              <a:rect l="0" t="0" r="0" b="0"/>
              <a:pathLst>
                <a:path w="8023" h="25401">
                  <a:moveTo>
                    <a:pt x="8022" y="25400"/>
                  </a:moveTo>
                  <a:lnTo>
                    <a:pt x="8022" y="25400"/>
                  </a:lnTo>
                  <a:lnTo>
                    <a:pt x="1280" y="15287"/>
                  </a:lnTo>
                  <a:lnTo>
                    <a:pt x="0" y="11602"/>
                  </a:lnTo>
                  <a:lnTo>
                    <a:pt x="16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748">
              <a:extLst>
                <a:ext uri="{FF2B5EF4-FFF2-40B4-BE49-F238E27FC236}">
                  <a16:creationId xmlns:a16="http://schemas.microsoft.com/office/drawing/2014/main" xmlns="" id="{BF3478D0-379B-43AD-BE8A-C50E8E271B4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524000" y="8001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706" y="16606"/>
                  </a:lnTo>
                  <a:lnTo>
                    <a:pt x="10125" y="5691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749">
              <a:extLst>
                <a:ext uri="{FF2B5EF4-FFF2-40B4-BE49-F238E27FC236}">
                  <a16:creationId xmlns:a16="http://schemas.microsoft.com/office/drawing/2014/main" xmlns="" id="{7251743C-6ED8-4044-9607-242975AEF4A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95400" y="787400"/>
              <a:ext cx="158751" cy="54459"/>
            </a:xfrm>
            <a:custGeom>
              <a:avLst/>
              <a:gdLst/>
              <a:ahLst/>
              <a:cxnLst/>
              <a:rect l="0" t="0" r="0" b="0"/>
              <a:pathLst>
                <a:path w="158751" h="54459">
                  <a:moveTo>
                    <a:pt x="0" y="50800"/>
                  </a:moveTo>
                  <a:lnTo>
                    <a:pt x="0" y="50800"/>
                  </a:lnTo>
                  <a:lnTo>
                    <a:pt x="0" y="54171"/>
                  </a:lnTo>
                  <a:lnTo>
                    <a:pt x="2117" y="54458"/>
                  </a:lnTo>
                  <a:lnTo>
                    <a:pt x="15914" y="50786"/>
                  </a:lnTo>
                  <a:lnTo>
                    <a:pt x="56990" y="33307"/>
                  </a:lnTo>
                  <a:lnTo>
                    <a:pt x="94105" y="21001"/>
                  </a:lnTo>
                  <a:lnTo>
                    <a:pt x="141590" y="561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750">
              <a:extLst>
                <a:ext uri="{FF2B5EF4-FFF2-40B4-BE49-F238E27FC236}">
                  <a16:creationId xmlns:a16="http://schemas.microsoft.com/office/drawing/2014/main" xmlns="" id="{732682F9-C69A-4105-8072-E26C3852D9B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31508" y="577850"/>
              <a:ext cx="248043" cy="88901"/>
            </a:xfrm>
            <a:custGeom>
              <a:avLst/>
              <a:gdLst/>
              <a:ahLst/>
              <a:cxnLst/>
              <a:rect l="0" t="0" r="0" b="0"/>
              <a:pathLst>
                <a:path w="248043" h="88901">
                  <a:moveTo>
                    <a:pt x="6742" y="88900"/>
                  </a:moveTo>
                  <a:lnTo>
                    <a:pt x="6742" y="88900"/>
                  </a:lnTo>
                  <a:lnTo>
                    <a:pt x="0" y="85529"/>
                  </a:lnTo>
                  <a:lnTo>
                    <a:pt x="131" y="83125"/>
                  </a:lnTo>
                  <a:lnTo>
                    <a:pt x="5920" y="76691"/>
                  </a:lnTo>
                  <a:lnTo>
                    <a:pt x="49279" y="50923"/>
                  </a:lnTo>
                  <a:lnTo>
                    <a:pt x="84443" y="35097"/>
                  </a:lnTo>
                  <a:lnTo>
                    <a:pt x="121709" y="20538"/>
                  </a:lnTo>
                  <a:lnTo>
                    <a:pt x="158733" y="8422"/>
                  </a:lnTo>
                  <a:lnTo>
                    <a:pt x="194003" y="686"/>
                  </a:lnTo>
                  <a:lnTo>
                    <a:pt x="248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751">
              <a:extLst>
                <a:ext uri="{FF2B5EF4-FFF2-40B4-BE49-F238E27FC236}">
                  <a16:creationId xmlns:a16="http://schemas.microsoft.com/office/drawing/2014/main" xmlns="" id="{42DF4661-392D-4785-B3F9-ACA7976009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70000" y="596900"/>
              <a:ext cx="30316" cy="412751"/>
            </a:xfrm>
            <a:custGeom>
              <a:avLst/>
              <a:gdLst/>
              <a:ahLst/>
              <a:cxnLst/>
              <a:rect l="0" t="0" r="0" b="0"/>
              <a:pathLst>
                <a:path w="30316" h="412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7526"/>
                  </a:lnTo>
                  <a:lnTo>
                    <a:pt x="10126" y="21689"/>
                  </a:lnTo>
                  <a:lnTo>
                    <a:pt x="13348" y="55580"/>
                  </a:lnTo>
                  <a:lnTo>
                    <a:pt x="19103" y="87497"/>
                  </a:lnTo>
                  <a:lnTo>
                    <a:pt x="24483" y="126611"/>
                  </a:lnTo>
                  <a:lnTo>
                    <a:pt x="28520" y="171983"/>
                  </a:lnTo>
                  <a:lnTo>
                    <a:pt x="29597" y="197911"/>
                  </a:lnTo>
                  <a:lnTo>
                    <a:pt x="30315" y="225074"/>
                  </a:lnTo>
                  <a:lnTo>
                    <a:pt x="30087" y="250238"/>
                  </a:lnTo>
                  <a:lnTo>
                    <a:pt x="27954" y="297013"/>
                  </a:lnTo>
                  <a:lnTo>
                    <a:pt x="26535" y="335676"/>
                  </a:lnTo>
                  <a:lnTo>
                    <a:pt x="23855" y="379565"/>
                  </a:lnTo>
                  <a:lnTo>
                    <a:pt x="21891" y="398001"/>
                  </a:lnTo>
                  <a:lnTo>
                    <a:pt x="2540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5488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SMARTInkShape-Group810">
            <a:extLst>
              <a:ext uri="{FF2B5EF4-FFF2-40B4-BE49-F238E27FC236}">
                <a16:creationId xmlns:a16="http://schemas.microsoft.com/office/drawing/2014/main" xmlns="" id="{C324D2D8-2D92-42B9-AE40-19670D5C114A}"/>
              </a:ext>
            </a:extLst>
          </p:cNvPr>
          <p:cNvGrpSpPr/>
          <p:nvPr/>
        </p:nvGrpSpPr>
        <p:grpSpPr>
          <a:xfrm>
            <a:off x="1047750" y="609600"/>
            <a:ext cx="527051" cy="469901"/>
            <a:chOff x="1047750" y="609600"/>
            <a:chExt cx="527051" cy="469901"/>
          </a:xfrm>
        </p:grpSpPr>
        <p:sp>
          <p:nvSpPr>
            <p:cNvPr id="1046" name="SMARTInkShape-3875">
              <a:extLst>
                <a:ext uri="{FF2B5EF4-FFF2-40B4-BE49-F238E27FC236}">
                  <a16:creationId xmlns:a16="http://schemas.microsoft.com/office/drawing/2014/main" xmlns="" id="{2BA622E3-0603-46DA-A63A-01FA61D38E5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204451" y="609600"/>
              <a:ext cx="148100" cy="469901"/>
            </a:xfrm>
            <a:custGeom>
              <a:avLst/>
              <a:gdLst/>
              <a:ahLst/>
              <a:cxnLst/>
              <a:rect l="0" t="0" r="0" b="0"/>
              <a:pathLst>
                <a:path w="148100" h="469901">
                  <a:moveTo>
                    <a:pt x="148099" y="0"/>
                  </a:moveTo>
                  <a:lnTo>
                    <a:pt x="148099" y="0"/>
                  </a:lnTo>
                  <a:lnTo>
                    <a:pt x="112125" y="41442"/>
                  </a:lnTo>
                  <a:lnTo>
                    <a:pt x="74880" y="80100"/>
                  </a:lnTo>
                  <a:lnTo>
                    <a:pt x="35433" y="124007"/>
                  </a:lnTo>
                  <a:lnTo>
                    <a:pt x="14528" y="149632"/>
                  </a:lnTo>
                  <a:lnTo>
                    <a:pt x="1143" y="177253"/>
                  </a:lnTo>
                  <a:lnTo>
                    <a:pt x="0" y="190257"/>
                  </a:lnTo>
                  <a:lnTo>
                    <a:pt x="683" y="196688"/>
                  </a:lnTo>
                  <a:lnTo>
                    <a:pt x="25073" y="243774"/>
                  </a:lnTo>
                  <a:lnTo>
                    <a:pt x="37956" y="279035"/>
                  </a:lnTo>
                  <a:lnTo>
                    <a:pt x="47339" y="324134"/>
                  </a:lnTo>
                  <a:lnTo>
                    <a:pt x="51216" y="369874"/>
                  </a:lnTo>
                  <a:lnTo>
                    <a:pt x="48994" y="411335"/>
                  </a:lnTo>
                  <a:lnTo>
                    <a:pt x="46718" y="458940"/>
                  </a:lnTo>
                  <a:lnTo>
                    <a:pt x="46499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SMARTInkShape-3876">
              <a:extLst>
                <a:ext uri="{FF2B5EF4-FFF2-40B4-BE49-F238E27FC236}">
                  <a16:creationId xmlns:a16="http://schemas.microsoft.com/office/drawing/2014/main" xmlns="" id="{9E4B35C7-0133-491D-B8ED-C57894AFB0D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47750" y="654050"/>
              <a:ext cx="177801" cy="203201"/>
            </a:xfrm>
            <a:custGeom>
              <a:avLst/>
              <a:gdLst/>
              <a:ahLst/>
              <a:cxnLst/>
              <a:rect l="0" t="0" r="0" b="0"/>
              <a:pathLst>
                <a:path w="177801" h="203201">
                  <a:moveTo>
                    <a:pt x="0" y="0"/>
                  </a:moveTo>
                  <a:lnTo>
                    <a:pt x="0" y="0"/>
                  </a:lnTo>
                  <a:lnTo>
                    <a:pt x="32507" y="18017"/>
                  </a:lnTo>
                  <a:lnTo>
                    <a:pt x="70836" y="54568"/>
                  </a:lnTo>
                  <a:lnTo>
                    <a:pt x="100010" y="90016"/>
                  </a:lnTo>
                  <a:lnTo>
                    <a:pt x="131782" y="136550"/>
                  </a:lnTo>
                  <a:lnTo>
                    <a:pt x="163012" y="181575"/>
                  </a:lnTo>
                  <a:lnTo>
                    <a:pt x="1778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SMARTInkShape-3877">
              <a:extLst>
                <a:ext uri="{FF2B5EF4-FFF2-40B4-BE49-F238E27FC236}">
                  <a16:creationId xmlns:a16="http://schemas.microsoft.com/office/drawing/2014/main" xmlns="" id="{537F8A4D-E0BB-459B-82EF-52552372235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441450" y="9334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25400"/>
                  </a:moveTo>
                  <a:lnTo>
                    <a:pt x="0" y="25400"/>
                  </a:lnTo>
                  <a:lnTo>
                    <a:pt x="27789" y="22029"/>
                  </a:lnTo>
                  <a:lnTo>
                    <a:pt x="63110" y="13191"/>
                  </a:lnTo>
                  <a:lnTo>
                    <a:pt x="104856" y="500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SMARTInkShape-3878">
              <a:extLst>
                <a:ext uri="{FF2B5EF4-FFF2-40B4-BE49-F238E27FC236}">
                  <a16:creationId xmlns:a16="http://schemas.microsoft.com/office/drawing/2014/main" xmlns="" id="{2A719715-0ECE-4E6E-AB6B-D7504C7E82C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428750" y="8255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7576" y="7630"/>
                  </a:lnTo>
                  <a:lnTo>
                    <a:pt x="81819" y="17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0" name="SMARTInkShape-Group811">
            <a:extLst>
              <a:ext uri="{FF2B5EF4-FFF2-40B4-BE49-F238E27FC236}">
                <a16:creationId xmlns:a16="http://schemas.microsoft.com/office/drawing/2014/main" xmlns="" id="{AC3F61DF-A543-4368-88D3-8468A162CC85}"/>
              </a:ext>
            </a:extLst>
          </p:cNvPr>
          <p:cNvGrpSpPr/>
          <p:nvPr/>
        </p:nvGrpSpPr>
        <p:grpSpPr>
          <a:xfrm>
            <a:off x="1908920" y="641565"/>
            <a:ext cx="1062881" cy="412536"/>
            <a:chOff x="1908920" y="641565"/>
            <a:chExt cx="1062881" cy="412536"/>
          </a:xfrm>
        </p:grpSpPr>
        <p:sp>
          <p:nvSpPr>
            <p:cNvPr id="1051" name="SMARTInkShape-3879">
              <a:extLst>
                <a:ext uri="{FF2B5EF4-FFF2-40B4-BE49-F238E27FC236}">
                  <a16:creationId xmlns:a16="http://schemas.microsoft.com/office/drawing/2014/main" xmlns="" id="{E59D4791-58AE-4FCD-A727-2AF7A18BA2B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767488" y="723900"/>
              <a:ext cx="118149" cy="232883"/>
            </a:xfrm>
            <a:custGeom>
              <a:avLst/>
              <a:gdLst/>
              <a:ahLst/>
              <a:cxnLst/>
              <a:rect l="0" t="0" r="0" b="0"/>
              <a:pathLst>
                <a:path w="118149" h="232883">
                  <a:moveTo>
                    <a:pt x="70962" y="25400"/>
                  </a:moveTo>
                  <a:lnTo>
                    <a:pt x="70962" y="25400"/>
                  </a:lnTo>
                  <a:lnTo>
                    <a:pt x="54107" y="25400"/>
                  </a:lnTo>
                  <a:lnTo>
                    <a:pt x="40188" y="32926"/>
                  </a:lnTo>
                  <a:lnTo>
                    <a:pt x="26946" y="47089"/>
                  </a:lnTo>
                  <a:lnTo>
                    <a:pt x="9002" y="79569"/>
                  </a:lnTo>
                  <a:lnTo>
                    <a:pt x="0" y="120864"/>
                  </a:lnTo>
                  <a:lnTo>
                    <a:pt x="147" y="152260"/>
                  </a:lnTo>
                  <a:lnTo>
                    <a:pt x="14310" y="194927"/>
                  </a:lnTo>
                  <a:lnTo>
                    <a:pt x="33010" y="224267"/>
                  </a:lnTo>
                  <a:lnTo>
                    <a:pt x="40016" y="229239"/>
                  </a:lnTo>
                  <a:lnTo>
                    <a:pt x="55327" y="232882"/>
                  </a:lnTo>
                  <a:lnTo>
                    <a:pt x="73421" y="224623"/>
                  </a:lnTo>
                  <a:lnTo>
                    <a:pt x="91810" y="207783"/>
                  </a:lnTo>
                  <a:lnTo>
                    <a:pt x="107039" y="183835"/>
                  </a:lnTo>
                  <a:lnTo>
                    <a:pt x="115219" y="152965"/>
                  </a:lnTo>
                  <a:lnTo>
                    <a:pt x="118148" y="115257"/>
                  </a:lnTo>
                  <a:lnTo>
                    <a:pt x="117098" y="67924"/>
                  </a:lnTo>
                  <a:lnTo>
                    <a:pt x="110517" y="31364"/>
                  </a:lnTo>
                  <a:lnTo>
                    <a:pt x="105799" y="16676"/>
                  </a:lnTo>
                  <a:lnTo>
                    <a:pt x="100537" y="8295"/>
                  </a:lnTo>
                  <a:lnTo>
                    <a:pt x="94912" y="4119"/>
                  </a:lnTo>
                  <a:lnTo>
                    <a:pt x="773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SMARTInkShape-3880">
              <a:extLst>
                <a:ext uri="{FF2B5EF4-FFF2-40B4-BE49-F238E27FC236}">
                  <a16:creationId xmlns:a16="http://schemas.microsoft.com/office/drawing/2014/main" xmlns="" id="{8264BC02-0CF7-434D-BE5D-4A9A892CFF1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595623" y="642911"/>
              <a:ext cx="103128" cy="373090"/>
            </a:xfrm>
            <a:custGeom>
              <a:avLst/>
              <a:gdLst/>
              <a:ahLst/>
              <a:cxnLst/>
              <a:rect l="0" t="0" r="0" b="0"/>
              <a:pathLst>
                <a:path w="103128" h="373090">
                  <a:moveTo>
                    <a:pt x="103127" y="30189"/>
                  </a:moveTo>
                  <a:lnTo>
                    <a:pt x="103127" y="30189"/>
                  </a:lnTo>
                  <a:lnTo>
                    <a:pt x="88200" y="3706"/>
                  </a:lnTo>
                  <a:lnTo>
                    <a:pt x="84028" y="780"/>
                  </a:lnTo>
                  <a:lnTo>
                    <a:pt x="81928" y="0"/>
                  </a:lnTo>
                  <a:lnTo>
                    <a:pt x="79116" y="891"/>
                  </a:lnTo>
                  <a:lnTo>
                    <a:pt x="72229" y="5643"/>
                  </a:lnTo>
                  <a:lnTo>
                    <a:pt x="46172" y="49068"/>
                  </a:lnTo>
                  <a:lnTo>
                    <a:pt x="30306" y="89380"/>
                  </a:lnTo>
                  <a:lnTo>
                    <a:pt x="22830" y="113394"/>
                  </a:lnTo>
                  <a:lnTo>
                    <a:pt x="15729" y="139281"/>
                  </a:lnTo>
                  <a:lnTo>
                    <a:pt x="8878" y="166417"/>
                  </a:lnTo>
                  <a:lnTo>
                    <a:pt x="4311" y="192269"/>
                  </a:lnTo>
                  <a:lnTo>
                    <a:pt x="1266" y="217264"/>
                  </a:lnTo>
                  <a:lnTo>
                    <a:pt x="0" y="263617"/>
                  </a:lnTo>
                  <a:lnTo>
                    <a:pt x="6493" y="303033"/>
                  </a:lnTo>
                  <a:lnTo>
                    <a:pt x="22078" y="331840"/>
                  </a:lnTo>
                  <a:lnTo>
                    <a:pt x="32161" y="343473"/>
                  </a:lnTo>
                  <a:lnTo>
                    <a:pt x="56535" y="358280"/>
                  </a:lnTo>
                  <a:lnTo>
                    <a:pt x="96777" y="37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SMARTInkShape-3881">
              <a:extLst>
                <a:ext uri="{FF2B5EF4-FFF2-40B4-BE49-F238E27FC236}">
                  <a16:creationId xmlns:a16="http://schemas.microsoft.com/office/drawing/2014/main" xmlns="" id="{686E2661-1EA0-4989-B89D-E4F08082CFA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311400" y="8509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8789" y="43335"/>
                  </a:lnTo>
                  <a:lnTo>
                    <a:pt x="27136" y="23925"/>
                  </a:lnTo>
                  <a:lnTo>
                    <a:pt x="55077" y="12655"/>
                  </a:lnTo>
                  <a:lnTo>
                    <a:pt x="98212" y="323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SMARTInkShape-3882">
              <a:extLst>
                <a:ext uri="{FF2B5EF4-FFF2-40B4-BE49-F238E27FC236}">
                  <a16:creationId xmlns:a16="http://schemas.microsoft.com/office/drawing/2014/main" xmlns="" id="{C4602048-316B-4D7D-8019-983062E64D1C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343150" y="641565"/>
              <a:ext cx="88901" cy="361736"/>
            </a:xfrm>
            <a:custGeom>
              <a:avLst/>
              <a:gdLst/>
              <a:ahLst/>
              <a:cxnLst/>
              <a:rect l="0" t="0" r="0" b="0"/>
              <a:pathLst>
                <a:path w="88901" h="361736">
                  <a:moveTo>
                    <a:pt x="88900" y="44235"/>
                  </a:moveTo>
                  <a:lnTo>
                    <a:pt x="88900" y="44235"/>
                  </a:lnTo>
                  <a:lnTo>
                    <a:pt x="85529" y="30751"/>
                  </a:lnTo>
                  <a:lnTo>
                    <a:pt x="73320" y="12253"/>
                  </a:lnTo>
                  <a:lnTo>
                    <a:pt x="56297" y="108"/>
                  </a:lnTo>
                  <a:lnTo>
                    <a:pt x="50231" y="0"/>
                  </a:lnTo>
                  <a:lnTo>
                    <a:pt x="37847" y="5525"/>
                  </a:lnTo>
                  <a:lnTo>
                    <a:pt x="27169" y="18799"/>
                  </a:lnTo>
                  <a:lnTo>
                    <a:pt x="18425" y="39280"/>
                  </a:lnTo>
                  <a:lnTo>
                    <a:pt x="12187" y="69549"/>
                  </a:lnTo>
                  <a:lnTo>
                    <a:pt x="8944" y="106051"/>
                  </a:lnTo>
                  <a:lnTo>
                    <a:pt x="7503" y="145792"/>
                  </a:lnTo>
                  <a:lnTo>
                    <a:pt x="6862" y="186973"/>
                  </a:lnTo>
                  <a:lnTo>
                    <a:pt x="6578" y="228795"/>
                  </a:lnTo>
                  <a:lnTo>
                    <a:pt x="6451" y="268784"/>
                  </a:lnTo>
                  <a:lnTo>
                    <a:pt x="6395" y="303019"/>
                  </a:lnTo>
                  <a:lnTo>
                    <a:pt x="1995" y="347210"/>
                  </a:lnTo>
                  <a:lnTo>
                    <a:pt x="0" y="361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SMARTInkShape-3883">
              <a:extLst>
                <a:ext uri="{FF2B5EF4-FFF2-40B4-BE49-F238E27FC236}">
                  <a16:creationId xmlns:a16="http://schemas.microsoft.com/office/drawing/2014/main" xmlns="" id="{50BD9EDF-BB08-46AC-8F94-36BD1FBF732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67833" y="70485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8275"/>
                  </a:lnTo>
                  <a:lnTo>
                    <a:pt x="411" y="5517"/>
                  </a:lnTo>
                  <a:lnTo>
                    <a:pt x="1391" y="367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SMARTInkShape-3884">
              <a:extLst>
                <a:ext uri="{FF2B5EF4-FFF2-40B4-BE49-F238E27FC236}">
                  <a16:creationId xmlns:a16="http://schemas.microsoft.com/office/drawing/2014/main" xmlns="" id="{9C0FEFCC-4838-4E77-8DFE-CF2C6ADDE37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247900" y="8763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3240" y="481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SMARTInkShape-3885">
              <a:extLst>
                <a:ext uri="{FF2B5EF4-FFF2-40B4-BE49-F238E27FC236}">
                  <a16:creationId xmlns:a16="http://schemas.microsoft.com/office/drawing/2014/main" xmlns="" id="{D8FE1F01-52FD-4D75-8A5B-1C8D0293C82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111179" y="832380"/>
              <a:ext cx="71725" cy="154940"/>
            </a:xfrm>
            <a:custGeom>
              <a:avLst/>
              <a:gdLst/>
              <a:ahLst/>
              <a:cxnLst/>
              <a:rect l="0" t="0" r="0" b="0"/>
              <a:pathLst>
                <a:path w="71725" h="154940">
                  <a:moveTo>
                    <a:pt x="3371" y="56620"/>
                  </a:moveTo>
                  <a:lnTo>
                    <a:pt x="3371" y="56620"/>
                  </a:lnTo>
                  <a:lnTo>
                    <a:pt x="3371" y="102054"/>
                  </a:lnTo>
                  <a:lnTo>
                    <a:pt x="3371" y="147145"/>
                  </a:lnTo>
                  <a:lnTo>
                    <a:pt x="3371" y="154939"/>
                  </a:lnTo>
                  <a:lnTo>
                    <a:pt x="2665" y="154621"/>
                  </a:lnTo>
                  <a:lnTo>
                    <a:pt x="0" y="150506"/>
                  </a:lnTo>
                  <a:lnTo>
                    <a:pt x="1275" y="130142"/>
                  </a:lnTo>
                  <a:lnTo>
                    <a:pt x="9492" y="91653"/>
                  </a:lnTo>
                  <a:lnTo>
                    <a:pt x="20864" y="47872"/>
                  </a:lnTo>
                  <a:lnTo>
                    <a:pt x="33170" y="17104"/>
                  </a:lnTo>
                  <a:lnTo>
                    <a:pt x="41545" y="5426"/>
                  </a:lnTo>
                  <a:lnTo>
                    <a:pt x="45753" y="1324"/>
                  </a:lnTo>
                  <a:lnTo>
                    <a:pt x="49265" y="0"/>
                  </a:lnTo>
                  <a:lnTo>
                    <a:pt x="52311" y="529"/>
                  </a:lnTo>
                  <a:lnTo>
                    <a:pt x="55048" y="2293"/>
                  </a:lnTo>
                  <a:lnTo>
                    <a:pt x="65641" y="18259"/>
                  </a:lnTo>
                  <a:lnTo>
                    <a:pt x="71724" y="58371"/>
                  </a:lnTo>
                  <a:lnTo>
                    <a:pt x="71044" y="100998"/>
                  </a:lnTo>
                  <a:lnTo>
                    <a:pt x="66871" y="151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SMARTInkShape-3886">
              <a:extLst>
                <a:ext uri="{FF2B5EF4-FFF2-40B4-BE49-F238E27FC236}">
                  <a16:creationId xmlns:a16="http://schemas.microsoft.com/office/drawing/2014/main" xmlns="" id="{1E2193F2-009E-452F-BD08-A25A72EEEA2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908920" y="664599"/>
              <a:ext cx="182886" cy="374848"/>
            </a:xfrm>
            <a:custGeom>
              <a:avLst/>
              <a:gdLst/>
              <a:ahLst/>
              <a:cxnLst/>
              <a:rect l="0" t="0" r="0" b="0"/>
              <a:pathLst>
                <a:path w="182886" h="374848">
                  <a:moveTo>
                    <a:pt x="21480" y="2151"/>
                  </a:moveTo>
                  <a:lnTo>
                    <a:pt x="21480" y="2151"/>
                  </a:lnTo>
                  <a:lnTo>
                    <a:pt x="20774" y="8632"/>
                  </a:lnTo>
                  <a:lnTo>
                    <a:pt x="16454" y="34476"/>
                  </a:lnTo>
                  <a:lnTo>
                    <a:pt x="11759" y="77110"/>
                  </a:lnTo>
                  <a:lnTo>
                    <a:pt x="5871" y="118722"/>
                  </a:lnTo>
                  <a:lnTo>
                    <a:pt x="3313" y="142659"/>
                  </a:lnTo>
                  <a:lnTo>
                    <a:pt x="902" y="167790"/>
                  </a:lnTo>
                  <a:lnTo>
                    <a:pt x="0" y="197949"/>
                  </a:lnTo>
                  <a:lnTo>
                    <a:pt x="104" y="231461"/>
                  </a:lnTo>
                  <a:lnTo>
                    <a:pt x="880" y="267207"/>
                  </a:lnTo>
                  <a:lnTo>
                    <a:pt x="3513" y="294566"/>
                  </a:lnTo>
                  <a:lnTo>
                    <a:pt x="12083" y="334373"/>
                  </a:lnTo>
                  <a:lnTo>
                    <a:pt x="22948" y="358179"/>
                  </a:lnTo>
                  <a:lnTo>
                    <a:pt x="28809" y="366503"/>
                  </a:lnTo>
                  <a:lnTo>
                    <a:pt x="36244" y="371347"/>
                  </a:lnTo>
                  <a:lnTo>
                    <a:pt x="53912" y="374847"/>
                  </a:lnTo>
                  <a:lnTo>
                    <a:pt x="73524" y="368407"/>
                  </a:lnTo>
                  <a:lnTo>
                    <a:pt x="94705" y="353315"/>
                  </a:lnTo>
                  <a:lnTo>
                    <a:pt x="129724" y="312378"/>
                  </a:lnTo>
                  <a:lnTo>
                    <a:pt x="151903" y="278319"/>
                  </a:lnTo>
                  <a:lnTo>
                    <a:pt x="167876" y="238251"/>
                  </a:lnTo>
                  <a:lnTo>
                    <a:pt x="178267" y="194573"/>
                  </a:lnTo>
                  <a:lnTo>
                    <a:pt x="182885" y="149291"/>
                  </a:lnTo>
                  <a:lnTo>
                    <a:pt x="181175" y="105176"/>
                  </a:lnTo>
                  <a:lnTo>
                    <a:pt x="175006" y="65579"/>
                  </a:lnTo>
                  <a:lnTo>
                    <a:pt x="159632" y="25570"/>
                  </a:lnTo>
                  <a:lnTo>
                    <a:pt x="139339" y="0"/>
                  </a:lnTo>
                  <a:lnTo>
                    <a:pt x="138858" y="1422"/>
                  </a:lnTo>
                  <a:lnTo>
                    <a:pt x="142130" y="2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SMARTInkShape-3887">
              <a:extLst>
                <a:ext uri="{FF2B5EF4-FFF2-40B4-BE49-F238E27FC236}">
                  <a16:creationId xmlns:a16="http://schemas.microsoft.com/office/drawing/2014/main" xmlns="" id="{C5D39B55-CE60-47A7-AFE9-6B33D53071A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876550" y="96520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95250" y="0"/>
                  </a:moveTo>
                  <a:lnTo>
                    <a:pt x="95250" y="0"/>
                  </a:lnTo>
                  <a:lnTo>
                    <a:pt x="53323" y="433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SMARTInkShape-Group812">
            <a:extLst>
              <a:ext uri="{FF2B5EF4-FFF2-40B4-BE49-F238E27FC236}">
                <a16:creationId xmlns:a16="http://schemas.microsoft.com/office/drawing/2014/main" xmlns="" id="{E01739B7-00D6-44E0-BB82-1B4520CCCFC1}"/>
              </a:ext>
            </a:extLst>
          </p:cNvPr>
          <p:cNvGrpSpPr/>
          <p:nvPr/>
        </p:nvGrpSpPr>
        <p:grpSpPr>
          <a:xfrm>
            <a:off x="3200415" y="590550"/>
            <a:ext cx="373672" cy="450851"/>
            <a:chOff x="3200415" y="590550"/>
            <a:chExt cx="373672" cy="450851"/>
          </a:xfrm>
        </p:grpSpPr>
        <p:sp>
          <p:nvSpPr>
            <p:cNvPr id="1061" name="SMARTInkShape-3888">
              <a:extLst>
                <a:ext uri="{FF2B5EF4-FFF2-40B4-BE49-F238E27FC236}">
                  <a16:creationId xmlns:a16="http://schemas.microsoft.com/office/drawing/2014/main" xmlns="" id="{314BD4C1-421B-41B9-B7C2-F18FB7A5164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200415" y="685800"/>
              <a:ext cx="6336" cy="254001"/>
            </a:xfrm>
            <a:custGeom>
              <a:avLst/>
              <a:gdLst/>
              <a:ahLst/>
              <a:cxnLst/>
              <a:rect l="0" t="0" r="0" b="0"/>
              <a:pathLst>
                <a:path w="6336" h="254001">
                  <a:moveTo>
                    <a:pt x="6335" y="0"/>
                  </a:moveTo>
                  <a:lnTo>
                    <a:pt x="6335" y="0"/>
                  </a:lnTo>
                  <a:lnTo>
                    <a:pt x="2964" y="3371"/>
                  </a:lnTo>
                  <a:lnTo>
                    <a:pt x="868" y="15580"/>
                  </a:lnTo>
                  <a:lnTo>
                    <a:pt x="159" y="60358"/>
                  </a:lnTo>
                  <a:lnTo>
                    <a:pt x="63" y="93148"/>
                  </a:lnTo>
                  <a:lnTo>
                    <a:pt x="19" y="128888"/>
                  </a:lnTo>
                  <a:lnTo>
                    <a:pt x="0" y="164528"/>
                  </a:lnTo>
                  <a:lnTo>
                    <a:pt x="695" y="210243"/>
                  </a:lnTo>
                  <a:lnTo>
                    <a:pt x="633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SMARTInkShape-3889">
              <a:extLst>
                <a:ext uri="{FF2B5EF4-FFF2-40B4-BE49-F238E27FC236}">
                  <a16:creationId xmlns:a16="http://schemas.microsoft.com/office/drawing/2014/main" xmlns="" id="{2AF5769C-83DE-421B-8511-9FF1ED364C2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282219" y="679450"/>
              <a:ext cx="112009" cy="239094"/>
            </a:xfrm>
            <a:custGeom>
              <a:avLst/>
              <a:gdLst/>
              <a:ahLst/>
              <a:cxnLst/>
              <a:rect l="0" t="0" r="0" b="0"/>
              <a:pathLst>
                <a:path w="112009" h="239094">
                  <a:moveTo>
                    <a:pt x="70581" y="57150"/>
                  </a:moveTo>
                  <a:lnTo>
                    <a:pt x="70581" y="57150"/>
                  </a:lnTo>
                  <a:lnTo>
                    <a:pt x="60468" y="50408"/>
                  </a:lnTo>
                  <a:lnTo>
                    <a:pt x="55373" y="50539"/>
                  </a:lnTo>
                  <a:lnTo>
                    <a:pt x="44066" y="56328"/>
                  </a:lnTo>
                  <a:lnTo>
                    <a:pt x="19059" y="84972"/>
                  </a:lnTo>
                  <a:lnTo>
                    <a:pt x="2791" y="128110"/>
                  </a:lnTo>
                  <a:lnTo>
                    <a:pt x="0" y="162065"/>
                  </a:lnTo>
                  <a:lnTo>
                    <a:pt x="3228" y="194796"/>
                  </a:lnTo>
                  <a:lnTo>
                    <a:pt x="14070" y="218750"/>
                  </a:lnTo>
                  <a:lnTo>
                    <a:pt x="32059" y="233159"/>
                  </a:lnTo>
                  <a:lnTo>
                    <a:pt x="42783" y="237989"/>
                  </a:lnTo>
                  <a:lnTo>
                    <a:pt x="53460" y="239093"/>
                  </a:lnTo>
                  <a:lnTo>
                    <a:pt x="74731" y="234675"/>
                  </a:lnTo>
                  <a:lnTo>
                    <a:pt x="94062" y="218130"/>
                  </a:lnTo>
                  <a:lnTo>
                    <a:pt x="103169" y="206803"/>
                  </a:lnTo>
                  <a:lnTo>
                    <a:pt x="111405" y="179166"/>
                  </a:lnTo>
                  <a:lnTo>
                    <a:pt x="112008" y="145246"/>
                  </a:lnTo>
                  <a:lnTo>
                    <a:pt x="107573" y="101948"/>
                  </a:lnTo>
                  <a:lnTo>
                    <a:pt x="100898" y="60127"/>
                  </a:lnTo>
                  <a:lnTo>
                    <a:pt x="91110" y="25312"/>
                  </a:lnTo>
                  <a:lnTo>
                    <a:pt x="75002" y="5135"/>
                  </a:lnTo>
                  <a:lnTo>
                    <a:pt x="65767" y="601"/>
                  </a:lnTo>
                  <a:lnTo>
                    <a:pt x="26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SMARTInkShape-3890">
              <a:extLst>
                <a:ext uri="{FF2B5EF4-FFF2-40B4-BE49-F238E27FC236}">
                  <a16:creationId xmlns:a16="http://schemas.microsoft.com/office/drawing/2014/main" xmlns="" id="{AC1F0BF8-BD3F-4561-96BF-9016B2015424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435350" y="590550"/>
              <a:ext cx="138737" cy="450851"/>
            </a:xfrm>
            <a:custGeom>
              <a:avLst/>
              <a:gdLst/>
              <a:ahLst/>
              <a:cxnLst/>
              <a:rect l="0" t="0" r="0" b="0"/>
              <a:pathLst>
                <a:path w="138737" h="45085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8891" y="1411"/>
                  </a:lnTo>
                  <a:lnTo>
                    <a:pt x="92042" y="34532"/>
                  </a:lnTo>
                  <a:lnTo>
                    <a:pt x="104878" y="67794"/>
                  </a:lnTo>
                  <a:lnTo>
                    <a:pt x="119284" y="109858"/>
                  </a:lnTo>
                  <a:lnTo>
                    <a:pt x="126090" y="133917"/>
                  </a:lnTo>
                  <a:lnTo>
                    <a:pt x="132743" y="159128"/>
                  </a:lnTo>
                  <a:lnTo>
                    <a:pt x="136473" y="184402"/>
                  </a:lnTo>
                  <a:lnTo>
                    <a:pt x="138254" y="209718"/>
                  </a:lnTo>
                  <a:lnTo>
                    <a:pt x="138736" y="235062"/>
                  </a:lnTo>
                  <a:lnTo>
                    <a:pt x="135530" y="260425"/>
                  </a:lnTo>
                  <a:lnTo>
                    <a:pt x="129864" y="285800"/>
                  </a:lnTo>
                  <a:lnTo>
                    <a:pt x="122560" y="311183"/>
                  </a:lnTo>
                  <a:lnTo>
                    <a:pt x="99391" y="356320"/>
                  </a:lnTo>
                  <a:lnTo>
                    <a:pt x="69574" y="394726"/>
                  </a:lnTo>
                  <a:lnTo>
                    <a:pt x="23437" y="432653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8" name="SMARTInkShape-Group813">
            <a:extLst>
              <a:ext uri="{FF2B5EF4-FFF2-40B4-BE49-F238E27FC236}">
                <a16:creationId xmlns:a16="http://schemas.microsoft.com/office/drawing/2014/main" xmlns="" id="{CB8A54B3-4A33-497B-8091-EC2C92D96327}"/>
              </a:ext>
            </a:extLst>
          </p:cNvPr>
          <p:cNvGrpSpPr/>
          <p:nvPr/>
        </p:nvGrpSpPr>
        <p:grpSpPr>
          <a:xfrm>
            <a:off x="5842114" y="527865"/>
            <a:ext cx="520587" cy="441113"/>
            <a:chOff x="5842114" y="527865"/>
            <a:chExt cx="520587" cy="441113"/>
          </a:xfrm>
        </p:grpSpPr>
        <p:sp>
          <p:nvSpPr>
            <p:cNvPr id="1065" name="SMARTInkShape-3891">
              <a:extLst>
                <a:ext uri="{FF2B5EF4-FFF2-40B4-BE49-F238E27FC236}">
                  <a16:creationId xmlns:a16="http://schemas.microsoft.com/office/drawing/2014/main" xmlns="" id="{EBDB7DEC-0B2E-406C-B34C-459FA9A5FDB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159500" y="7683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1940" y="76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SMARTInkShape-3892">
              <a:extLst>
                <a:ext uri="{FF2B5EF4-FFF2-40B4-BE49-F238E27FC236}">
                  <a16:creationId xmlns:a16="http://schemas.microsoft.com/office/drawing/2014/main" xmlns="" id="{07BA49A7-F44B-4AF3-A5A4-080F658EAA9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842114" y="527865"/>
              <a:ext cx="203709" cy="441113"/>
            </a:xfrm>
            <a:custGeom>
              <a:avLst/>
              <a:gdLst/>
              <a:ahLst/>
              <a:cxnLst/>
              <a:rect l="0" t="0" r="0" b="0"/>
              <a:pathLst>
                <a:path w="203709" h="441113">
                  <a:moveTo>
                    <a:pt x="37986" y="62685"/>
                  </a:moveTo>
                  <a:lnTo>
                    <a:pt x="37986" y="62685"/>
                  </a:lnTo>
                  <a:lnTo>
                    <a:pt x="34615" y="66056"/>
                  </a:lnTo>
                  <a:lnTo>
                    <a:pt x="31519" y="102392"/>
                  </a:lnTo>
                  <a:lnTo>
                    <a:pt x="28526" y="138658"/>
                  </a:lnTo>
                  <a:lnTo>
                    <a:pt x="27446" y="161312"/>
                  </a:lnTo>
                  <a:lnTo>
                    <a:pt x="26727" y="186292"/>
                  </a:lnTo>
                  <a:lnTo>
                    <a:pt x="26246" y="212823"/>
                  </a:lnTo>
                  <a:lnTo>
                    <a:pt x="24515" y="238977"/>
                  </a:lnTo>
                  <a:lnTo>
                    <a:pt x="21948" y="264880"/>
                  </a:lnTo>
                  <a:lnTo>
                    <a:pt x="18829" y="290615"/>
                  </a:lnTo>
                  <a:lnTo>
                    <a:pt x="13479" y="334261"/>
                  </a:lnTo>
                  <a:lnTo>
                    <a:pt x="6501" y="381159"/>
                  </a:lnTo>
                  <a:lnTo>
                    <a:pt x="1193" y="402485"/>
                  </a:lnTo>
                  <a:lnTo>
                    <a:pt x="145" y="365958"/>
                  </a:lnTo>
                  <a:lnTo>
                    <a:pt x="0" y="326590"/>
                  </a:lnTo>
                  <a:lnTo>
                    <a:pt x="669" y="299299"/>
                  </a:lnTo>
                  <a:lnTo>
                    <a:pt x="1818" y="267700"/>
                  </a:lnTo>
                  <a:lnTo>
                    <a:pt x="3291" y="233228"/>
                  </a:lnTo>
                  <a:lnTo>
                    <a:pt x="7094" y="198958"/>
                  </a:lnTo>
                  <a:lnTo>
                    <a:pt x="12453" y="164823"/>
                  </a:lnTo>
                  <a:lnTo>
                    <a:pt x="18848" y="130777"/>
                  </a:lnTo>
                  <a:lnTo>
                    <a:pt x="27343" y="101730"/>
                  </a:lnTo>
                  <a:lnTo>
                    <a:pt x="37240" y="76015"/>
                  </a:lnTo>
                  <a:lnTo>
                    <a:pt x="59527" y="34743"/>
                  </a:lnTo>
                  <a:lnTo>
                    <a:pt x="83543" y="9344"/>
                  </a:lnTo>
                  <a:lnTo>
                    <a:pt x="95169" y="3135"/>
                  </a:lnTo>
                  <a:lnTo>
                    <a:pt x="117493" y="0"/>
                  </a:lnTo>
                  <a:lnTo>
                    <a:pt x="141056" y="10836"/>
                  </a:lnTo>
                  <a:lnTo>
                    <a:pt x="153267" y="19652"/>
                  </a:lnTo>
                  <a:lnTo>
                    <a:pt x="174358" y="53908"/>
                  </a:lnTo>
                  <a:lnTo>
                    <a:pt x="191023" y="99706"/>
                  </a:lnTo>
                  <a:lnTo>
                    <a:pt x="196455" y="124760"/>
                  </a:lnTo>
                  <a:lnTo>
                    <a:pt x="200781" y="150635"/>
                  </a:lnTo>
                  <a:lnTo>
                    <a:pt x="202960" y="177057"/>
                  </a:lnTo>
                  <a:lnTo>
                    <a:pt x="203708" y="203844"/>
                  </a:lnTo>
                  <a:lnTo>
                    <a:pt x="203501" y="230875"/>
                  </a:lnTo>
                  <a:lnTo>
                    <a:pt x="200541" y="257361"/>
                  </a:lnTo>
                  <a:lnTo>
                    <a:pt x="195745" y="283486"/>
                  </a:lnTo>
                  <a:lnTo>
                    <a:pt x="189724" y="309369"/>
                  </a:lnTo>
                  <a:lnTo>
                    <a:pt x="167985" y="355061"/>
                  </a:lnTo>
                  <a:lnTo>
                    <a:pt x="140213" y="393008"/>
                  </a:lnTo>
                  <a:lnTo>
                    <a:pt x="111408" y="419280"/>
                  </a:lnTo>
                  <a:lnTo>
                    <a:pt x="67424" y="439825"/>
                  </a:lnTo>
                  <a:lnTo>
                    <a:pt x="55495" y="441112"/>
                  </a:lnTo>
                  <a:lnTo>
                    <a:pt x="36595" y="436897"/>
                  </a:lnTo>
                  <a:lnTo>
                    <a:pt x="30709" y="432104"/>
                  </a:lnTo>
                  <a:lnTo>
                    <a:pt x="18936" y="40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SMARTInkShape-3893">
              <a:extLst>
                <a:ext uri="{FF2B5EF4-FFF2-40B4-BE49-F238E27FC236}">
                  <a16:creationId xmlns:a16="http://schemas.microsoft.com/office/drawing/2014/main" xmlns="" id="{A6780234-66B8-4D11-B47E-D9D0B570B91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162479" y="857250"/>
              <a:ext cx="200222" cy="19051"/>
            </a:xfrm>
            <a:custGeom>
              <a:avLst/>
              <a:gdLst/>
              <a:ahLst/>
              <a:cxnLst/>
              <a:rect l="0" t="0" r="0" b="0"/>
              <a:pathLst>
                <a:path w="2002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5714" y="17168"/>
                  </a:lnTo>
                  <a:lnTo>
                    <a:pt x="77160" y="12142"/>
                  </a:lnTo>
                  <a:lnTo>
                    <a:pt x="111661" y="8219"/>
                  </a:lnTo>
                  <a:lnTo>
                    <a:pt x="155217" y="4123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9" name="SMARTInkShape-3894">
            <a:extLst>
              <a:ext uri="{FF2B5EF4-FFF2-40B4-BE49-F238E27FC236}">
                <a16:creationId xmlns:a16="http://schemas.microsoft.com/office/drawing/2014/main" xmlns="" id="{E5EB8C04-C0DF-48BB-BE0F-3BE57B99215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09948" y="445906"/>
            <a:ext cx="129003" cy="512945"/>
          </a:xfrm>
          <a:custGeom>
            <a:avLst/>
            <a:gdLst/>
            <a:ahLst/>
            <a:cxnLst/>
            <a:rect l="0" t="0" r="0" b="0"/>
            <a:pathLst>
              <a:path w="129003" h="512945">
                <a:moveTo>
                  <a:pt x="103602" y="17644"/>
                </a:moveTo>
                <a:lnTo>
                  <a:pt x="103602" y="17644"/>
                </a:lnTo>
                <a:lnTo>
                  <a:pt x="92757" y="8210"/>
                </a:lnTo>
                <a:lnTo>
                  <a:pt x="82554" y="3338"/>
                </a:lnTo>
                <a:lnTo>
                  <a:pt x="61539" y="0"/>
                </a:lnTo>
                <a:lnTo>
                  <a:pt x="43750" y="4863"/>
                </a:lnTo>
                <a:lnTo>
                  <a:pt x="34067" y="9123"/>
                </a:lnTo>
                <a:lnTo>
                  <a:pt x="17665" y="23264"/>
                </a:lnTo>
                <a:lnTo>
                  <a:pt x="5435" y="41309"/>
                </a:lnTo>
                <a:lnTo>
                  <a:pt x="0" y="61088"/>
                </a:lnTo>
                <a:lnTo>
                  <a:pt x="3682" y="95427"/>
                </a:lnTo>
                <a:lnTo>
                  <a:pt x="23822" y="132413"/>
                </a:lnTo>
                <a:lnTo>
                  <a:pt x="55752" y="179178"/>
                </a:lnTo>
                <a:lnTo>
                  <a:pt x="67283" y="206089"/>
                </a:lnTo>
                <a:lnTo>
                  <a:pt x="69586" y="232631"/>
                </a:lnTo>
                <a:lnTo>
                  <a:pt x="65200" y="257127"/>
                </a:lnTo>
                <a:lnTo>
                  <a:pt x="56196" y="277422"/>
                </a:lnTo>
                <a:lnTo>
                  <a:pt x="45139" y="290204"/>
                </a:lnTo>
                <a:lnTo>
                  <a:pt x="30774" y="299486"/>
                </a:lnTo>
                <a:lnTo>
                  <a:pt x="27534" y="300789"/>
                </a:lnTo>
                <a:lnTo>
                  <a:pt x="24668" y="300246"/>
                </a:lnTo>
                <a:lnTo>
                  <a:pt x="19602" y="295880"/>
                </a:lnTo>
                <a:lnTo>
                  <a:pt x="20085" y="292035"/>
                </a:lnTo>
                <a:lnTo>
                  <a:pt x="26266" y="282118"/>
                </a:lnTo>
                <a:lnTo>
                  <a:pt x="31584" y="278626"/>
                </a:lnTo>
                <a:lnTo>
                  <a:pt x="45018" y="274747"/>
                </a:lnTo>
                <a:lnTo>
                  <a:pt x="60396" y="278668"/>
                </a:lnTo>
                <a:lnTo>
                  <a:pt x="75227" y="288171"/>
                </a:lnTo>
                <a:lnTo>
                  <a:pt x="86522" y="301802"/>
                </a:lnTo>
                <a:lnTo>
                  <a:pt x="88688" y="310094"/>
                </a:lnTo>
                <a:lnTo>
                  <a:pt x="83905" y="348749"/>
                </a:lnTo>
                <a:lnTo>
                  <a:pt x="77914" y="370119"/>
                </a:lnTo>
                <a:lnTo>
                  <a:pt x="52953" y="414568"/>
                </a:lnTo>
                <a:lnTo>
                  <a:pt x="20690" y="454314"/>
                </a:lnTo>
                <a:lnTo>
                  <a:pt x="7539" y="475503"/>
                </a:lnTo>
                <a:lnTo>
                  <a:pt x="3642" y="490718"/>
                </a:lnTo>
                <a:lnTo>
                  <a:pt x="5212" y="494599"/>
                </a:lnTo>
                <a:lnTo>
                  <a:pt x="12600" y="500793"/>
                </a:lnTo>
                <a:lnTo>
                  <a:pt x="35403" y="508246"/>
                </a:lnTo>
                <a:lnTo>
                  <a:pt x="79782" y="512016"/>
                </a:lnTo>
                <a:lnTo>
                  <a:pt x="129002" y="5129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3" name="SMARTInkShape-Group815">
            <a:extLst>
              <a:ext uri="{FF2B5EF4-FFF2-40B4-BE49-F238E27FC236}">
                <a16:creationId xmlns:a16="http://schemas.microsoft.com/office/drawing/2014/main" xmlns="" id="{C71D255B-8030-4019-8281-FBFAD98E37BE}"/>
              </a:ext>
            </a:extLst>
          </p:cNvPr>
          <p:cNvGrpSpPr/>
          <p:nvPr/>
        </p:nvGrpSpPr>
        <p:grpSpPr>
          <a:xfrm>
            <a:off x="7105650" y="510990"/>
            <a:ext cx="400051" cy="517711"/>
            <a:chOff x="7105650" y="510990"/>
            <a:chExt cx="400051" cy="517711"/>
          </a:xfrm>
        </p:grpSpPr>
        <p:sp>
          <p:nvSpPr>
            <p:cNvPr id="1070" name="SMARTInkShape-3895">
              <a:extLst>
                <a:ext uri="{FF2B5EF4-FFF2-40B4-BE49-F238E27FC236}">
                  <a16:creationId xmlns:a16="http://schemas.microsoft.com/office/drawing/2014/main" xmlns="" id="{88A83521-7B9B-431F-9A23-2FE0743CE37E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105650" y="510990"/>
              <a:ext cx="233385" cy="442717"/>
            </a:xfrm>
            <a:custGeom>
              <a:avLst/>
              <a:gdLst/>
              <a:ahLst/>
              <a:cxnLst/>
              <a:rect l="0" t="0" r="0" b="0"/>
              <a:pathLst>
                <a:path w="233385" h="442717">
                  <a:moveTo>
                    <a:pt x="0" y="60510"/>
                  </a:moveTo>
                  <a:lnTo>
                    <a:pt x="0" y="60510"/>
                  </a:lnTo>
                  <a:lnTo>
                    <a:pt x="0" y="54422"/>
                  </a:lnTo>
                  <a:lnTo>
                    <a:pt x="43351" y="36864"/>
                  </a:lnTo>
                  <a:lnTo>
                    <a:pt x="88889" y="17599"/>
                  </a:lnTo>
                  <a:lnTo>
                    <a:pt x="126525" y="7101"/>
                  </a:lnTo>
                  <a:lnTo>
                    <a:pt x="161125" y="1495"/>
                  </a:lnTo>
                  <a:lnTo>
                    <a:pt x="177265" y="0"/>
                  </a:lnTo>
                  <a:lnTo>
                    <a:pt x="202727" y="5865"/>
                  </a:lnTo>
                  <a:lnTo>
                    <a:pt x="213468" y="11380"/>
                  </a:lnTo>
                  <a:lnTo>
                    <a:pt x="221335" y="20701"/>
                  </a:lnTo>
                  <a:lnTo>
                    <a:pt x="231956" y="46110"/>
                  </a:lnTo>
                  <a:lnTo>
                    <a:pt x="233384" y="81862"/>
                  </a:lnTo>
                  <a:lnTo>
                    <a:pt x="229315" y="125738"/>
                  </a:lnTo>
                  <a:lnTo>
                    <a:pt x="226254" y="151268"/>
                  </a:lnTo>
                  <a:lnTo>
                    <a:pt x="222803" y="178165"/>
                  </a:lnTo>
                  <a:lnTo>
                    <a:pt x="218385" y="205975"/>
                  </a:lnTo>
                  <a:lnTo>
                    <a:pt x="213324" y="234392"/>
                  </a:lnTo>
                  <a:lnTo>
                    <a:pt x="207833" y="263214"/>
                  </a:lnTo>
                  <a:lnTo>
                    <a:pt x="202055" y="290191"/>
                  </a:lnTo>
                  <a:lnTo>
                    <a:pt x="196086" y="315936"/>
                  </a:lnTo>
                  <a:lnTo>
                    <a:pt x="185221" y="363122"/>
                  </a:lnTo>
                  <a:lnTo>
                    <a:pt x="178040" y="402908"/>
                  </a:lnTo>
                  <a:lnTo>
                    <a:pt x="166661" y="436814"/>
                  </a:lnTo>
                  <a:lnTo>
                    <a:pt x="163318" y="441202"/>
                  </a:lnTo>
                  <a:lnTo>
                    <a:pt x="160384" y="442716"/>
                  </a:lnTo>
                  <a:lnTo>
                    <a:pt x="152400" y="441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SMARTInkShape-3896">
              <a:extLst>
                <a:ext uri="{FF2B5EF4-FFF2-40B4-BE49-F238E27FC236}">
                  <a16:creationId xmlns:a16="http://schemas.microsoft.com/office/drawing/2014/main" xmlns="" id="{2681B909-9AF3-467B-8C89-D512F4490CF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404100" y="8636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101600" y="0"/>
                  </a:moveTo>
                  <a:lnTo>
                    <a:pt x="101600" y="0"/>
                  </a:lnTo>
                  <a:lnTo>
                    <a:pt x="69617" y="47563"/>
                  </a:lnTo>
                  <a:lnTo>
                    <a:pt x="47360" y="90214"/>
                  </a:lnTo>
                  <a:lnTo>
                    <a:pt x="19520" y="13522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SMARTInkShape-3897">
              <a:extLst>
                <a:ext uri="{FF2B5EF4-FFF2-40B4-BE49-F238E27FC236}">
                  <a16:creationId xmlns:a16="http://schemas.microsoft.com/office/drawing/2014/main" xmlns="" id="{98581C56-A09B-48F0-B0B6-95F3487302A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7195433" y="768350"/>
              <a:ext cx="170568" cy="44451"/>
            </a:xfrm>
            <a:custGeom>
              <a:avLst/>
              <a:gdLst/>
              <a:ahLst/>
              <a:cxnLst/>
              <a:rect l="0" t="0" r="0" b="0"/>
              <a:pathLst>
                <a:path w="170568" h="44451">
                  <a:moveTo>
                    <a:pt x="5467" y="44450"/>
                  </a:moveTo>
                  <a:lnTo>
                    <a:pt x="5467" y="44450"/>
                  </a:lnTo>
                  <a:lnTo>
                    <a:pt x="1103" y="34311"/>
                  </a:lnTo>
                  <a:lnTo>
                    <a:pt x="0" y="26773"/>
                  </a:lnTo>
                  <a:lnTo>
                    <a:pt x="1116" y="23493"/>
                  </a:lnTo>
                  <a:lnTo>
                    <a:pt x="6120" y="17967"/>
                  </a:lnTo>
                  <a:lnTo>
                    <a:pt x="33726" y="7519"/>
                  </a:lnTo>
                  <a:lnTo>
                    <a:pt x="79927" y="2228"/>
                  </a:lnTo>
                  <a:lnTo>
                    <a:pt x="115466" y="990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6" name="SMARTInkShape-Group816">
            <a:extLst>
              <a:ext uri="{FF2B5EF4-FFF2-40B4-BE49-F238E27FC236}">
                <a16:creationId xmlns:a16="http://schemas.microsoft.com/office/drawing/2014/main" xmlns="" id="{D33A5743-8D24-454F-A35F-3380AA24589E}"/>
              </a:ext>
            </a:extLst>
          </p:cNvPr>
          <p:cNvGrpSpPr/>
          <p:nvPr/>
        </p:nvGrpSpPr>
        <p:grpSpPr>
          <a:xfrm>
            <a:off x="7995481" y="533923"/>
            <a:ext cx="335720" cy="583678"/>
            <a:chOff x="7995481" y="533923"/>
            <a:chExt cx="335720" cy="583678"/>
          </a:xfrm>
        </p:grpSpPr>
        <p:sp>
          <p:nvSpPr>
            <p:cNvPr id="1074" name="SMARTInkShape-3898">
              <a:extLst>
                <a:ext uri="{FF2B5EF4-FFF2-40B4-BE49-F238E27FC236}">
                  <a16:creationId xmlns:a16="http://schemas.microsoft.com/office/drawing/2014/main" xmlns="" id="{7AEE9EC1-2640-4D17-81B1-14702198D95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229600" y="100965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62038" y="36419"/>
                  </a:lnTo>
                  <a:lnTo>
                    <a:pt x="20877" y="8347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SMARTInkShape-3899">
              <a:extLst>
                <a:ext uri="{FF2B5EF4-FFF2-40B4-BE49-F238E27FC236}">
                  <a16:creationId xmlns:a16="http://schemas.microsoft.com/office/drawing/2014/main" xmlns="" id="{4B520B1D-F8C9-4ECF-ACA0-45213F7809D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995481" y="533923"/>
              <a:ext cx="183320" cy="441982"/>
            </a:xfrm>
            <a:custGeom>
              <a:avLst/>
              <a:gdLst/>
              <a:ahLst/>
              <a:cxnLst/>
              <a:rect l="0" t="0" r="0" b="0"/>
              <a:pathLst>
                <a:path w="183320" h="441982">
                  <a:moveTo>
                    <a:pt x="183319" y="12177"/>
                  </a:moveTo>
                  <a:lnTo>
                    <a:pt x="183319" y="12177"/>
                  </a:lnTo>
                  <a:lnTo>
                    <a:pt x="179948" y="5435"/>
                  </a:lnTo>
                  <a:lnTo>
                    <a:pt x="177543" y="3449"/>
                  </a:lnTo>
                  <a:lnTo>
                    <a:pt x="171109" y="1242"/>
                  </a:lnTo>
                  <a:lnTo>
                    <a:pt x="159553" y="0"/>
                  </a:lnTo>
                  <a:lnTo>
                    <a:pt x="137080" y="19858"/>
                  </a:lnTo>
                  <a:lnTo>
                    <a:pt x="114319" y="52280"/>
                  </a:lnTo>
                  <a:lnTo>
                    <a:pt x="87036" y="97734"/>
                  </a:lnTo>
                  <a:lnTo>
                    <a:pt x="71858" y="125659"/>
                  </a:lnTo>
                  <a:lnTo>
                    <a:pt x="56094" y="155565"/>
                  </a:lnTo>
                  <a:lnTo>
                    <a:pt x="42059" y="187497"/>
                  </a:lnTo>
                  <a:lnTo>
                    <a:pt x="29173" y="220779"/>
                  </a:lnTo>
                  <a:lnTo>
                    <a:pt x="17056" y="254962"/>
                  </a:lnTo>
                  <a:lnTo>
                    <a:pt x="8977" y="285511"/>
                  </a:lnTo>
                  <a:lnTo>
                    <a:pt x="3591" y="313639"/>
                  </a:lnTo>
                  <a:lnTo>
                    <a:pt x="0" y="340151"/>
                  </a:lnTo>
                  <a:lnTo>
                    <a:pt x="7299" y="382780"/>
                  </a:lnTo>
                  <a:lnTo>
                    <a:pt x="15172" y="401063"/>
                  </a:lnTo>
                  <a:lnTo>
                    <a:pt x="37091" y="425139"/>
                  </a:lnTo>
                  <a:lnTo>
                    <a:pt x="62590" y="438427"/>
                  </a:lnTo>
                  <a:lnTo>
                    <a:pt x="88033" y="441981"/>
                  </a:lnTo>
                  <a:lnTo>
                    <a:pt x="100039" y="438413"/>
                  </a:lnTo>
                  <a:lnTo>
                    <a:pt x="122787" y="423159"/>
                  </a:lnTo>
                  <a:lnTo>
                    <a:pt x="137130" y="398506"/>
                  </a:lnTo>
                  <a:lnTo>
                    <a:pt x="143741" y="368029"/>
                  </a:lnTo>
                  <a:lnTo>
                    <a:pt x="141975" y="333317"/>
                  </a:lnTo>
                  <a:lnTo>
                    <a:pt x="126304" y="288187"/>
                  </a:lnTo>
                  <a:lnTo>
                    <a:pt x="117087" y="278028"/>
                  </a:lnTo>
                  <a:lnTo>
                    <a:pt x="93676" y="264859"/>
                  </a:lnTo>
                  <a:lnTo>
                    <a:pt x="66806" y="262299"/>
                  </a:lnTo>
                  <a:lnTo>
                    <a:pt x="24569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9" name="SMARTInkShape-Group817">
            <a:extLst>
              <a:ext uri="{FF2B5EF4-FFF2-40B4-BE49-F238E27FC236}">
                <a16:creationId xmlns:a16="http://schemas.microsoft.com/office/drawing/2014/main" xmlns="" id="{23C2D471-E18B-4DF9-8863-112002DC2602}"/>
              </a:ext>
            </a:extLst>
          </p:cNvPr>
          <p:cNvGrpSpPr/>
          <p:nvPr/>
        </p:nvGrpSpPr>
        <p:grpSpPr>
          <a:xfrm>
            <a:off x="8830812" y="615361"/>
            <a:ext cx="319539" cy="438740"/>
            <a:chOff x="8830812" y="615361"/>
            <a:chExt cx="319539" cy="438740"/>
          </a:xfrm>
        </p:grpSpPr>
        <p:sp>
          <p:nvSpPr>
            <p:cNvPr id="1077" name="SMARTInkShape-3900">
              <a:extLst>
                <a:ext uri="{FF2B5EF4-FFF2-40B4-BE49-F238E27FC236}">
                  <a16:creationId xmlns:a16="http://schemas.microsoft.com/office/drawing/2014/main" xmlns="" id="{964B52C4-8A0D-4D94-B10F-C9D9185E287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086850" y="939800"/>
              <a:ext cx="63501" cy="114301"/>
            </a:xfrm>
            <a:custGeom>
              <a:avLst/>
              <a:gdLst/>
              <a:ahLst/>
              <a:cxnLst/>
              <a:rect l="0" t="0" r="0" b="0"/>
              <a:pathLst>
                <a:path w="63501" h="114301">
                  <a:moveTo>
                    <a:pt x="63500" y="0"/>
                  </a:moveTo>
                  <a:lnTo>
                    <a:pt x="63500" y="0"/>
                  </a:lnTo>
                  <a:lnTo>
                    <a:pt x="60129" y="6742"/>
                  </a:lnTo>
                  <a:lnTo>
                    <a:pt x="54915" y="36871"/>
                  </a:lnTo>
                  <a:lnTo>
                    <a:pt x="27754" y="7867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SMARTInkShape-3901">
              <a:extLst>
                <a:ext uri="{FF2B5EF4-FFF2-40B4-BE49-F238E27FC236}">
                  <a16:creationId xmlns:a16="http://schemas.microsoft.com/office/drawing/2014/main" xmlns="" id="{4BCF2A8D-4945-46C7-A1B0-FDC1286BD78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830812" y="615361"/>
              <a:ext cx="192539" cy="332755"/>
            </a:xfrm>
            <a:custGeom>
              <a:avLst/>
              <a:gdLst/>
              <a:ahLst/>
              <a:cxnLst/>
              <a:rect l="0" t="0" r="0" b="0"/>
              <a:pathLst>
                <a:path w="192539" h="332755">
                  <a:moveTo>
                    <a:pt x="14738" y="51389"/>
                  </a:moveTo>
                  <a:lnTo>
                    <a:pt x="14738" y="51389"/>
                  </a:lnTo>
                  <a:lnTo>
                    <a:pt x="33447" y="19601"/>
                  </a:lnTo>
                  <a:lnTo>
                    <a:pt x="53127" y="6144"/>
                  </a:lnTo>
                  <a:lnTo>
                    <a:pt x="68723" y="0"/>
                  </a:lnTo>
                  <a:lnTo>
                    <a:pt x="86942" y="2444"/>
                  </a:lnTo>
                  <a:lnTo>
                    <a:pt x="96742" y="6059"/>
                  </a:lnTo>
                  <a:lnTo>
                    <a:pt x="103980" y="13408"/>
                  </a:lnTo>
                  <a:lnTo>
                    <a:pt x="113902" y="34744"/>
                  </a:lnTo>
                  <a:lnTo>
                    <a:pt x="118784" y="68215"/>
                  </a:lnTo>
                  <a:lnTo>
                    <a:pt x="118130" y="108962"/>
                  </a:lnTo>
                  <a:lnTo>
                    <a:pt x="108434" y="152942"/>
                  </a:lnTo>
                  <a:lnTo>
                    <a:pt x="89071" y="196477"/>
                  </a:lnTo>
                  <a:lnTo>
                    <a:pt x="65414" y="237228"/>
                  </a:lnTo>
                  <a:lnTo>
                    <a:pt x="43139" y="271803"/>
                  </a:lnTo>
                  <a:lnTo>
                    <a:pt x="3888" y="317926"/>
                  </a:lnTo>
                  <a:lnTo>
                    <a:pt x="1154" y="322213"/>
                  </a:lnTo>
                  <a:lnTo>
                    <a:pt x="37" y="325777"/>
                  </a:lnTo>
                  <a:lnTo>
                    <a:pt x="0" y="328859"/>
                  </a:lnTo>
                  <a:lnTo>
                    <a:pt x="678" y="331619"/>
                  </a:lnTo>
                  <a:lnTo>
                    <a:pt x="5365" y="332754"/>
                  </a:lnTo>
                  <a:lnTo>
                    <a:pt x="45186" y="329505"/>
                  </a:lnTo>
                  <a:lnTo>
                    <a:pt x="91728" y="322177"/>
                  </a:lnTo>
                  <a:lnTo>
                    <a:pt x="127978" y="316378"/>
                  </a:lnTo>
                  <a:lnTo>
                    <a:pt x="171213" y="313113"/>
                  </a:lnTo>
                  <a:lnTo>
                    <a:pt x="192538" y="311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3" name="SMARTInkShape-Group818">
            <a:extLst>
              <a:ext uri="{FF2B5EF4-FFF2-40B4-BE49-F238E27FC236}">
                <a16:creationId xmlns:a16="http://schemas.microsoft.com/office/drawing/2014/main" xmlns="" id="{2628FB62-787D-411F-89D9-1A3EFA90C32C}"/>
              </a:ext>
            </a:extLst>
          </p:cNvPr>
          <p:cNvGrpSpPr/>
          <p:nvPr/>
        </p:nvGrpSpPr>
        <p:grpSpPr>
          <a:xfrm>
            <a:off x="9515820" y="606530"/>
            <a:ext cx="313981" cy="466621"/>
            <a:chOff x="9515820" y="606530"/>
            <a:chExt cx="313981" cy="466621"/>
          </a:xfrm>
        </p:grpSpPr>
        <p:sp>
          <p:nvSpPr>
            <p:cNvPr id="1080" name="SMARTInkShape-3902">
              <a:extLst>
                <a:ext uri="{FF2B5EF4-FFF2-40B4-BE49-F238E27FC236}">
                  <a16:creationId xmlns:a16="http://schemas.microsoft.com/office/drawing/2014/main" xmlns="" id="{3F01BACD-8615-46ED-AEDA-728C90DC4B5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9645650" y="628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SMARTInkShape-3903">
              <a:extLst>
                <a:ext uri="{FF2B5EF4-FFF2-40B4-BE49-F238E27FC236}">
                  <a16:creationId xmlns:a16="http://schemas.microsoft.com/office/drawing/2014/main" xmlns="" id="{6C9C79A5-1227-47DE-99C2-E04D7C402EFA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721850" y="1003300"/>
              <a:ext cx="107951" cy="69851"/>
            </a:xfrm>
            <a:custGeom>
              <a:avLst/>
              <a:gdLst/>
              <a:ahLst/>
              <a:cxnLst/>
              <a:rect l="0" t="0" r="0" b="0"/>
              <a:pathLst>
                <a:path w="107951" h="69851">
                  <a:moveTo>
                    <a:pt x="107950" y="0"/>
                  </a:moveTo>
                  <a:lnTo>
                    <a:pt x="107950" y="0"/>
                  </a:lnTo>
                  <a:lnTo>
                    <a:pt x="62485" y="29886"/>
                  </a:lnTo>
                  <a:lnTo>
                    <a:pt x="16733" y="5902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SMARTInkShape-3904">
              <a:extLst>
                <a:ext uri="{FF2B5EF4-FFF2-40B4-BE49-F238E27FC236}">
                  <a16:creationId xmlns:a16="http://schemas.microsoft.com/office/drawing/2014/main" xmlns="" id="{D1A39086-57EC-4C1F-8CBF-052FE3D87D9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515820" y="606530"/>
              <a:ext cx="165217" cy="345385"/>
            </a:xfrm>
            <a:custGeom>
              <a:avLst/>
              <a:gdLst/>
              <a:ahLst/>
              <a:cxnLst/>
              <a:rect l="0" t="0" r="0" b="0"/>
              <a:pathLst>
                <a:path w="165217" h="345385">
                  <a:moveTo>
                    <a:pt x="155230" y="9420"/>
                  </a:moveTo>
                  <a:lnTo>
                    <a:pt x="155230" y="9420"/>
                  </a:lnTo>
                  <a:lnTo>
                    <a:pt x="151859" y="6049"/>
                  </a:lnTo>
                  <a:lnTo>
                    <a:pt x="150204" y="2512"/>
                  </a:lnTo>
                  <a:lnTo>
                    <a:pt x="149763" y="582"/>
                  </a:lnTo>
                  <a:lnTo>
                    <a:pt x="146645" y="0"/>
                  </a:lnTo>
                  <a:lnTo>
                    <a:pt x="106862" y="5897"/>
                  </a:lnTo>
                  <a:lnTo>
                    <a:pt x="62458" y="8956"/>
                  </a:lnTo>
                  <a:lnTo>
                    <a:pt x="38695" y="10064"/>
                  </a:lnTo>
                  <a:lnTo>
                    <a:pt x="29747" y="14879"/>
                  </a:lnTo>
                  <a:lnTo>
                    <a:pt x="27612" y="54692"/>
                  </a:lnTo>
                  <a:lnTo>
                    <a:pt x="21340" y="99737"/>
                  </a:lnTo>
                  <a:lnTo>
                    <a:pt x="13306" y="146029"/>
                  </a:lnTo>
                  <a:lnTo>
                    <a:pt x="2815" y="187240"/>
                  </a:lnTo>
                  <a:lnTo>
                    <a:pt x="0" y="194284"/>
                  </a:lnTo>
                  <a:lnTo>
                    <a:pt x="239" y="196163"/>
                  </a:lnTo>
                  <a:lnTo>
                    <a:pt x="1102" y="197415"/>
                  </a:lnTo>
                  <a:lnTo>
                    <a:pt x="2381" y="197545"/>
                  </a:lnTo>
                  <a:lnTo>
                    <a:pt x="36350" y="183813"/>
                  </a:lnTo>
                  <a:lnTo>
                    <a:pt x="52299" y="183589"/>
                  </a:lnTo>
                  <a:lnTo>
                    <a:pt x="89298" y="196825"/>
                  </a:lnTo>
                  <a:lnTo>
                    <a:pt x="111111" y="209128"/>
                  </a:lnTo>
                  <a:lnTo>
                    <a:pt x="137847" y="235888"/>
                  </a:lnTo>
                  <a:lnTo>
                    <a:pt x="160237" y="274654"/>
                  </a:lnTo>
                  <a:lnTo>
                    <a:pt x="164919" y="283609"/>
                  </a:lnTo>
                  <a:lnTo>
                    <a:pt x="165216" y="292402"/>
                  </a:lnTo>
                  <a:lnTo>
                    <a:pt x="158023" y="309697"/>
                  </a:lnTo>
                  <a:lnTo>
                    <a:pt x="138105" y="331930"/>
                  </a:lnTo>
                  <a:lnTo>
                    <a:pt x="107587" y="345181"/>
                  </a:lnTo>
                  <a:lnTo>
                    <a:pt x="83961" y="345384"/>
                  </a:lnTo>
                  <a:lnTo>
                    <a:pt x="52504" y="337565"/>
                  </a:lnTo>
                  <a:lnTo>
                    <a:pt x="44413" y="334017"/>
                  </a:lnTo>
                  <a:lnTo>
                    <a:pt x="40430" y="330945"/>
                  </a:lnTo>
                  <a:lnTo>
                    <a:pt x="39185" y="328192"/>
                  </a:lnTo>
                  <a:lnTo>
                    <a:pt x="40930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7" name="SMARTInkShape-Group819">
            <a:extLst>
              <a:ext uri="{FF2B5EF4-FFF2-40B4-BE49-F238E27FC236}">
                <a16:creationId xmlns:a16="http://schemas.microsoft.com/office/drawing/2014/main" xmlns="" id="{B84617F9-34B1-4CAE-834A-3C03A6AE9D25}"/>
              </a:ext>
            </a:extLst>
          </p:cNvPr>
          <p:cNvGrpSpPr/>
          <p:nvPr/>
        </p:nvGrpSpPr>
        <p:grpSpPr>
          <a:xfrm>
            <a:off x="10109200" y="471044"/>
            <a:ext cx="647701" cy="625264"/>
            <a:chOff x="10109200" y="471044"/>
            <a:chExt cx="647701" cy="625264"/>
          </a:xfrm>
        </p:grpSpPr>
        <p:sp>
          <p:nvSpPr>
            <p:cNvPr id="1084" name="SMARTInkShape-3905">
              <a:extLst>
                <a:ext uri="{FF2B5EF4-FFF2-40B4-BE49-F238E27FC236}">
                  <a16:creationId xmlns:a16="http://schemas.microsoft.com/office/drawing/2014/main" xmlns="" id="{FBC5B68C-7CFC-4D70-9D20-A3200C2C87A8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744200" y="1060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SMARTInkShape-3906">
              <a:extLst>
                <a:ext uri="{FF2B5EF4-FFF2-40B4-BE49-F238E27FC236}">
                  <a16:creationId xmlns:a16="http://schemas.microsoft.com/office/drawing/2014/main" xmlns="" id="{A07416F3-CE8E-4682-9216-48B76635F06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109200" y="614532"/>
              <a:ext cx="222251" cy="342629"/>
            </a:xfrm>
            <a:custGeom>
              <a:avLst/>
              <a:gdLst/>
              <a:ahLst/>
              <a:cxnLst/>
              <a:rect l="0" t="0" r="0" b="0"/>
              <a:pathLst>
                <a:path w="222251" h="342629">
                  <a:moveTo>
                    <a:pt x="0" y="26818"/>
                  </a:moveTo>
                  <a:lnTo>
                    <a:pt x="0" y="26818"/>
                  </a:lnTo>
                  <a:lnTo>
                    <a:pt x="21049" y="9141"/>
                  </a:lnTo>
                  <a:lnTo>
                    <a:pt x="52174" y="335"/>
                  </a:lnTo>
                  <a:lnTo>
                    <a:pt x="85937" y="0"/>
                  </a:lnTo>
                  <a:lnTo>
                    <a:pt x="107574" y="10195"/>
                  </a:lnTo>
                  <a:lnTo>
                    <a:pt x="118283" y="17853"/>
                  </a:lnTo>
                  <a:lnTo>
                    <a:pt x="133945" y="39532"/>
                  </a:lnTo>
                  <a:lnTo>
                    <a:pt x="143493" y="66335"/>
                  </a:lnTo>
                  <a:lnTo>
                    <a:pt x="145383" y="97063"/>
                  </a:lnTo>
                  <a:lnTo>
                    <a:pt x="132583" y="137060"/>
                  </a:lnTo>
                  <a:lnTo>
                    <a:pt x="109020" y="181648"/>
                  </a:lnTo>
                  <a:lnTo>
                    <a:pt x="77381" y="224983"/>
                  </a:lnTo>
                  <a:lnTo>
                    <a:pt x="47796" y="260236"/>
                  </a:lnTo>
                  <a:lnTo>
                    <a:pt x="14868" y="300120"/>
                  </a:lnTo>
                  <a:lnTo>
                    <a:pt x="4492" y="318324"/>
                  </a:lnTo>
                  <a:lnTo>
                    <a:pt x="3700" y="324167"/>
                  </a:lnTo>
                  <a:lnTo>
                    <a:pt x="4583" y="328767"/>
                  </a:lnTo>
                  <a:lnTo>
                    <a:pt x="9405" y="332540"/>
                  </a:lnTo>
                  <a:lnTo>
                    <a:pt x="26052" y="338613"/>
                  </a:lnTo>
                  <a:lnTo>
                    <a:pt x="72709" y="342628"/>
                  </a:lnTo>
                  <a:lnTo>
                    <a:pt x="112983" y="341685"/>
                  </a:lnTo>
                  <a:lnTo>
                    <a:pt x="153932" y="338915"/>
                  </a:lnTo>
                  <a:lnTo>
                    <a:pt x="199813" y="334094"/>
                  </a:lnTo>
                  <a:lnTo>
                    <a:pt x="222250" y="33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SMARTInkShape-3907">
              <a:extLst>
                <a:ext uri="{FF2B5EF4-FFF2-40B4-BE49-F238E27FC236}">
                  <a16:creationId xmlns:a16="http://schemas.microsoft.com/office/drawing/2014/main" xmlns="" id="{8F312C05-5E61-40CE-B6CE-9820C94979DC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496550" y="471044"/>
              <a:ext cx="141621" cy="625264"/>
            </a:xfrm>
            <a:custGeom>
              <a:avLst/>
              <a:gdLst/>
              <a:ahLst/>
              <a:cxnLst/>
              <a:rect l="0" t="0" r="0" b="0"/>
              <a:pathLst>
                <a:path w="141621" h="625264">
                  <a:moveTo>
                    <a:pt x="25400" y="11556"/>
                  </a:moveTo>
                  <a:lnTo>
                    <a:pt x="25400" y="11556"/>
                  </a:lnTo>
                  <a:lnTo>
                    <a:pt x="34239" y="2718"/>
                  </a:lnTo>
                  <a:lnTo>
                    <a:pt x="57181" y="0"/>
                  </a:lnTo>
                  <a:lnTo>
                    <a:pt x="90791" y="5937"/>
                  </a:lnTo>
                  <a:lnTo>
                    <a:pt x="120818" y="23375"/>
                  </a:lnTo>
                  <a:lnTo>
                    <a:pt x="140847" y="49787"/>
                  </a:lnTo>
                  <a:lnTo>
                    <a:pt x="141620" y="75349"/>
                  </a:lnTo>
                  <a:lnTo>
                    <a:pt x="132792" y="104820"/>
                  </a:lnTo>
                  <a:lnTo>
                    <a:pt x="104022" y="149884"/>
                  </a:lnTo>
                  <a:lnTo>
                    <a:pt x="80804" y="182161"/>
                  </a:lnTo>
                  <a:lnTo>
                    <a:pt x="54046" y="228695"/>
                  </a:lnTo>
                  <a:lnTo>
                    <a:pt x="36082" y="267021"/>
                  </a:lnTo>
                  <a:lnTo>
                    <a:pt x="28566" y="300719"/>
                  </a:lnTo>
                  <a:lnTo>
                    <a:pt x="34332" y="320460"/>
                  </a:lnTo>
                  <a:lnTo>
                    <a:pt x="63134" y="365449"/>
                  </a:lnTo>
                  <a:lnTo>
                    <a:pt x="83086" y="412801"/>
                  </a:lnTo>
                  <a:lnTo>
                    <a:pt x="95773" y="453182"/>
                  </a:lnTo>
                  <a:lnTo>
                    <a:pt x="94305" y="488130"/>
                  </a:lnTo>
                  <a:lnTo>
                    <a:pt x="83409" y="533783"/>
                  </a:lnTo>
                  <a:lnTo>
                    <a:pt x="75875" y="557629"/>
                  </a:lnTo>
                  <a:lnTo>
                    <a:pt x="46058" y="597920"/>
                  </a:lnTo>
                  <a:lnTo>
                    <a:pt x="32464" y="611534"/>
                  </a:lnTo>
                  <a:lnTo>
                    <a:pt x="10254" y="624142"/>
                  </a:lnTo>
                  <a:lnTo>
                    <a:pt x="6836" y="625263"/>
                  </a:lnTo>
                  <a:lnTo>
                    <a:pt x="4556" y="624600"/>
                  </a:lnTo>
                  <a:lnTo>
                    <a:pt x="3036" y="622746"/>
                  </a:lnTo>
                  <a:lnTo>
                    <a:pt x="0" y="614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4" name="SMARTInkShape-Group820">
            <a:extLst>
              <a:ext uri="{FF2B5EF4-FFF2-40B4-BE49-F238E27FC236}">
                <a16:creationId xmlns:a16="http://schemas.microsoft.com/office/drawing/2014/main" xmlns="" id="{9B31E81A-F532-4B84-826C-FFD70EF82503}"/>
              </a:ext>
            </a:extLst>
          </p:cNvPr>
          <p:cNvGrpSpPr/>
          <p:nvPr/>
        </p:nvGrpSpPr>
        <p:grpSpPr>
          <a:xfrm>
            <a:off x="5624299" y="1613783"/>
            <a:ext cx="956868" cy="284868"/>
            <a:chOff x="5624299" y="1613783"/>
            <a:chExt cx="956868" cy="284868"/>
          </a:xfrm>
        </p:grpSpPr>
        <p:sp>
          <p:nvSpPr>
            <p:cNvPr id="1088" name="SMARTInkShape-3908">
              <a:extLst>
                <a:ext uri="{FF2B5EF4-FFF2-40B4-BE49-F238E27FC236}">
                  <a16:creationId xmlns:a16="http://schemas.microsoft.com/office/drawing/2014/main" xmlns="" id="{D981A210-C9AA-44C6-9A83-E751A9F98C29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624299" y="1645794"/>
              <a:ext cx="166902" cy="227917"/>
            </a:xfrm>
            <a:custGeom>
              <a:avLst/>
              <a:gdLst/>
              <a:ahLst/>
              <a:cxnLst/>
              <a:rect l="0" t="0" r="0" b="0"/>
              <a:pathLst>
                <a:path w="166902" h="227917">
                  <a:moveTo>
                    <a:pt x="147851" y="11556"/>
                  </a:moveTo>
                  <a:lnTo>
                    <a:pt x="147851" y="11556"/>
                  </a:lnTo>
                  <a:lnTo>
                    <a:pt x="147851" y="8185"/>
                  </a:lnTo>
                  <a:lnTo>
                    <a:pt x="145970" y="4648"/>
                  </a:lnTo>
                  <a:lnTo>
                    <a:pt x="144480" y="2718"/>
                  </a:lnTo>
                  <a:lnTo>
                    <a:pt x="125529" y="0"/>
                  </a:lnTo>
                  <a:lnTo>
                    <a:pt x="109237" y="5009"/>
                  </a:lnTo>
                  <a:lnTo>
                    <a:pt x="69041" y="28842"/>
                  </a:lnTo>
                  <a:lnTo>
                    <a:pt x="36149" y="62617"/>
                  </a:lnTo>
                  <a:lnTo>
                    <a:pt x="10802" y="103904"/>
                  </a:lnTo>
                  <a:lnTo>
                    <a:pt x="0" y="144046"/>
                  </a:lnTo>
                  <a:lnTo>
                    <a:pt x="3540" y="179380"/>
                  </a:lnTo>
                  <a:lnTo>
                    <a:pt x="15509" y="199504"/>
                  </a:lnTo>
                  <a:lnTo>
                    <a:pt x="32588" y="215738"/>
                  </a:lnTo>
                  <a:lnTo>
                    <a:pt x="51937" y="225306"/>
                  </a:lnTo>
                  <a:lnTo>
                    <a:pt x="89407" y="227916"/>
                  </a:lnTo>
                  <a:lnTo>
                    <a:pt x="135159" y="220850"/>
                  </a:lnTo>
                  <a:lnTo>
                    <a:pt x="166901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SMARTInkShape-3909">
              <a:extLst>
                <a:ext uri="{FF2B5EF4-FFF2-40B4-BE49-F238E27FC236}">
                  <a16:creationId xmlns:a16="http://schemas.microsoft.com/office/drawing/2014/main" xmlns="" id="{3C190A71-6B81-49F1-90A3-A6A4156C0B6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883079" y="1746250"/>
              <a:ext cx="73222" cy="6351"/>
            </a:xfrm>
            <a:custGeom>
              <a:avLst/>
              <a:gdLst/>
              <a:ahLst/>
              <a:cxnLst/>
              <a:rect l="0" t="0" r="0" b="0"/>
              <a:pathLst>
                <a:path w="73222" h="6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7" y="5467"/>
                  </a:lnTo>
                  <a:lnTo>
                    <a:pt x="43590" y="6234"/>
                  </a:lnTo>
                  <a:lnTo>
                    <a:pt x="732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SMARTInkShape-3910">
              <a:extLst>
                <a:ext uri="{FF2B5EF4-FFF2-40B4-BE49-F238E27FC236}">
                  <a16:creationId xmlns:a16="http://schemas.microsoft.com/office/drawing/2014/main" xmlns="" id="{CA5BBAD5-04F1-47A1-BCF8-293FEBD6AB2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875475" y="1822450"/>
              <a:ext cx="125276" cy="16403"/>
            </a:xfrm>
            <a:custGeom>
              <a:avLst/>
              <a:gdLst/>
              <a:ahLst/>
              <a:cxnLst/>
              <a:rect l="0" t="0" r="0" b="0"/>
              <a:pathLst>
                <a:path w="125276" h="16403">
                  <a:moveTo>
                    <a:pt x="10975" y="0"/>
                  </a:moveTo>
                  <a:lnTo>
                    <a:pt x="10975" y="0"/>
                  </a:lnTo>
                  <a:lnTo>
                    <a:pt x="862" y="10113"/>
                  </a:lnTo>
                  <a:lnTo>
                    <a:pt x="0" y="13092"/>
                  </a:lnTo>
                  <a:lnTo>
                    <a:pt x="1541" y="15078"/>
                  </a:lnTo>
                  <a:lnTo>
                    <a:pt x="4685" y="16402"/>
                  </a:lnTo>
                  <a:lnTo>
                    <a:pt x="25967" y="14894"/>
                  </a:lnTo>
                  <a:lnTo>
                    <a:pt x="70538" y="4406"/>
                  </a:lnTo>
                  <a:lnTo>
                    <a:pt x="12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SMARTInkShape-3911">
              <a:extLst>
                <a:ext uri="{FF2B5EF4-FFF2-40B4-BE49-F238E27FC236}">
                  <a16:creationId xmlns:a16="http://schemas.microsoft.com/office/drawing/2014/main" xmlns="" id="{F9D26B05-2E54-42B6-ADD6-C269BF72DFD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194715" y="1638628"/>
              <a:ext cx="143326" cy="234598"/>
            </a:xfrm>
            <a:custGeom>
              <a:avLst/>
              <a:gdLst/>
              <a:ahLst/>
              <a:cxnLst/>
              <a:rect l="0" t="0" r="0" b="0"/>
              <a:pathLst>
                <a:path w="143326" h="234598">
                  <a:moveTo>
                    <a:pt x="110835" y="37772"/>
                  </a:moveTo>
                  <a:lnTo>
                    <a:pt x="110835" y="37772"/>
                  </a:lnTo>
                  <a:lnTo>
                    <a:pt x="110835" y="31030"/>
                  </a:lnTo>
                  <a:lnTo>
                    <a:pt x="108718" y="28338"/>
                  </a:lnTo>
                  <a:lnTo>
                    <a:pt x="91061" y="16757"/>
                  </a:lnTo>
                  <a:lnTo>
                    <a:pt x="87069" y="16001"/>
                  </a:lnTo>
                  <a:lnTo>
                    <a:pt x="76987" y="17042"/>
                  </a:lnTo>
                  <a:lnTo>
                    <a:pt x="63572" y="27383"/>
                  </a:lnTo>
                  <a:lnTo>
                    <a:pt x="28592" y="72879"/>
                  </a:lnTo>
                  <a:lnTo>
                    <a:pt x="14075" y="105586"/>
                  </a:lnTo>
                  <a:lnTo>
                    <a:pt x="4330" y="139878"/>
                  </a:lnTo>
                  <a:lnTo>
                    <a:pt x="0" y="171582"/>
                  </a:lnTo>
                  <a:lnTo>
                    <a:pt x="3719" y="198373"/>
                  </a:lnTo>
                  <a:lnTo>
                    <a:pt x="7674" y="210456"/>
                  </a:lnTo>
                  <a:lnTo>
                    <a:pt x="14545" y="219217"/>
                  </a:lnTo>
                  <a:lnTo>
                    <a:pt x="33467" y="230833"/>
                  </a:lnTo>
                  <a:lnTo>
                    <a:pt x="55988" y="234584"/>
                  </a:lnTo>
                  <a:lnTo>
                    <a:pt x="67920" y="234597"/>
                  </a:lnTo>
                  <a:lnTo>
                    <a:pt x="90585" y="225203"/>
                  </a:lnTo>
                  <a:lnTo>
                    <a:pt x="111007" y="207858"/>
                  </a:lnTo>
                  <a:lnTo>
                    <a:pt x="127140" y="183686"/>
                  </a:lnTo>
                  <a:lnTo>
                    <a:pt x="137602" y="152717"/>
                  </a:lnTo>
                  <a:lnTo>
                    <a:pt x="143191" y="116375"/>
                  </a:lnTo>
                  <a:lnTo>
                    <a:pt x="143325" y="74353"/>
                  </a:lnTo>
                  <a:lnTo>
                    <a:pt x="132691" y="27287"/>
                  </a:lnTo>
                  <a:lnTo>
                    <a:pt x="120079" y="10064"/>
                  </a:lnTo>
                  <a:lnTo>
                    <a:pt x="112764" y="4483"/>
                  </a:lnTo>
                  <a:lnTo>
                    <a:pt x="97110" y="164"/>
                  </a:lnTo>
                  <a:lnTo>
                    <a:pt x="88986" y="0"/>
                  </a:lnTo>
                  <a:lnTo>
                    <a:pt x="83568" y="2713"/>
                  </a:lnTo>
                  <a:lnTo>
                    <a:pt x="79957" y="7344"/>
                  </a:lnTo>
                  <a:lnTo>
                    <a:pt x="72735" y="25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SMARTInkShape-3912">
              <a:extLst>
                <a:ext uri="{FF2B5EF4-FFF2-40B4-BE49-F238E27FC236}">
                  <a16:creationId xmlns:a16="http://schemas.microsoft.com/office/drawing/2014/main" xmlns="" id="{B8745787-A3BC-4766-8094-6325D885075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419850" y="1803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SMARTInkShape-3913">
              <a:extLst>
                <a:ext uri="{FF2B5EF4-FFF2-40B4-BE49-F238E27FC236}">
                  <a16:creationId xmlns:a16="http://schemas.microsoft.com/office/drawing/2014/main" xmlns="" id="{628255CE-FE3F-4A3B-A0C3-78B44F282D5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572250" y="1613783"/>
              <a:ext cx="8917" cy="284868"/>
            </a:xfrm>
            <a:custGeom>
              <a:avLst/>
              <a:gdLst/>
              <a:ahLst/>
              <a:cxnLst/>
              <a:rect l="0" t="0" r="0" b="0"/>
              <a:pathLst>
                <a:path w="8917" h="284868">
                  <a:moveTo>
                    <a:pt x="6350" y="5467"/>
                  </a:moveTo>
                  <a:lnTo>
                    <a:pt x="6350" y="5467"/>
                  </a:lnTo>
                  <a:lnTo>
                    <a:pt x="882" y="0"/>
                  </a:lnTo>
                  <a:lnTo>
                    <a:pt x="3632" y="2750"/>
                  </a:lnTo>
                  <a:lnTo>
                    <a:pt x="8916" y="24888"/>
                  </a:lnTo>
                  <a:lnTo>
                    <a:pt x="8207" y="68371"/>
                  </a:lnTo>
                  <a:lnTo>
                    <a:pt x="7176" y="105156"/>
                  </a:lnTo>
                  <a:lnTo>
                    <a:pt x="6717" y="144318"/>
                  </a:lnTo>
                  <a:lnTo>
                    <a:pt x="6514" y="182889"/>
                  </a:lnTo>
                  <a:lnTo>
                    <a:pt x="4541" y="217436"/>
                  </a:lnTo>
                  <a:lnTo>
                    <a:pt x="1346" y="257126"/>
                  </a:lnTo>
                  <a:lnTo>
                    <a:pt x="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SMARTInkShape-Group821">
            <a:extLst>
              <a:ext uri="{FF2B5EF4-FFF2-40B4-BE49-F238E27FC236}">
                <a16:creationId xmlns:a16="http://schemas.microsoft.com/office/drawing/2014/main" xmlns="" id="{C408CF05-DE00-4D9E-999B-417657EC7955}"/>
              </a:ext>
            </a:extLst>
          </p:cNvPr>
          <p:cNvGrpSpPr/>
          <p:nvPr/>
        </p:nvGrpSpPr>
        <p:grpSpPr>
          <a:xfrm>
            <a:off x="3003648" y="2320102"/>
            <a:ext cx="5003703" cy="3286949"/>
            <a:chOff x="3003648" y="2320102"/>
            <a:chExt cx="5003703" cy="3286949"/>
          </a:xfrm>
        </p:grpSpPr>
        <p:sp>
          <p:nvSpPr>
            <p:cNvPr id="1095" name="SMARTInkShape-3914">
              <a:extLst>
                <a:ext uri="{FF2B5EF4-FFF2-40B4-BE49-F238E27FC236}">
                  <a16:creationId xmlns:a16="http://schemas.microsoft.com/office/drawing/2014/main" xmlns="" id="{5E2BA9A9-171C-4A2E-A1E1-35D6DD2E16C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874000" y="5124780"/>
              <a:ext cx="102677" cy="285421"/>
            </a:xfrm>
            <a:custGeom>
              <a:avLst/>
              <a:gdLst/>
              <a:ahLst/>
              <a:cxnLst/>
              <a:rect l="0" t="0" r="0" b="0"/>
              <a:pathLst>
                <a:path w="102677" h="285421">
                  <a:moveTo>
                    <a:pt x="25400" y="25070"/>
                  </a:moveTo>
                  <a:lnTo>
                    <a:pt x="25400" y="25070"/>
                  </a:lnTo>
                  <a:lnTo>
                    <a:pt x="25398" y="14957"/>
                  </a:lnTo>
                  <a:lnTo>
                    <a:pt x="26105" y="11978"/>
                  </a:lnTo>
                  <a:lnTo>
                    <a:pt x="27281" y="9992"/>
                  </a:lnTo>
                  <a:lnTo>
                    <a:pt x="37761" y="0"/>
                  </a:lnTo>
                  <a:lnTo>
                    <a:pt x="41441" y="29585"/>
                  </a:lnTo>
                  <a:lnTo>
                    <a:pt x="50300" y="56668"/>
                  </a:lnTo>
                  <a:lnTo>
                    <a:pt x="81996" y="102852"/>
                  </a:lnTo>
                  <a:lnTo>
                    <a:pt x="97673" y="133489"/>
                  </a:lnTo>
                  <a:lnTo>
                    <a:pt x="102676" y="155100"/>
                  </a:lnTo>
                  <a:lnTo>
                    <a:pt x="100820" y="188951"/>
                  </a:lnTo>
                  <a:lnTo>
                    <a:pt x="95140" y="205856"/>
                  </a:lnTo>
                  <a:lnTo>
                    <a:pt x="73895" y="234015"/>
                  </a:lnTo>
                  <a:lnTo>
                    <a:pt x="32157" y="264290"/>
                  </a:lnTo>
                  <a:lnTo>
                    <a:pt x="0" y="285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SMARTInkShape-3915">
              <a:extLst>
                <a:ext uri="{FF2B5EF4-FFF2-40B4-BE49-F238E27FC236}">
                  <a16:creationId xmlns:a16="http://schemas.microsoft.com/office/drawing/2014/main" xmlns="" id="{FAF5A309-BE55-4DCD-84D5-7501D5677FF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068821" y="2320102"/>
              <a:ext cx="245880" cy="181799"/>
            </a:xfrm>
            <a:custGeom>
              <a:avLst/>
              <a:gdLst/>
              <a:ahLst/>
              <a:cxnLst/>
              <a:rect l="0" t="0" r="0" b="0"/>
              <a:pathLst>
                <a:path w="245880" h="181799">
                  <a:moveTo>
                    <a:pt x="74429" y="10348"/>
                  </a:moveTo>
                  <a:lnTo>
                    <a:pt x="74429" y="10348"/>
                  </a:lnTo>
                  <a:lnTo>
                    <a:pt x="74429" y="6977"/>
                  </a:lnTo>
                  <a:lnTo>
                    <a:pt x="73723" y="5984"/>
                  </a:lnTo>
                  <a:lnTo>
                    <a:pt x="72547" y="5322"/>
                  </a:lnTo>
                  <a:lnTo>
                    <a:pt x="65591" y="4259"/>
                  </a:lnTo>
                  <a:lnTo>
                    <a:pt x="63598" y="6289"/>
                  </a:lnTo>
                  <a:lnTo>
                    <a:pt x="53448" y="32281"/>
                  </a:lnTo>
                  <a:lnTo>
                    <a:pt x="38344" y="72115"/>
                  </a:lnTo>
                  <a:lnTo>
                    <a:pt x="19757" y="114022"/>
                  </a:lnTo>
                  <a:lnTo>
                    <a:pt x="2214" y="158396"/>
                  </a:lnTo>
                  <a:lnTo>
                    <a:pt x="0" y="164341"/>
                  </a:lnTo>
                  <a:lnTo>
                    <a:pt x="9133" y="142105"/>
                  </a:lnTo>
                  <a:lnTo>
                    <a:pt x="24978" y="103950"/>
                  </a:lnTo>
                  <a:lnTo>
                    <a:pt x="38340" y="71704"/>
                  </a:lnTo>
                  <a:lnTo>
                    <a:pt x="63579" y="28606"/>
                  </a:lnTo>
                  <a:lnTo>
                    <a:pt x="80229" y="3998"/>
                  </a:lnTo>
                  <a:lnTo>
                    <a:pt x="83941" y="1176"/>
                  </a:lnTo>
                  <a:lnTo>
                    <a:pt x="87120" y="0"/>
                  </a:lnTo>
                  <a:lnTo>
                    <a:pt x="90650" y="3449"/>
                  </a:lnTo>
                  <a:lnTo>
                    <a:pt x="112101" y="43166"/>
                  </a:lnTo>
                  <a:lnTo>
                    <a:pt x="137802" y="86864"/>
                  </a:lnTo>
                  <a:lnTo>
                    <a:pt x="165173" y="127329"/>
                  </a:lnTo>
                  <a:lnTo>
                    <a:pt x="206026" y="165864"/>
                  </a:lnTo>
                  <a:lnTo>
                    <a:pt x="223228" y="174717"/>
                  </a:lnTo>
                  <a:lnTo>
                    <a:pt x="245879" y="181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SMARTInkShape-3916">
              <a:extLst>
                <a:ext uri="{FF2B5EF4-FFF2-40B4-BE49-F238E27FC236}">
                  <a16:creationId xmlns:a16="http://schemas.microsoft.com/office/drawing/2014/main" xmlns="" id="{E6F74455-501C-4654-86A0-0753F29D723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003648" y="5239362"/>
              <a:ext cx="5003703" cy="182365"/>
            </a:xfrm>
            <a:custGeom>
              <a:avLst/>
              <a:gdLst/>
              <a:ahLst/>
              <a:cxnLst/>
              <a:rect l="0" t="0" r="0" b="0"/>
              <a:pathLst>
                <a:path w="5003703" h="182365">
                  <a:moveTo>
                    <a:pt x="50702" y="158138"/>
                  </a:moveTo>
                  <a:lnTo>
                    <a:pt x="50702" y="158138"/>
                  </a:lnTo>
                  <a:lnTo>
                    <a:pt x="4886" y="169122"/>
                  </a:lnTo>
                  <a:lnTo>
                    <a:pt x="1108" y="169694"/>
                  </a:lnTo>
                  <a:lnTo>
                    <a:pt x="0" y="170781"/>
                  </a:lnTo>
                  <a:lnTo>
                    <a:pt x="673" y="172211"/>
                  </a:lnTo>
                  <a:lnTo>
                    <a:pt x="2533" y="173870"/>
                  </a:lnTo>
                  <a:lnTo>
                    <a:pt x="25376" y="179576"/>
                  </a:lnTo>
                  <a:lnTo>
                    <a:pt x="60377" y="181777"/>
                  </a:lnTo>
                  <a:lnTo>
                    <a:pt x="82552" y="182364"/>
                  </a:lnTo>
                  <a:lnTo>
                    <a:pt x="108624" y="182049"/>
                  </a:lnTo>
                  <a:lnTo>
                    <a:pt x="137295" y="181134"/>
                  </a:lnTo>
                  <a:lnTo>
                    <a:pt x="167697" y="179819"/>
                  </a:lnTo>
                  <a:lnTo>
                    <a:pt x="204193" y="177531"/>
                  </a:lnTo>
                  <a:lnTo>
                    <a:pt x="244752" y="174594"/>
                  </a:lnTo>
                  <a:lnTo>
                    <a:pt x="288019" y="171226"/>
                  </a:lnTo>
                  <a:lnTo>
                    <a:pt x="338029" y="168274"/>
                  </a:lnTo>
                  <a:lnTo>
                    <a:pt x="392537" y="165600"/>
                  </a:lnTo>
                  <a:lnTo>
                    <a:pt x="450042" y="163113"/>
                  </a:lnTo>
                  <a:lnTo>
                    <a:pt x="513073" y="159338"/>
                  </a:lnTo>
                  <a:lnTo>
                    <a:pt x="579788" y="154704"/>
                  </a:lnTo>
                  <a:lnTo>
                    <a:pt x="648959" y="149499"/>
                  </a:lnTo>
                  <a:lnTo>
                    <a:pt x="724001" y="143206"/>
                  </a:lnTo>
                  <a:lnTo>
                    <a:pt x="802957" y="136189"/>
                  </a:lnTo>
                  <a:lnTo>
                    <a:pt x="884522" y="128689"/>
                  </a:lnTo>
                  <a:lnTo>
                    <a:pt x="974882" y="119455"/>
                  </a:lnTo>
                  <a:lnTo>
                    <a:pt x="1071105" y="109067"/>
                  </a:lnTo>
                  <a:lnTo>
                    <a:pt x="1171237" y="97907"/>
                  </a:lnTo>
                  <a:lnTo>
                    <a:pt x="1276092" y="86940"/>
                  </a:lnTo>
                  <a:lnTo>
                    <a:pt x="1384095" y="76100"/>
                  </a:lnTo>
                  <a:lnTo>
                    <a:pt x="1494198" y="65346"/>
                  </a:lnTo>
                  <a:lnTo>
                    <a:pt x="1605699" y="56060"/>
                  </a:lnTo>
                  <a:lnTo>
                    <a:pt x="1718134" y="47753"/>
                  </a:lnTo>
                  <a:lnTo>
                    <a:pt x="1831189" y="40098"/>
                  </a:lnTo>
                  <a:lnTo>
                    <a:pt x="1948188" y="32878"/>
                  </a:lnTo>
                  <a:lnTo>
                    <a:pt x="2067815" y="25948"/>
                  </a:lnTo>
                  <a:lnTo>
                    <a:pt x="2189194" y="19211"/>
                  </a:lnTo>
                  <a:lnTo>
                    <a:pt x="2309623" y="14014"/>
                  </a:lnTo>
                  <a:lnTo>
                    <a:pt x="2429423" y="9845"/>
                  </a:lnTo>
                  <a:lnTo>
                    <a:pt x="2548799" y="6359"/>
                  </a:lnTo>
                  <a:lnTo>
                    <a:pt x="2667188" y="4035"/>
                  </a:lnTo>
                  <a:lnTo>
                    <a:pt x="2784921" y="2487"/>
                  </a:lnTo>
                  <a:lnTo>
                    <a:pt x="2902214" y="1453"/>
                  </a:lnTo>
                  <a:lnTo>
                    <a:pt x="3019922" y="765"/>
                  </a:lnTo>
                  <a:lnTo>
                    <a:pt x="3137904" y="307"/>
                  </a:lnTo>
                  <a:lnTo>
                    <a:pt x="3256070" y="0"/>
                  </a:lnTo>
                  <a:lnTo>
                    <a:pt x="3369419" y="501"/>
                  </a:lnTo>
                  <a:lnTo>
                    <a:pt x="3479558" y="1541"/>
                  </a:lnTo>
                  <a:lnTo>
                    <a:pt x="3587555" y="2940"/>
                  </a:lnTo>
                  <a:lnTo>
                    <a:pt x="3691304" y="4578"/>
                  </a:lnTo>
                  <a:lnTo>
                    <a:pt x="3792220" y="6376"/>
                  </a:lnTo>
                  <a:lnTo>
                    <a:pt x="3891247" y="8280"/>
                  </a:lnTo>
                  <a:lnTo>
                    <a:pt x="3984077" y="10255"/>
                  </a:lnTo>
                  <a:lnTo>
                    <a:pt x="4072774" y="12277"/>
                  </a:lnTo>
                  <a:lnTo>
                    <a:pt x="4158716" y="14330"/>
                  </a:lnTo>
                  <a:lnTo>
                    <a:pt x="4239294" y="16406"/>
                  </a:lnTo>
                  <a:lnTo>
                    <a:pt x="4316297" y="18494"/>
                  </a:lnTo>
                  <a:lnTo>
                    <a:pt x="4390916" y="20592"/>
                  </a:lnTo>
                  <a:lnTo>
                    <a:pt x="4459006" y="22696"/>
                  </a:lnTo>
                  <a:lnTo>
                    <a:pt x="4522743" y="24804"/>
                  </a:lnTo>
                  <a:lnTo>
                    <a:pt x="4583580" y="26916"/>
                  </a:lnTo>
                  <a:lnTo>
                    <a:pt x="4637542" y="28323"/>
                  </a:lnTo>
                  <a:lnTo>
                    <a:pt x="4686923" y="29262"/>
                  </a:lnTo>
                  <a:lnTo>
                    <a:pt x="4733250" y="29887"/>
                  </a:lnTo>
                  <a:lnTo>
                    <a:pt x="4773305" y="31009"/>
                  </a:lnTo>
                  <a:lnTo>
                    <a:pt x="4809182" y="32463"/>
                  </a:lnTo>
                  <a:lnTo>
                    <a:pt x="4842272" y="34138"/>
                  </a:lnTo>
                  <a:lnTo>
                    <a:pt x="4869977" y="35254"/>
                  </a:lnTo>
                  <a:lnTo>
                    <a:pt x="4915811" y="36495"/>
                  </a:lnTo>
                  <a:lnTo>
                    <a:pt x="4963235" y="37194"/>
                  </a:lnTo>
                  <a:lnTo>
                    <a:pt x="5003702" y="31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SMARTInkShape-3917">
              <a:extLst>
                <a:ext uri="{FF2B5EF4-FFF2-40B4-BE49-F238E27FC236}">
                  <a16:creationId xmlns:a16="http://schemas.microsoft.com/office/drawing/2014/main" xmlns="" id="{68179B9D-A4EF-4762-98C7-415973A01DB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165166" y="2336800"/>
              <a:ext cx="129819" cy="3270251"/>
            </a:xfrm>
            <a:custGeom>
              <a:avLst/>
              <a:gdLst/>
              <a:ahLst/>
              <a:cxnLst/>
              <a:rect l="0" t="0" r="0" b="0"/>
              <a:pathLst>
                <a:path w="129819" h="327025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706"/>
                  </a:lnTo>
                  <a:lnTo>
                    <a:pt x="4808" y="1881"/>
                  </a:lnTo>
                  <a:lnTo>
                    <a:pt x="0" y="17312"/>
                  </a:lnTo>
                  <a:lnTo>
                    <a:pt x="6350" y="53305"/>
                  </a:lnTo>
                  <a:lnTo>
                    <a:pt x="12519" y="83663"/>
                  </a:lnTo>
                  <a:lnTo>
                    <a:pt x="17612" y="120674"/>
                  </a:lnTo>
                  <a:lnTo>
                    <a:pt x="20346" y="164405"/>
                  </a:lnTo>
                  <a:lnTo>
                    <a:pt x="21076" y="187920"/>
                  </a:lnTo>
                  <a:lnTo>
                    <a:pt x="22267" y="214886"/>
                  </a:lnTo>
                  <a:lnTo>
                    <a:pt x="23767" y="244151"/>
                  </a:lnTo>
                  <a:lnTo>
                    <a:pt x="25473" y="274951"/>
                  </a:lnTo>
                  <a:lnTo>
                    <a:pt x="27315" y="307478"/>
                  </a:lnTo>
                  <a:lnTo>
                    <a:pt x="29249" y="341158"/>
                  </a:lnTo>
                  <a:lnTo>
                    <a:pt x="31245" y="375605"/>
                  </a:lnTo>
                  <a:lnTo>
                    <a:pt x="32574" y="413387"/>
                  </a:lnTo>
                  <a:lnTo>
                    <a:pt x="33461" y="453391"/>
                  </a:lnTo>
                  <a:lnTo>
                    <a:pt x="34052" y="494877"/>
                  </a:lnTo>
                  <a:lnTo>
                    <a:pt x="35151" y="538057"/>
                  </a:lnTo>
                  <a:lnTo>
                    <a:pt x="36590" y="582366"/>
                  </a:lnTo>
                  <a:lnTo>
                    <a:pt x="38255" y="627427"/>
                  </a:lnTo>
                  <a:lnTo>
                    <a:pt x="40070" y="675107"/>
                  </a:lnTo>
                  <a:lnTo>
                    <a:pt x="41986" y="724533"/>
                  </a:lnTo>
                  <a:lnTo>
                    <a:pt x="43969" y="775122"/>
                  </a:lnTo>
                  <a:lnTo>
                    <a:pt x="45996" y="830014"/>
                  </a:lnTo>
                  <a:lnTo>
                    <a:pt x="48053" y="887776"/>
                  </a:lnTo>
                  <a:lnTo>
                    <a:pt x="50130" y="947451"/>
                  </a:lnTo>
                  <a:lnTo>
                    <a:pt x="52220" y="1007695"/>
                  </a:lnTo>
                  <a:lnTo>
                    <a:pt x="54319" y="1068319"/>
                  </a:lnTo>
                  <a:lnTo>
                    <a:pt x="56424" y="1129196"/>
                  </a:lnTo>
                  <a:lnTo>
                    <a:pt x="59238" y="1191653"/>
                  </a:lnTo>
                  <a:lnTo>
                    <a:pt x="62526" y="1255163"/>
                  </a:lnTo>
                  <a:lnTo>
                    <a:pt x="66129" y="1319375"/>
                  </a:lnTo>
                  <a:lnTo>
                    <a:pt x="69941" y="1384761"/>
                  </a:lnTo>
                  <a:lnTo>
                    <a:pt x="73894" y="1450930"/>
                  </a:lnTo>
                  <a:lnTo>
                    <a:pt x="77941" y="1517619"/>
                  </a:lnTo>
                  <a:lnTo>
                    <a:pt x="82050" y="1583246"/>
                  </a:lnTo>
                  <a:lnTo>
                    <a:pt x="86199" y="1648164"/>
                  </a:lnTo>
                  <a:lnTo>
                    <a:pt x="90378" y="1712609"/>
                  </a:lnTo>
                  <a:lnTo>
                    <a:pt x="94574" y="1777445"/>
                  </a:lnTo>
                  <a:lnTo>
                    <a:pt x="98783" y="1842541"/>
                  </a:lnTo>
                  <a:lnTo>
                    <a:pt x="103000" y="1907811"/>
                  </a:lnTo>
                  <a:lnTo>
                    <a:pt x="106517" y="1973902"/>
                  </a:lnTo>
                  <a:lnTo>
                    <a:pt x="109567" y="2040540"/>
                  </a:lnTo>
                  <a:lnTo>
                    <a:pt x="112306" y="2107543"/>
                  </a:lnTo>
                  <a:lnTo>
                    <a:pt x="115543" y="2172672"/>
                  </a:lnTo>
                  <a:lnTo>
                    <a:pt x="119112" y="2236555"/>
                  </a:lnTo>
                  <a:lnTo>
                    <a:pt x="122903" y="2299603"/>
                  </a:lnTo>
                  <a:lnTo>
                    <a:pt x="125430" y="2361390"/>
                  </a:lnTo>
                  <a:lnTo>
                    <a:pt x="127114" y="2422339"/>
                  </a:lnTo>
                  <a:lnTo>
                    <a:pt x="128238" y="2482726"/>
                  </a:lnTo>
                  <a:lnTo>
                    <a:pt x="128986" y="2541328"/>
                  </a:lnTo>
                  <a:lnTo>
                    <a:pt x="129485" y="2598741"/>
                  </a:lnTo>
                  <a:lnTo>
                    <a:pt x="129818" y="2655362"/>
                  </a:lnTo>
                  <a:lnTo>
                    <a:pt x="128629" y="2709335"/>
                  </a:lnTo>
                  <a:lnTo>
                    <a:pt x="126425" y="2761546"/>
                  </a:lnTo>
                  <a:lnTo>
                    <a:pt x="123545" y="2812580"/>
                  </a:lnTo>
                  <a:lnTo>
                    <a:pt x="120919" y="2860715"/>
                  </a:lnTo>
                  <a:lnTo>
                    <a:pt x="118463" y="2906915"/>
                  </a:lnTo>
                  <a:lnTo>
                    <a:pt x="116120" y="2951826"/>
                  </a:lnTo>
                  <a:lnTo>
                    <a:pt x="113147" y="2994468"/>
                  </a:lnTo>
                  <a:lnTo>
                    <a:pt x="109754" y="3035595"/>
                  </a:lnTo>
                  <a:lnTo>
                    <a:pt x="106080" y="3075713"/>
                  </a:lnTo>
                  <a:lnTo>
                    <a:pt x="101515" y="3110220"/>
                  </a:lnTo>
                  <a:lnTo>
                    <a:pt x="96355" y="3140985"/>
                  </a:lnTo>
                  <a:lnTo>
                    <a:pt x="90798" y="3169257"/>
                  </a:lnTo>
                  <a:lnTo>
                    <a:pt x="80860" y="3213840"/>
                  </a:lnTo>
                  <a:lnTo>
                    <a:pt x="66984" y="327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9" name="SMARTInkShape-Group822">
            <a:extLst>
              <a:ext uri="{FF2B5EF4-FFF2-40B4-BE49-F238E27FC236}">
                <a16:creationId xmlns:a16="http://schemas.microsoft.com/office/drawing/2014/main" xmlns="" id="{8F14D8F5-9B54-4B62-A6E2-4E09AADB40F8}"/>
              </a:ext>
            </a:extLst>
          </p:cNvPr>
          <p:cNvGrpSpPr/>
          <p:nvPr/>
        </p:nvGrpSpPr>
        <p:grpSpPr>
          <a:xfrm>
            <a:off x="3283910" y="2895600"/>
            <a:ext cx="4080217" cy="2654301"/>
            <a:chOff x="3283910" y="2895600"/>
            <a:chExt cx="4080217" cy="2654301"/>
          </a:xfrm>
        </p:grpSpPr>
        <p:sp>
          <p:nvSpPr>
            <p:cNvPr id="1100" name="SMARTInkShape-3918">
              <a:extLst>
                <a:ext uri="{FF2B5EF4-FFF2-40B4-BE49-F238E27FC236}">
                  <a16:creationId xmlns:a16="http://schemas.microsoft.com/office/drawing/2014/main" xmlns="" id="{E7775203-0CB0-4FE7-A2EE-36D0D3EA1CB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150362" y="5181600"/>
              <a:ext cx="6089" cy="1"/>
            </a:xfrm>
            <a:custGeom>
              <a:avLst/>
              <a:gdLst/>
              <a:ahLst/>
              <a:cxnLst/>
              <a:rect l="0" t="0" r="0" b="0"/>
              <a:pathLst>
                <a:path w="6089" h="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SMARTInkShape-3919">
              <a:extLst>
                <a:ext uri="{FF2B5EF4-FFF2-40B4-BE49-F238E27FC236}">
                  <a16:creationId xmlns:a16="http://schemas.microsoft.com/office/drawing/2014/main" xmlns="" id="{82525FB3-5DC3-4C09-87CB-3721F02B7CC1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143750" y="3810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1881" y="18823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SMARTInkShape-3920">
              <a:extLst>
                <a:ext uri="{FF2B5EF4-FFF2-40B4-BE49-F238E27FC236}">
                  <a16:creationId xmlns:a16="http://schemas.microsoft.com/office/drawing/2014/main" xmlns="" id="{6F97A841-2BFB-4CB5-80C4-EFAD6112B25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56450" y="38925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3921">
              <a:extLst>
                <a:ext uri="{FF2B5EF4-FFF2-40B4-BE49-F238E27FC236}">
                  <a16:creationId xmlns:a16="http://schemas.microsoft.com/office/drawing/2014/main" xmlns="" id="{C1498DD5-68B3-4EE4-9516-1B9D45B70DB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37400" y="41084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3861" y="47562"/>
                  </a:lnTo>
                  <a:lnTo>
                    <a:pt x="762" y="9163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3922">
              <a:extLst>
                <a:ext uri="{FF2B5EF4-FFF2-40B4-BE49-F238E27FC236}">
                  <a16:creationId xmlns:a16="http://schemas.microsoft.com/office/drawing/2014/main" xmlns="" id="{D7FC6D08-2113-40C3-8400-5E3FA627C81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46451" y="5216041"/>
              <a:ext cx="51704" cy="64360"/>
            </a:xfrm>
            <a:custGeom>
              <a:avLst/>
              <a:gdLst/>
              <a:ahLst/>
              <a:cxnLst/>
              <a:rect l="0" t="0" r="0" b="0"/>
              <a:pathLst>
                <a:path w="51704" h="64360">
                  <a:moveTo>
                    <a:pt x="22699" y="3659"/>
                  </a:moveTo>
                  <a:lnTo>
                    <a:pt x="22699" y="3659"/>
                  </a:lnTo>
                  <a:lnTo>
                    <a:pt x="19328" y="3659"/>
                  </a:lnTo>
                  <a:lnTo>
                    <a:pt x="18335" y="2953"/>
                  </a:lnTo>
                  <a:lnTo>
                    <a:pt x="17672" y="1778"/>
                  </a:lnTo>
                  <a:lnTo>
                    <a:pt x="17231" y="288"/>
                  </a:lnTo>
                  <a:lnTo>
                    <a:pt x="16232" y="0"/>
                  </a:lnTo>
                  <a:lnTo>
                    <a:pt x="13239" y="1563"/>
                  </a:lnTo>
                  <a:lnTo>
                    <a:pt x="12159" y="2967"/>
                  </a:lnTo>
                  <a:lnTo>
                    <a:pt x="10959" y="6409"/>
                  </a:lnTo>
                  <a:lnTo>
                    <a:pt x="10083" y="29466"/>
                  </a:lnTo>
                  <a:lnTo>
                    <a:pt x="11917" y="34649"/>
                  </a:lnTo>
                  <a:lnTo>
                    <a:pt x="13394" y="37019"/>
                  </a:lnTo>
                  <a:lnTo>
                    <a:pt x="16496" y="38599"/>
                  </a:lnTo>
                  <a:lnTo>
                    <a:pt x="25586" y="40354"/>
                  </a:lnTo>
                  <a:lnTo>
                    <a:pt x="32920" y="39253"/>
                  </a:lnTo>
                  <a:lnTo>
                    <a:pt x="35863" y="37972"/>
                  </a:lnTo>
                  <a:lnTo>
                    <a:pt x="37824" y="35705"/>
                  </a:lnTo>
                  <a:lnTo>
                    <a:pt x="40004" y="29426"/>
                  </a:lnTo>
                  <a:lnTo>
                    <a:pt x="41232" y="17957"/>
                  </a:lnTo>
                  <a:lnTo>
                    <a:pt x="39993" y="15308"/>
                  </a:lnTo>
                  <a:lnTo>
                    <a:pt x="37757" y="13541"/>
                  </a:lnTo>
                  <a:lnTo>
                    <a:pt x="34855" y="12364"/>
                  </a:lnTo>
                  <a:lnTo>
                    <a:pt x="25983" y="12937"/>
                  </a:lnTo>
                  <a:lnTo>
                    <a:pt x="20655" y="14077"/>
                  </a:lnTo>
                  <a:lnTo>
                    <a:pt x="10972" y="20989"/>
                  </a:lnTo>
                  <a:lnTo>
                    <a:pt x="6415" y="25796"/>
                  </a:lnTo>
                  <a:lnTo>
                    <a:pt x="1350" y="36781"/>
                  </a:lnTo>
                  <a:lnTo>
                    <a:pt x="0" y="42673"/>
                  </a:lnTo>
                  <a:lnTo>
                    <a:pt x="510" y="48013"/>
                  </a:lnTo>
                  <a:lnTo>
                    <a:pt x="4840" y="57710"/>
                  </a:lnTo>
                  <a:lnTo>
                    <a:pt x="7971" y="60859"/>
                  </a:lnTo>
                  <a:lnTo>
                    <a:pt x="15213" y="64359"/>
                  </a:lnTo>
                  <a:lnTo>
                    <a:pt x="25016" y="62151"/>
                  </a:lnTo>
                  <a:lnTo>
                    <a:pt x="40554" y="52975"/>
                  </a:lnTo>
                  <a:lnTo>
                    <a:pt x="48273" y="45332"/>
                  </a:lnTo>
                  <a:lnTo>
                    <a:pt x="51703" y="37233"/>
                  </a:lnTo>
                  <a:lnTo>
                    <a:pt x="51347" y="28930"/>
                  </a:lnTo>
                  <a:lnTo>
                    <a:pt x="50264" y="24739"/>
                  </a:lnTo>
                  <a:lnTo>
                    <a:pt x="48131" y="21945"/>
                  </a:lnTo>
                  <a:lnTo>
                    <a:pt x="41999" y="18842"/>
                  </a:lnTo>
                  <a:lnTo>
                    <a:pt x="33984" y="17095"/>
                  </a:lnTo>
                  <a:lnTo>
                    <a:pt x="32339" y="17555"/>
                  </a:lnTo>
                  <a:lnTo>
                    <a:pt x="31242" y="18567"/>
                  </a:lnTo>
                  <a:lnTo>
                    <a:pt x="30511" y="19948"/>
                  </a:lnTo>
                  <a:lnTo>
                    <a:pt x="29049" y="4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3923">
              <a:extLst>
                <a:ext uri="{FF2B5EF4-FFF2-40B4-BE49-F238E27FC236}">
                  <a16:creationId xmlns:a16="http://schemas.microsoft.com/office/drawing/2014/main" xmlns="" id="{10353957-FA51-4ECD-830B-F459D040528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540500" y="28956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40452" y="8937"/>
                  </a:lnTo>
                  <a:lnTo>
                    <a:pt x="86653" y="3972"/>
                  </a:lnTo>
                  <a:lnTo>
                    <a:pt x="130235" y="176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3924">
              <a:extLst>
                <a:ext uri="{FF2B5EF4-FFF2-40B4-BE49-F238E27FC236}">
                  <a16:creationId xmlns:a16="http://schemas.microsoft.com/office/drawing/2014/main" xmlns="" id="{25EAEC40-A71F-4A6D-9E05-5B3C092FFC0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137400" y="3619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1324" y="207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3925">
              <a:extLst>
                <a:ext uri="{FF2B5EF4-FFF2-40B4-BE49-F238E27FC236}">
                  <a16:creationId xmlns:a16="http://schemas.microsoft.com/office/drawing/2014/main" xmlns="" id="{7641CC64-51C1-4B8B-A375-59D79904944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114979" y="343535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3926">
              <a:extLst>
                <a:ext uri="{FF2B5EF4-FFF2-40B4-BE49-F238E27FC236}">
                  <a16:creationId xmlns:a16="http://schemas.microsoft.com/office/drawing/2014/main" xmlns="" id="{64174930-2E3E-4279-AF3C-0938A4562D7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118350" y="32702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3927">
              <a:extLst>
                <a:ext uri="{FF2B5EF4-FFF2-40B4-BE49-F238E27FC236}">
                  <a16:creationId xmlns:a16="http://schemas.microsoft.com/office/drawing/2014/main" xmlns="" id="{A4D0E636-CBB7-4684-9408-6D401A0766A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112000" y="3130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3928">
              <a:extLst>
                <a:ext uri="{FF2B5EF4-FFF2-40B4-BE49-F238E27FC236}">
                  <a16:creationId xmlns:a16="http://schemas.microsoft.com/office/drawing/2014/main" xmlns="" id="{D1860294-B9E8-4B08-9A4E-129A1A91679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131050" y="4597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3929">
              <a:extLst>
                <a:ext uri="{FF2B5EF4-FFF2-40B4-BE49-F238E27FC236}">
                  <a16:creationId xmlns:a16="http://schemas.microsoft.com/office/drawing/2014/main" xmlns="" id="{98D30DE8-58B9-4D16-AF5E-6A4B9DA4C8F2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188200" y="499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3930">
              <a:extLst>
                <a:ext uri="{FF2B5EF4-FFF2-40B4-BE49-F238E27FC236}">
                  <a16:creationId xmlns:a16="http://schemas.microsoft.com/office/drawing/2014/main" xmlns="" id="{F26806D7-581B-48F2-BEEB-BC140E8B3237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283910" y="2946518"/>
              <a:ext cx="3850119" cy="2466286"/>
            </a:xfrm>
            <a:custGeom>
              <a:avLst/>
              <a:gdLst/>
              <a:ahLst/>
              <a:cxnLst/>
              <a:rect l="0" t="0" r="0" b="0"/>
              <a:pathLst>
                <a:path w="3850119" h="2466286">
                  <a:moveTo>
                    <a:pt x="11740" y="2425582"/>
                  </a:moveTo>
                  <a:lnTo>
                    <a:pt x="11740" y="2425582"/>
                  </a:lnTo>
                  <a:lnTo>
                    <a:pt x="8369" y="2425582"/>
                  </a:lnTo>
                  <a:lnTo>
                    <a:pt x="7376" y="2426288"/>
                  </a:lnTo>
                  <a:lnTo>
                    <a:pt x="6714" y="2427463"/>
                  </a:lnTo>
                  <a:lnTo>
                    <a:pt x="0" y="2449347"/>
                  </a:lnTo>
                  <a:lnTo>
                    <a:pt x="1348" y="2455665"/>
                  </a:lnTo>
                  <a:lnTo>
                    <a:pt x="2695" y="2458337"/>
                  </a:lnTo>
                  <a:lnTo>
                    <a:pt x="7955" y="2463188"/>
                  </a:lnTo>
                  <a:lnTo>
                    <a:pt x="11333" y="2465469"/>
                  </a:lnTo>
                  <a:lnTo>
                    <a:pt x="14997" y="2466285"/>
                  </a:lnTo>
                  <a:lnTo>
                    <a:pt x="22830" y="2465309"/>
                  </a:lnTo>
                  <a:lnTo>
                    <a:pt x="31015" y="2458761"/>
                  </a:lnTo>
                  <a:lnTo>
                    <a:pt x="38651" y="2448089"/>
                  </a:lnTo>
                  <a:lnTo>
                    <a:pt x="47420" y="2422005"/>
                  </a:lnTo>
                  <a:lnTo>
                    <a:pt x="48059" y="2412704"/>
                  </a:lnTo>
                  <a:lnTo>
                    <a:pt x="45991" y="2406217"/>
                  </a:lnTo>
                  <a:lnTo>
                    <a:pt x="43040" y="2405617"/>
                  </a:lnTo>
                  <a:lnTo>
                    <a:pt x="34118" y="2408712"/>
                  </a:lnTo>
                  <a:lnTo>
                    <a:pt x="20565" y="2418387"/>
                  </a:lnTo>
                  <a:lnTo>
                    <a:pt x="10984" y="2430193"/>
                  </a:lnTo>
                  <a:lnTo>
                    <a:pt x="7876" y="2438450"/>
                  </a:lnTo>
                  <a:lnTo>
                    <a:pt x="7048" y="2442627"/>
                  </a:lnTo>
                  <a:lnTo>
                    <a:pt x="7906" y="2446117"/>
                  </a:lnTo>
                  <a:lnTo>
                    <a:pt x="12623" y="2451877"/>
                  </a:lnTo>
                  <a:lnTo>
                    <a:pt x="15856" y="2452990"/>
                  </a:lnTo>
                  <a:lnTo>
                    <a:pt x="23212" y="2452345"/>
                  </a:lnTo>
                  <a:lnTo>
                    <a:pt x="35286" y="2444644"/>
                  </a:lnTo>
                  <a:lnTo>
                    <a:pt x="51608" y="2415697"/>
                  </a:lnTo>
                  <a:lnTo>
                    <a:pt x="52429" y="2411936"/>
                  </a:lnTo>
                  <a:lnTo>
                    <a:pt x="52272" y="2408724"/>
                  </a:lnTo>
                  <a:lnTo>
                    <a:pt x="51461" y="2405876"/>
                  </a:lnTo>
                  <a:lnTo>
                    <a:pt x="48804" y="2405389"/>
                  </a:lnTo>
                  <a:lnTo>
                    <a:pt x="20096" y="2418358"/>
                  </a:lnTo>
                  <a:lnTo>
                    <a:pt x="11926" y="2424253"/>
                  </a:lnTo>
                  <a:lnTo>
                    <a:pt x="8295" y="2429225"/>
                  </a:lnTo>
                  <a:lnTo>
                    <a:pt x="6681" y="2433786"/>
                  </a:lnTo>
                  <a:lnTo>
                    <a:pt x="6956" y="2435285"/>
                  </a:lnTo>
                  <a:lnTo>
                    <a:pt x="7845" y="2436284"/>
                  </a:lnTo>
                  <a:lnTo>
                    <a:pt x="9144" y="2436950"/>
                  </a:lnTo>
                  <a:lnTo>
                    <a:pt x="21084" y="2434516"/>
                  </a:lnTo>
                  <a:lnTo>
                    <a:pt x="34656" y="2429327"/>
                  </a:lnTo>
                  <a:lnTo>
                    <a:pt x="41445" y="2423484"/>
                  </a:lnTo>
                  <a:lnTo>
                    <a:pt x="49349" y="2413503"/>
                  </a:lnTo>
                  <a:lnTo>
                    <a:pt x="46323" y="2416436"/>
                  </a:lnTo>
                  <a:lnTo>
                    <a:pt x="40986" y="2417989"/>
                  </a:lnTo>
                  <a:lnTo>
                    <a:pt x="30842" y="2419225"/>
                  </a:lnTo>
                  <a:lnTo>
                    <a:pt x="37139" y="2419232"/>
                  </a:lnTo>
                  <a:lnTo>
                    <a:pt x="51445" y="2410393"/>
                  </a:lnTo>
                  <a:lnTo>
                    <a:pt x="66803" y="2397862"/>
                  </a:lnTo>
                  <a:lnTo>
                    <a:pt x="112489" y="2373277"/>
                  </a:lnTo>
                  <a:lnTo>
                    <a:pt x="155871" y="2347203"/>
                  </a:lnTo>
                  <a:lnTo>
                    <a:pt x="200966" y="2323336"/>
                  </a:lnTo>
                  <a:lnTo>
                    <a:pt x="236951" y="2305351"/>
                  </a:lnTo>
                  <a:lnTo>
                    <a:pt x="276464" y="2283246"/>
                  </a:lnTo>
                  <a:lnTo>
                    <a:pt x="319425" y="2257429"/>
                  </a:lnTo>
                  <a:lnTo>
                    <a:pt x="366505" y="2228080"/>
                  </a:lnTo>
                  <a:lnTo>
                    <a:pt x="392889" y="2211364"/>
                  </a:lnTo>
                  <a:lnTo>
                    <a:pt x="420356" y="2193871"/>
                  </a:lnTo>
                  <a:lnTo>
                    <a:pt x="449956" y="2174447"/>
                  </a:lnTo>
                  <a:lnTo>
                    <a:pt x="480978" y="2153736"/>
                  </a:lnTo>
                  <a:lnTo>
                    <a:pt x="512949" y="2132169"/>
                  </a:lnTo>
                  <a:lnTo>
                    <a:pt x="546257" y="2109323"/>
                  </a:lnTo>
                  <a:lnTo>
                    <a:pt x="580457" y="2085626"/>
                  </a:lnTo>
                  <a:lnTo>
                    <a:pt x="615251" y="2061361"/>
                  </a:lnTo>
                  <a:lnTo>
                    <a:pt x="651147" y="2036718"/>
                  </a:lnTo>
                  <a:lnTo>
                    <a:pt x="687778" y="2011823"/>
                  </a:lnTo>
                  <a:lnTo>
                    <a:pt x="724899" y="1986759"/>
                  </a:lnTo>
                  <a:lnTo>
                    <a:pt x="763051" y="1961584"/>
                  </a:lnTo>
                  <a:lnTo>
                    <a:pt x="801892" y="1936333"/>
                  </a:lnTo>
                  <a:lnTo>
                    <a:pt x="841191" y="1911033"/>
                  </a:lnTo>
                  <a:lnTo>
                    <a:pt x="882208" y="1882877"/>
                  </a:lnTo>
                  <a:lnTo>
                    <a:pt x="924368" y="1852817"/>
                  </a:lnTo>
                  <a:lnTo>
                    <a:pt x="967292" y="1821489"/>
                  </a:lnTo>
                  <a:lnTo>
                    <a:pt x="1012842" y="1790020"/>
                  </a:lnTo>
                  <a:lnTo>
                    <a:pt x="1060141" y="1758457"/>
                  </a:lnTo>
                  <a:lnTo>
                    <a:pt x="1108608" y="1726832"/>
                  </a:lnTo>
                  <a:lnTo>
                    <a:pt x="1157146" y="1694460"/>
                  </a:lnTo>
                  <a:lnTo>
                    <a:pt x="1205733" y="1661590"/>
                  </a:lnTo>
                  <a:lnTo>
                    <a:pt x="1254352" y="1628387"/>
                  </a:lnTo>
                  <a:lnTo>
                    <a:pt x="1305109" y="1594257"/>
                  </a:lnTo>
                  <a:lnTo>
                    <a:pt x="1357292" y="1559510"/>
                  </a:lnTo>
                  <a:lnTo>
                    <a:pt x="1410424" y="1524351"/>
                  </a:lnTo>
                  <a:lnTo>
                    <a:pt x="1464190" y="1488916"/>
                  </a:lnTo>
                  <a:lnTo>
                    <a:pt x="1518379" y="1453299"/>
                  </a:lnTo>
                  <a:lnTo>
                    <a:pt x="1572849" y="1417560"/>
                  </a:lnTo>
                  <a:lnTo>
                    <a:pt x="1627507" y="1381740"/>
                  </a:lnTo>
                  <a:lnTo>
                    <a:pt x="1682290" y="1345865"/>
                  </a:lnTo>
                  <a:lnTo>
                    <a:pt x="1737157" y="1309954"/>
                  </a:lnTo>
                  <a:lnTo>
                    <a:pt x="1793490" y="1272608"/>
                  </a:lnTo>
                  <a:lnTo>
                    <a:pt x="1850801" y="1234305"/>
                  </a:lnTo>
                  <a:lnTo>
                    <a:pt x="1908764" y="1195364"/>
                  </a:lnTo>
                  <a:lnTo>
                    <a:pt x="1967161" y="1156703"/>
                  </a:lnTo>
                  <a:lnTo>
                    <a:pt x="2025848" y="1118229"/>
                  </a:lnTo>
                  <a:lnTo>
                    <a:pt x="2084729" y="1079880"/>
                  </a:lnTo>
                  <a:lnTo>
                    <a:pt x="2143738" y="1042320"/>
                  </a:lnTo>
                  <a:lnTo>
                    <a:pt x="2202833" y="1005285"/>
                  </a:lnTo>
                  <a:lnTo>
                    <a:pt x="2261985" y="968601"/>
                  </a:lnTo>
                  <a:lnTo>
                    <a:pt x="2322587" y="931444"/>
                  </a:lnTo>
                  <a:lnTo>
                    <a:pt x="2384155" y="893974"/>
                  </a:lnTo>
                  <a:lnTo>
                    <a:pt x="2446365" y="856293"/>
                  </a:lnTo>
                  <a:lnTo>
                    <a:pt x="2506185" y="819883"/>
                  </a:lnTo>
                  <a:lnTo>
                    <a:pt x="2564410" y="784322"/>
                  </a:lnTo>
                  <a:lnTo>
                    <a:pt x="2621569" y="749325"/>
                  </a:lnTo>
                  <a:lnTo>
                    <a:pt x="2678021" y="716117"/>
                  </a:lnTo>
                  <a:lnTo>
                    <a:pt x="2733999" y="684099"/>
                  </a:lnTo>
                  <a:lnTo>
                    <a:pt x="2789662" y="652877"/>
                  </a:lnTo>
                  <a:lnTo>
                    <a:pt x="2844411" y="622184"/>
                  </a:lnTo>
                  <a:lnTo>
                    <a:pt x="2898548" y="591844"/>
                  </a:lnTo>
                  <a:lnTo>
                    <a:pt x="2952279" y="561740"/>
                  </a:lnTo>
                  <a:lnTo>
                    <a:pt x="3003621" y="532499"/>
                  </a:lnTo>
                  <a:lnTo>
                    <a:pt x="3053372" y="503832"/>
                  </a:lnTo>
                  <a:lnTo>
                    <a:pt x="3102061" y="475549"/>
                  </a:lnTo>
                  <a:lnTo>
                    <a:pt x="3148632" y="448932"/>
                  </a:lnTo>
                  <a:lnTo>
                    <a:pt x="3193790" y="423426"/>
                  </a:lnTo>
                  <a:lnTo>
                    <a:pt x="3238007" y="398662"/>
                  </a:lnTo>
                  <a:lnTo>
                    <a:pt x="3281595" y="374391"/>
                  </a:lnTo>
                  <a:lnTo>
                    <a:pt x="3324766" y="350449"/>
                  </a:lnTo>
                  <a:lnTo>
                    <a:pt x="3367657" y="326726"/>
                  </a:lnTo>
                  <a:lnTo>
                    <a:pt x="3407540" y="303856"/>
                  </a:lnTo>
                  <a:lnTo>
                    <a:pt x="3445417" y="281554"/>
                  </a:lnTo>
                  <a:lnTo>
                    <a:pt x="3481958" y="259630"/>
                  </a:lnTo>
                  <a:lnTo>
                    <a:pt x="3514785" y="240075"/>
                  </a:lnTo>
                  <a:lnTo>
                    <a:pt x="3545137" y="222099"/>
                  </a:lnTo>
                  <a:lnTo>
                    <a:pt x="3573837" y="205177"/>
                  </a:lnTo>
                  <a:lnTo>
                    <a:pt x="3600027" y="188957"/>
                  </a:lnTo>
                  <a:lnTo>
                    <a:pt x="3624543" y="173204"/>
                  </a:lnTo>
                  <a:lnTo>
                    <a:pt x="3667774" y="143942"/>
                  </a:lnTo>
                  <a:lnTo>
                    <a:pt x="3701099" y="119177"/>
                  </a:lnTo>
                  <a:lnTo>
                    <a:pt x="3743661" y="88772"/>
                  </a:lnTo>
                  <a:lnTo>
                    <a:pt x="3783083" y="61890"/>
                  </a:lnTo>
                  <a:lnTo>
                    <a:pt x="3829874" y="29473"/>
                  </a:lnTo>
                  <a:lnTo>
                    <a:pt x="3837241" y="25818"/>
                  </a:lnTo>
                  <a:lnTo>
                    <a:pt x="3850118" y="9013"/>
                  </a:lnTo>
                  <a:lnTo>
                    <a:pt x="3849831" y="8086"/>
                  </a:lnTo>
                  <a:lnTo>
                    <a:pt x="3847672" y="6598"/>
                  </a:lnTo>
                  <a:lnTo>
                    <a:pt x="3811833" y="6242"/>
                  </a:lnTo>
                  <a:lnTo>
                    <a:pt x="3795286" y="12977"/>
                  </a:lnTo>
                  <a:lnTo>
                    <a:pt x="3783719" y="20538"/>
                  </a:lnTo>
                  <a:lnTo>
                    <a:pt x="3780147" y="25055"/>
                  </a:lnTo>
                  <a:lnTo>
                    <a:pt x="3779195" y="27248"/>
                  </a:lnTo>
                  <a:lnTo>
                    <a:pt x="3780017" y="33446"/>
                  </a:lnTo>
                  <a:lnTo>
                    <a:pt x="3781225" y="37075"/>
                  </a:lnTo>
                  <a:lnTo>
                    <a:pt x="3788211" y="42988"/>
                  </a:lnTo>
                  <a:lnTo>
                    <a:pt x="3793037" y="45553"/>
                  </a:lnTo>
                  <a:lnTo>
                    <a:pt x="3802163" y="46521"/>
                  </a:lnTo>
                  <a:lnTo>
                    <a:pt x="3823082" y="43914"/>
                  </a:lnTo>
                  <a:lnTo>
                    <a:pt x="3828921" y="41090"/>
                  </a:lnTo>
                  <a:lnTo>
                    <a:pt x="3830760" y="39348"/>
                  </a:lnTo>
                  <a:lnTo>
                    <a:pt x="3832804" y="35532"/>
                  </a:lnTo>
                  <a:lnTo>
                    <a:pt x="3832644" y="33526"/>
                  </a:lnTo>
                  <a:lnTo>
                    <a:pt x="3830584" y="29416"/>
                  </a:lnTo>
                  <a:lnTo>
                    <a:pt x="3822086" y="23136"/>
                  </a:lnTo>
                  <a:lnTo>
                    <a:pt x="3819149" y="22440"/>
                  </a:lnTo>
                  <a:lnTo>
                    <a:pt x="3816485" y="22682"/>
                  </a:lnTo>
                  <a:lnTo>
                    <a:pt x="3810510" y="24768"/>
                  </a:lnTo>
                  <a:lnTo>
                    <a:pt x="3810020" y="25645"/>
                  </a:lnTo>
                  <a:lnTo>
                    <a:pt x="3809476" y="28501"/>
                  </a:lnTo>
                  <a:lnTo>
                    <a:pt x="3811115" y="32122"/>
                  </a:lnTo>
                  <a:lnTo>
                    <a:pt x="3812540" y="34075"/>
                  </a:lnTo>
                  <a:lnTo>
                    <a:pt x="3816005" y="36245"/>
                  </a:lnTo>
                  <a:lnTo>
                    <a:pt x="3823977" y="37639"/>
                  </a:lnTo>
                  <a:lnTo>
                    <a:pt x="3830242" y="37880"/>
                  </a:lnTo>
                  <a:lnTo>
                    <a:pt x="3836336" y="34174"/>
                  </a:lnTo>
                  <a:lnTo>
                    <a:pt x="3839938" y="31210"/>
                  </a:lnTo>
                  <a:lnTo>
                    <a:pt x="3841633" y="27822"/>
                  </a:lnTo>
                  <a:lnTo>
                    <a:pt x="3842057" y="24154"/>
                  </a:lnTo>
                  <a:lnTo>
                    <a:pt x="3840647" y="17019"/>
                  </a:lnTo>
                  <a:lnTo>
                    <a:pt x="3835887" y="9036"/>
                  </a:lnTo>
                  <a:lnTo>
                    <a:pt x="3828192" y="0"/>
                  </a:lnTo>
                  <a:lnTo>
                    <a:pt x="3828090" y="6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3931">
              <a:extLst>
                <a:ext uri="{FF2B5EF4-FFF2-40B4-BE49-F238E27FC236}">
                  <a16:creationId xmlns:a16="http://schemas.microsoft.com/office/drawing/2014/main" xmlns="" id="{2BBE3FD2-1AF6-4BFC-A8A3-183E0A3577D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632450" y="29527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0104" y="15287"/>
                  </a:lnTo>
                  <a:lnTo>
                    <a:pt x="53935" y="12308"/>
                  </a:lnTo>
                  <a:lnTo>
                    <a:pt x="79701" y="9616"/>
                  </a:lnTo>
                  <a:lnTo>
                    <a:pt x="106757" y="7117"/>
                  </a:lnTo>
                  <a:lnTo>
                    <a:pt x="153281" y="316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SMARTInkShape-3932">
              <a:extLst>
                <a:ext uri="{FF2B5EF4-FFF2-40B4-BE49-F238E27FC236}">
                  <a16:creationId xmlns:a16="http://schemas.microsoft.com/office/drawing/2014/main" xmlns="" id="{F557BFD6-6AC3-4BCF-A269-7D6FA7BA2E54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75200" y="299720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0452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SMARTInkShape-3933">
              <a:extLst>
                <a:ext uri="{FF2B5EF4-FFF2-40B4-BE49-F238E27FC236}">
                  <a16:creationId xmlns:a16="http://schemas.microsoft.com/office/drawing/2014/main" xmlns="" id="{B0C884BD-39DD-473B-AB2C-06D9C8FCFA5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133850" y="29908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0556" y="19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3934">
              <a:extLst>
                <a:ext uri="{FF2B5EF4-FFF2-40B4-BE49-F238E27FC236}">
                  <a16:creationId xmlns:a16="http://schemas.microsoft.com/office/drawing/2014/main" xmlns="" id="{2C21B402-6216-4666-BCA2-E625F8F6C96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289300" y="29845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SMARTInkShape-3935">
              <a:extLst>
                <a:ext uri="{FF2B5EF4-FFF2-40B4-BE49-F238E27FC236}">
                  <a16:creationId xmlns:a16="http://schemas.microsoft.com/office/drawing/2014/main" xmlns="" id="{A009DEA0-F3FB-45E2-BA29-3C250A1762D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266277" y="5346700"/>
              <a:ext cx="97850" cy="198851"/>
            </a:xfrm>
            <a:custGeom>
              <a:avLst/>
              <a:gdLst/>
              <a:ahLst/>
              <a:cxnLst/>
              <a:rect l="0" t="0" r="0" b="0"/>
              <a:pathLst>
                <a:path w="97850" h="198851">
                  <a:moveTo>
                    <a:pt x="48923" y="44450"/>
                  </a:moveTo>
                  <a:lnTo>
                    <a:pt x="48923" y="44450"/>
                  </a:lnTo>
                  <a:lnTo>
                    <a:pt x="29150" y="38983"/>
                  </a:lnTo>
                  <a:lnTo>
                    <a:pt x="26569" y="39394"/>
                  </a:lnTo>
                  <a:lnTo>
                    <a:pt x="21818" y="41732"/>
                  </a:lnTo>
                  <a:lnTo>
                    <a:pt x="15179" y="47016"/>
                  </a:lnTo>
                  <a:lnTo>
                    <a:pt x="12759" y="56643"/>
                  </a:lnTo>
                  <a:lnTo>
                    <a:pt x="4463" y="95934"/>
                  </a:lnTo>
                  <a:lnTo>
                    <a:pt x="0" y="133553"/>
                  </a:lnTo>
                  <a:lnTo>
                    <a:pt x="2050" y="164767"/>
                  </a:lnTo>
                  <a:lnTo>
                    <a:pt x="9040" y="181180"/>
                  </a:lnTo>
                  <a:lnTo>
                    <a:pt x="13869" y="188520"/>
                  </a:lnTo>
                  <a:lnTo>
                    <a:pt x="19908" y="193413"/>
                  </a:lnTo>
                  <a:lnTo>
                    <a:pt x="34146" y="198850"/>
                  </a:lnTo>
                  <a:lnTo>
                    <a:pt x="58029" y="198541"/>
                  </a:lnTo>
                  <a:lnTo>
                    <a:pt x="72725" y="188194"/>
                  </a:lnTo>
                  <a:lnTo>
                    <a:pt x="85607" y="170425"/>
                  </a:lnTo>
                  <a:lnTo>
                    <a:pt x="96036" y="146065"/>
                  </a:lnTo>
                  <a:lnTo>
                    <a:pt x="97849" y="118775"/>
                  </a:lnTo>
                  <a:lnTo>
                    <a:pt x="89055" y="75645"/>
                  </a:lnTo>
                  <a:lnTo>
                    <a:pt x="73043" y="37230"/>
                  </a:lnTo>
                  <a:lnTo>
                    <a:pt x="67120" y="26936"/>
                  </a:lnTo>
                  <a:lnTo>
                    <a:pt x="51131" y="13619"/>
                  </a:lnTo>
                  <a:lnTo>
                    <a:pt x="26059" y="4035"/>
                  </a:lnTo>
                  <a:lnTo>
                    <a:pt x="4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936">
              <a:extLst>
                <a:ext uri="{FF2B5EF4-FFF2-40B4-BE49-F238E27FC236}">
                  <a16:creationId xmlns:a16="http://schemas.microsoft.com/office/drawing/2014/main" xmlns="" id="{1EE1E232-1E80-41C0-8C3C-14876EE8253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69412" y="5372100"/>
              <a:ext cx="18789" cy="177801"/>
            </a:xfrm>
            <a:custGeom>
              <a:avLst/>
              <a:gdLst/>
              <a:ahLst/>
              <a:cxnLst/>
              <a:rect l="0" t="0" r="0" b="0"/>
              <a:pathLst>
                <a:path w="18789" h="17780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2117"/>
                  </a:lnTo>
                  <a:lnTo>
                    <a:pt x="0" y="39999"/>
                  </a:lnTo>
                  <a:lnTo>
                    <a:pt x="8517" y="84205"/>
                  </a:lnTo>
                  <a:lnTo>
                    <a:pt x="13545" y="126909"/>
                  </a:lnTo>
                  <a:lnTo>
                    <a:pt x="1878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0" name="SMARTInkShape-3937">
            <a:extLst>
              <a:ext uri="{FF2B5EF4-FFF2-40B4-BE49-F238E27FC236}">
                <a16:creationId xmlns:a16="http://schemas.microsoft.com/office/drawing/2014/main" xmlns="" id="{6FA38020-C610-464D-91E0-93D0A3F66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25750" y="2863850"/>
            <a:ext cx="15337" cy="247651"/>
          </a:xfrm>
          <a:custGeom>
            <a:avLst/>
            <a:gdLst/>
            <a:ahLst/>
            <a:cxnLst/>
            <a:rect l="0" t="0" r="0" b="0"/>
            <a:pathLst>
              <a:path w="15337" h="247651">
                <a:moveTo>
                  <a:pt x="0" y="0"/>
                </a:moveTo>
                <a:lnTo>
                  <a:pt x="0" y="0"/>
                </a:lnTo>
                <a:lnTo>
                  <a:pt x="1881" y="40181"/>
                </a:lnTo>
                <a:lnTo>
                  <a:pt x="5070" y="71481"/>
                </a:lnTo>
                <a:lnTo>
                  <a:pt x="8838" y="111262"/>
                </a:lnTo>
                <a:lnTo>
                  <a:pt x="12865" y="147286"/>
                </a:lnTo>
                <a:lnTo>
                  <a:pt x="15336" y="193453"/>
                </a:lnTo>
                <a:lnTo>
                  <a:pt x="8683" y="238214"/>
                </a:lnTo>
                <a:lnTo>
                  <a:pt x="6350" y="247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3" name="SMARTInkShape-Group824">
            <a:extLst>
              <a:ext uri="{FF2B5EF4-FFF2-40B4-BE49-F238E27FC236}">
                <a16:creationId xmlns:a16="http://schemas.microsoft.com/office/drawing/2014/main" xmlns="" id="{F756A18A-B11A-47B1-A260-7F1742E3386E}"/>
              </a:ext>
            </a:extLst>
          </p:cNvPr>
          <p:cNvGrpSpPr/>
          <p:nvPr/>
        </p:nvGrpSpPr>
        <p:grpSpPr>
          <a:xfrm>
            <a:off x="6778141" y="3143250"/>
            <a:ext cx="852921" cy="335536"/>
            <a:chOff x="6778141" y="3143250"/>
            <a:chExt cx="852921" cy="335536"/>
          </a:xfrm>
        </p:grpSpPr>
        <p:sp>
          <p:nvSpPr>
            <p:cNvPr id="1121" name="SMARTInkShape-3938">
              <a:extLst>
                <a:ext uri="{FF2B5EF4-FFF2-40B4-BE49-F238E27FC236}">
                  <a16:creationId xmlns:a16="http://schemas.microsoft.com/office/drawing/2014/main" xmlns="" id="{9F2C1AAA-4CCC-4805-9E6C-DA268EB8B03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778141" y="3175000"/>
              <a:ext cx="803760" cy="303786"/>
            </a:xfrm>
            <a:custGeom>
              <a:avLst/>
              <a:gdLst/>
              <a:ahLst/>
              <a:cxnLst/>
              <a:rect l="0" t="0" r="0" b="0"/>
              <a:pathLst>
                <a:path w="803760" h="303786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10253" y="37656"/>
                  </a:lnTo>
                  <a:lnTo>
                    <a:pt x="22111" y="76708"/>
                  </a:lnTo>
                  <a:lnTo>
                    <a:pt x="32087" y="117583"/>
                  </a:lnTo>
                  <a:lnTo>
                    <a:pt x="39342" y="157387"/>
                  </a:lnTo>
                  <a:lnTo>
                    <a:pt x="44918" y="195538"/>
                  </a:lnTo>
                  <a:lnTo>
                    <a:pt x="49748" y="231310"/>
                  </a:lnTo>
                  <a:lnTo>
                    <a:pt x="56433" y="273069"/>
                  </a:lnTo>
                  <a:lnTo>
                    <a:pt x="66255" y="297672"/>
                  </a:lnTo>
                  <a:lnTo>
                    <a:pt x="76434" y="301459"/>
                  </a:lnTo>
                  <a:lnTo>
                    <a:pt x="108441" y="303785"/>
                  </a:lnTo>
                  <a:lnTo>
                    <a:pt x="150417" y="296823"/>
                  </a:lnTo>
                  <a:lnTo>
                    <a:pt x="173465" y="291016"/>
                  </a:lnTo>
                  <a:lnTo>
                    <a:pt x="200824" y="284321"/>
                  </a:lnTo>
                  <a:lnTo>
                    <a:pt x="231058" y="277037"/>
                  </a:lnTo>
                  <a:lnTo>
                    <a:pt x="263208" y="269357"/>
                  </a:lnTo>
                  <a:lnTo>
                    <a:pt x="300870" y="259299"/>
                  </a:lnTo>
                  <a:lnTo>
                    <a:pt x="342204" y="247655"/>
                  </a:lnTo>
                  <a:lnTo>
                    <a:pt x="385990" y="234953"/>
                  </a:lnTo>
                  <a:lnTo>
                    <a:pt x="431407" y="222252"/>
                  </a:lnTo>
                  <a:lnTo>
                    <a:pt x="477914" y="209552"/>
                  </a:lnTo>
                  <a:lnTo>
                    <a:pt x="525146" y="196851"/>
                  </a:lnTo>
                  <a:lnTo>
                    <a:pt x="567217" y="185562"/>
                  </a:lnTo>
                  <a:lnTo>
                    <a:pt x="605848" y="175213"/>
                  </a:lnTo>
                  <a:lnTo>
                    <a:pt x="642184" y="165492"/>
                  </a:lnTo>
                  <a:lnTo>
                    <a:pt x="672759" y="156895"/>
                  </a:lnTo>
                  <a:lnTo>
                    <a:pt x="699491" y="149047"/>
                  </a:lnTo>
                  <a:lnTo>
                    <a:pt x="741895" y="135387"/>
                  </a:lnTo>
                  <a:lnTo>
                    <a:pt x="784483" y="117002"/>
                  </a:lnTo>
                  <a:lnTo>
                    <a:pt x="799950" y="109738"/>
                  </a:lnTo>
                  <a:lnTo>
                    <a:pt x="801220" y="108436"/>
                  </a:lnTo>
                  <a:lnTo>
                    <a:pt x="80375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3939">
              <a:extLst>
                <a:ext uri="{FF2B5EF4-FFF2-40B4-BE49-F238E27FC236}">
                  <a16:creationId xmlns:a16="http://schemas.microsoft.com/office/drawing/2014/main" xmlns="" id="{137DCE76-B210-450A-BE29-27D40125360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513979" y="3143250"/>
              <a:ext cx="117083" cy="247651"/>
            </a:xfrm>
            <a:custGeom>
              <a:avLst/>
              <a:gdLst/>
              <a:ahLst/>
              <a:cxnLst/>
              <a:rect l="0" t="0" r="0" b="0"/>
              <a:pathLst>
                <a:path w="117083" h="247651">
                  <a:moveTo>
                    <a:pt x="29821" y="0"/>
                  </a:moveTo>
                  <a:lnTo>
                    <a:pt x="29821" y="0"/>
                  </a:lnTo>
                  <a:lnTo>
                    <a:pt x="16337" y="0"/>
                  </a:lnTo>
                  <a:lnTo>
                    <a:pt x="11659" y="1411"/>
                  </a:lnTo>
                  <a:lnTo>
                    <a:pt x="4581" y="6742"/>
                  </a:lnTo>
                  <a:lnTo>
                    <a:pt x="965" y="11933"/>
                  </a:lnTo>
                  <a:lnTo>
                    <a:pt x="0" y="14305"/>
                  </a:lnTo>
                  <a:lnTo>
                    <a:pt x="4573" y="22586"/>
                  </a:lnTo>
                  <a:lnTo>
                    <a:pt x="15778" y="33321"/>
                  </a:lnTo>
                  <a:lnTo>
                    <a:pt x="59346" y="59342"/>
                  </a:lnTo>
                  <a:lnTo>
                    <a:pt x="93368" y="83200"/>
                  </a:lnTo>
                  <a:lnTo>
                    <a:pt x="108158" y="100478"/>
                  </a:lnTo>
                  <a:lnTo>
                    <a:pt x="117082" y="119916"/>
                  </a:lnTo>
                  <a:lnTo>
                    <a:pt x="115876" y="142196"/>
                  </a:lnTo>
                  <a:lnTo>
                    <a:pt x="97854" y="187622"/>
                  </a:lnTo>
                  <a:lnTo>
                    <a:pt x="66419" y="230529"/>
                  </a:lnTo>
                  <a:lnTo>
                    <a:pt x="5522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9" name="SMARTInkShape-Group825">
            <a:extLst>
              <a:ext uri="{FF2B5EF4-FFF2-40B4-BE49-F238E27FC236}">
                <a16:creationId xmlns:a16="http://schemas.microsoft.com/office/drawing/2014/main" xmlns="" id="{4FD91924-4BE2-4309-A0D6-8798FA129B33}"/>
              </a:ext>
            </a:extLst>
          </p:cNvPr>
          <p:cNvGrpSpPr/>
          <p:nvPr/>
        </p:nvGrpSpPr>
        <p:grpSpPr>
          <a:xfrm>
            <a:off x="7929478" y="2971800"/>
            <a:ext cx="344573" cy="514351"/>
            <a:chOff x="7929478" y="2971800"/>
            <a:chExt cx="344573" cy="514351"/>
          </a:xfrm>
        </p:grpSpPr>
        <p:sp>
          <p:nvSpPr>
            <p:cNvPr id="1124" name="SMARTInkShape-3940">
              <a:extLst>
                <a:ext uri="{FF2B5EF4-FFF2-40B4-BE49-F238E27FC236}">
                  <a16:creationId xmlns:a16="http://schemas.microsoft.com/office/drawing/2014/main" xmlns="" id="{99D2F344-D93D-41E3-A333-9CE971F0E54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929478" y="2971800"/>
              <a:ext cx="236623" cy="127001"/>
            </a:xfrm>
            <a:custGeom>
              <a:avLst/>
              <a:gdLst/>
              <a:ahLst/>
              <a:cxnLst/>
              <a:rect l="0" t="0" r="0" b="0"/>
              <a:pathLst>
                <a:path w="236623" h="127001">
                  <a:moveTo>
                    <a:pt x="8022" y="127000"/>
                  </a:moveTo>
                  <a:lnTo>
                    <a:pt x="8022" y="127000"/>
                  </a:lnTo>
                  <a:lnTo>
                    <a:pt x="1280" y="116887"/>
                  </a:lnTo>
                  <a:lnTo>
                    <a:pt x="0" y="112497"/>
                  </a:lnTo>
                  <a:lnTo>
                    <a:pt x="459" y="103856"/>
                  </a:lnTo>
                  <a:lnTo>
                    <a:pt x="18167" y="84316"/>
                  </a:lnTo>
                  <a:lnTo>
                    <a:pt x="47339" y="66872"/>
                  </a:lnTo>
                  <a:lnTo>
                    <a:pt x="88290" y="48065"/>
                  </a:lnTo>
                  <a:lnTo>
                    <a:pt x="113039" y="39099"/>
                  </a:lnTo>
                  <a:lnTo>
                    <a:pt x="139416" y="30299"/>
                  </a:lnTo>
                  <a:lnTo>
                    <a:pt x="181895" y="16758"/>
                  </a:lnTo>
                  <a:lnTo>
                    <a:pt x="236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3941">
              <a:extLst>
                <a:ext uri="{FF2B5EF4-FFF2-40B4-BE49-F238E27FC236}">
                  <a16:creationId xmlns:a16="http://schemas.microsoft.com/office/drawing/2014/main" xmlns="" id="{5AD15968-D237-4B41-8698-4642E56F2E2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115562" y="3258956"/>
              <a:ext cx="88639" cy="100195"/>
            </a:xfrm>
            <a:custGeom>
              <a:avLst/>
              <a:gdLst/>
              <a:ahLst/>
              <a:cxnLst/>
              <a:rect l="0" t="0" r="0" b="0"/>
              <a:pathLst>
                <a:path w="88639" h="100195">
                  <a:moveTo>
                    <a:pt x="6088" y="17644"/>
                  </a:moveTo>
                  <a:lnTo>
                    <a:pt x="6088" y="17644"/>
                  </a:lnTo>
                  <a:lnTo>
                    <a:pt x="1061" y="5711"/>
                  </a:lnTo>
                  <a:lnTo>
                    <a:pt x="0" y="0"/>
                  </a:lnTo>
                  <a:lnTo>
                    <a:pt x="3617" y="1100"/>
                  </a:lnTo>
                  <a:lnTo>
                    <a:pt x="20808" y="10927"/>
                  </a:lnTo>
                  <a:lnTo>
                    <a:pt x="57065" y="52409"/>
                  </a:lnTo>
                  <a:lnTo>
                    <a:pt x="88638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3942">
              <a:extLst>
                <a:ext uri="{FF2B5EF4-FFF2-40B4-BE49-F238E27FC236}">
                  <a16:creationId xmlns:a16="http://schemas.microsoft.com/office/drawing/2014/main" xmlns="" id="{88EC4FB4-6325-41AC-A788-319A310C0D9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217945" y="3247542"/>
              <a:ext cx="56106" cy="238609"/>
            </a:xfrm>
            <a:custGeom>
              <a:avLst/>
              <a:gdLst/>
              <a:ahLst/>
              <a:cxnLst/>
              <a:rect l="0" t="0" r="0" b="0"/>
              <a:pathLst>
                <a:path w="56106" h="238609">
                  <a:moveTo>
                    <a:pt x="56105" y="3658"/>
                  </a:moveTo>
                  <a:lnTo>
                    <a:pt x="56105" y="3658"/>
                  </a:lnTo>
                  <a:lnTo>
                    <a:pt x="52734" y="287"/>
                  </a:lnTo>
                  <a:lnTo>
                    <a:pt x="51036" y="0"/>
                  </a:lnTo>
                  <a:lnTo>
                    <a:pt x="49197" y="514"/>
                  </a:lnTo>
                  <a:lnTo>
                    <a:pt x="37807" y="6408"/>
                  </a:lnTo>
                  <a:lnTo>
                    <a:pt x="22696" y="22425"/>
                  </a:lnTo>
                  <a:lnTo>
                    <a:pt x="11554" y="41674"/>
                  </a:lnTo>
                  <a:lnTo>
                    <a:pt x="0" y="77237"/>
                  </a:lnTo>
                  <a:lnTo>
                    <a:pt x="355" y="78815"/>
                  </a:lnTo>
                  <a:lnTo>
                    <a:pt x="3525" y="85115"/>
                  </a:lnTo>
                  <a:lnTo>
                    <a:pt x="12108" y="127488"/>
                  </a:lnTo>
                  <a:lnTo>
                    <a:pt x="16841" y="170640"/>
                  </a:lnTo>
                  <a:lnTo>
                    <a:pt x="10944" y="216809"/>
                  </a:lnTo>
                  <a:lnTo>
                    <a:pt x="5305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3943">
              <a:extLst>
                <a:ext uri="{FF2B5EF4-FFF2-40B4-BE49-F238E27FC236}">
                  <a16:creationId xmlns:a16="http://schemas.microsoft.com/office/drawing/2014/main" xmlns="" id="{6DDDF983-151C-4ED2-92B6-137C3E0BA5B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003648" y="3111500"/>
              <a:ext cx="156103" cy="12701"/>
            </a:xfrm>
            <a:custGeom>
              <a:avLst/>
              <a:gdLst/>
              <a:ahLst/>
              <a:cxnLst/>
              <a:rect l="0" t="0" r="0" b="0"/>
              <a:pathLst>
                <a:path w="156103" h="12701">
                  <a:moveTo>
                    <a:pt x="16402" y="12700"/>
                  </a:moveTo>
                  <a:lnTo>
                    <a:pt x="16402" y="12700"/>
                  </a:lnTo>
                  <a:lnTo>
                    <a:pt x="0" y="12700"/>
                  </a:lnTo>
                  <a:lnTo>
                    <a:pt x="15906" y="11288"/>
                  </a:lnTo>
                  <a:lnTo>
                    <a:pt x="50984" y="3972"/>
                  </a:lnTo>
                  <a:lnTo>
                    <a:pt x="96106" y="1177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944">
              <a:extLst>
                <a:ext uri="{FF2B5EF4-FFF2-40B4-BE49-F238E27FC236}">
                  <a16:creationId xmlns:a16="http://schemas.microsoft.com/office/drawing/2014/main" xmlns="" id="{6A7D7B3F-0032-4A6F-82C4-AD0F85E2FC0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943850" y="3049765"/>
              <a:ext cx="38101" cy="283986"/>
            </a:xfrm>
            <a:custGeom>
              <a:avLst/>
              <a:gdLst/>
              <a:ahLst/>
              <a:cxnLst/>
              <a:rect l="0" t="0" r="0" b="0"/>
              <a:pathLst>
                <a:path w="38101" h="28398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6467" y="823"/>
                  </a:lnTo>
                  <a:lnTo>
                    <a:pt x="9459" y="5500"/>
                  </a:lnTo>
                  <a:lnTo>
                    <a:pt x="17833" y="47465"/>
                  </a:lnTo>
                  <a:lnTo>
                    <a:pt x="24624" y="82439"/>
                  </a:lnTo>
                  <a:lnTo>
                    <a:pt x="30464" y="123383"/>
                  </a:lnTo>
                  <a:lnTo>
                    <a:pt x="34706" y="166039"/>
                  </a:lnTo>
                  <a:lnTo>
                    <a:pt x="36592" y="206165"/>
                  </a:lnTo>
                  <a:lnTo>
                    <a:pt x="37429" y="239520"/>
                  </a:lnTo>
                  <a:lnTo>
                    <a:pt x="38100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2" name="SMARTInkShape-Group826">
            <a:extLst>
              <a:ext uri="{FF2B5EF4-FFF2-40B4-BE49-F238E27FC236}">
                <a16:creationId xmlns:a16="http://schemas.microsoft.com/office/drawing/2014/main" xmlns="" id="{F230B4D2-DE0F-45FF-AD35-D1A7664428BF}"/>
              </a:ext>
            </a:extLst>
          </p:cNvPr>
          <p:cNvGrpSpPr/>
          <p:nvPr/>
        </p:nvGrpSpPr>
        <p:grpSpPr>
          <a:xfrm>
            <a:off x="4000500" y="5308678"/>
            <a:ext cx="207282" cy="441434"/>
            <a:chOff x="4000500" y="5308678"/>
            <a:chExt cx="207282" cy="441434"/>
          </a:xfrm>
        </p:grpSpPr>
        <p:sp>
          <p:nvSpPr>
            <p:cNvPr id="1130" name="SMARTInkShape-3945">
              <a:extLst>
                <a:ext uri="{FF2B5EF4-FFF2-40B4-BE49-F238E27FC236}">
                  <a16:creationId xmlns:a16="http://schemas.microsoft.com/office/drawing/2014/main" xmlns="" id="{3FC7C98B-5FF7-4546-8991-324CA7C0BC6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000500" y="5308678"/>
              <a:ext cx="25401" cy="171373"/>
            </a:xfrm>
            <a:custGeom>
              <a:avLst/>
              <a:gdLst/>
              <a:ahLst/>
              <a:cxnLst/>
              <a:rect l="0" t="0" r="0" b="0"/>
              <a:pathLst>
                <a:path w="25401" h="17137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6742" y="6686"/>
                  </a:lnTo>
                  <a:lnTo>
                    <a:pt x="14305" y="27718"/>
                  </a:lnTo>
                  <a:lnTo>
                    <a:pt x="21015" y="63034"/>
                  </a:lnTo>
                  <a:lnTo>
                    <a:pt x="24100" y="104778"/>
                  </a:lnTo>
                  <a:lnTo>
                    <a:pt x="25015" y="145055"/>
                  </a:lnTo>
                  <a:lnTo>
                    <a:pt x="25400" y="17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3946">
              <a:extLst>
                <a:ext uri="{FF2B5EF4-FFF2-40B4-BE49-F238E27FC236}">
                  <a16:creationId xmlns:a16="http://schemas.microsoft.com/office/drawing/2014/main" xmlns="" id="{AE85DA45-43B7-48FB-9715-B65F85407EB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008623" y="5583158"/>
              <a:ext cx="199159" cy="166954"/>
            </a:xfrm>
            <a:custGeom>
              <a:avLst/>
              <a:gdLst/>
              <a:ahLst/>
              <a:cxnLst/>
              <a:rect l="0" t="0" r="0" b="0"/>
              <a:pathLst>
                <a:path w="199159" h="166954">
                  <a:moveTo>
                    <a:pt x="10927" y="36592"/>
                  </a:moveTo>
                  <a:lnTo>
                    <a:pt x="10927" y="36592"/>
                  </a:lnTo>
                  <a:lnTo>
                    <a:pt x="5460" y="31125"/>
                  </a:lnTo>
                  <a:lnTo>
                    <a:pt x="4838" y="27132"/>
                  </a:lnTo>
                  <a:lnTo>
                    <a:pt x="6575" y="23451"/>
                  </a:lnTo>
                  <a:lnTo>
                    <a:pt x="16809" y="11967"/>
                  </a:lnTo>
                  <a:lnTo>
                    <a:pt x="28349" y="3582"/>
                  </a:lnTo>
                  <a:lnTo>
                    <a:pt x="47447" y="0"/>
                  </a:lnTo>
                  <a:lnTo>
                    <a:pt x="61025" y="2925"/>
                  </a:lnTo>
                  <a:lnTo>
                    <a:pt x="67608" y="5680"/>
                  </a:lnTo>
                  <a:lnTo>
                    <a:pt x="76806" y="14386"/>
                  </a:lnTo>
                  <a:lnTo>
                    <a:pt x="82540" y="25312"/>
                  </a:lnTo>
                  <a:lnTo>
                    <a:pt x="86522" y="62571"/>
                  </a:lnTo>
                  <a:lnTo>
                    <a:pt x="81214" y="80358"/>
                  </a:lnTo>
                  <a:lnTo>
                    <a:pt x="70388" y="97671"/>
                  </a:lnTo>
                  <a:lnTo>
                    <a:pt x="25278" y="142268"/>
                  </a:lnTo>
                  <a:lnTo>
                    <a:pt x="0" y="162084"/>
                  </a:lnTo>
                  <a:lnTo>
                    <a:pt x="114" y="163292"/>
                  </a:lnTo>
                  <a:lnTo>
                    <a:pt x="2123" y="166516"/>
                  </a:lnTo>
                  <a:lnTo>
                    <a:pt x="5058" y="166953"/>
                  </a:lnTo>
                  <a:lnTo>
                    <a:pt x="47771" y="163980"/>
                  </a:lnTo>
                  <a:lnTo>
                    <a:pt x="82992" y="163707"/>
                  </a:lnTo>
                  <a:lnTo>
                    <a:pt x="123688" y="162920"/>
                  </a:lnTo>
                  <a:lnTo>
                    <a:pt x="170079" y="156692"/>
                  </a:lnTo>
                  <a:lnTo>
                    <a:pt x="199081" y="151232"/>
                  </a:lnTo>
                  <a:lnTo>
                    <a:pt x="199158" y="151824"/>
                  </a:lnTo>
                  <a:lnTo>
                    <a:pt x="197361" y="154363"/>
                  </a:lnTo>
                  <a:lnTo>
                    <a:pt x="194210" y="155963"/>
                  </a:lnTo>
                  <a:lnTo>
                    <a:pt x="188727" y="15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5" name="SMARTInkShape-Group827">
            <a:extLst>
              <a:ext uri="{FF2B5EF4-FFF2-40B4-BE49-F238E27FC236}">
                <a16:creationId xmlns:a16="http://schemas.microsoft.com/office/drawing/2014/main" xmlns="" id="{F7F3E0BB-B090-4A4B-BEB8-2854C2F8CFB2}"/>
              </a:ext>
            </a:extLst>
          </p:cNvPr>
          <p:cNvGrpSpPr/>
          <p:nvPr/>
        </p:nvGrpSpPr>
        <p:grpSpPr>
          <a:xfrm>
            <a:off x="5207000" y="5203629"/>
            <a:ext cx="134730" cy="401326"/>
            <a:chOff x="5207000" y="5203629"/>
            <a:chExt cx="134730" cy="401326"/>
          </a:xfrm>
        </p:grpSpPr>
        <p:sp>
          <p:nvSpPr>
            <p:cNvPr id="1133" name="SMARTInkShape-3947">
              <a:extLst>
                <a:ext uri="{FF2B5EF4-FFF2-40B4-BE49-F238E27FC236}">
                  <a16:creationId xmlns:a16="http://schemas.microsoft.com/office/drawing/2014/main" xmlns="" id="{BB39A33C-9350-4FF8-AB7B-FFABA6063F6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207000" y="5203629"/>
              <a:ext cx="38101" cy="149422"/>
            </a:xfrm>
            <a:custGeom>
              <a:avLst/>
              <a:gdLst/>
              <a:ahLst/>
              <a:cxnLst/>
              <a:rect l="0" t="0" r="0" b="0"/>
              <a:pathLst>
                <a:path w="38101" h="1494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3484" y="11388"/>
                  </a:lnTo>
                  <a:lnTo>
                    <a:pt x="21985" y="26925"/>
                  </a:lnTo>
                  <a:lnTo>
                    <a:pt x="30738" y="61150"/>
                  </a:lnTo>
                  <a:lnTo>
                    <a:pt x="35918" y="105157"/>
                  </a:lnTo>
                  <a:lnTo>
                    <a:pt x="38100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SMARTInkShape-3948">
              <a:extLst>
                <a:ext uri="{FF2B5EF4-FFF2-40B4-BE49-F238E27FC236}">
                  <a16:creationId xmlns:a16="http://schemas.microsoft.com/office/drawing/2014/main" xmlns="" id="{BF536321-37BD-40DA-A5E0-0EFF3B5A5F1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207000" y="5417430"/>
              <a:ext cx="134730" cy="187525"/>
            </a:xfrm>
            <a:custGeom>
              <a:avLst/>
              <a:gdLst/>
              <a:ahLst/>
              <a:cxnLst/>
              <a:rect l="0" t="0" r="0" b="0"/>
              <a:pathLst>
                <a:path w="134730" h="187525">
                  <a:moveTo>
                    <a:pt x="114300" y="5470"/>
                  </a:moveTo>
                  <a:lnTo>
                    <a:pt x="114300" y="5470"/>
                  </a:lnTo>
                  <a:lnTo>
                    <a:pt x="107821" y="4765"/>
                  </a:lnTo>
                  <a:lnTo>
                    <a:pt x="81696" y="3"/>
                  </a:lnTo>
                  <a:lnTo>
                    <a:pt x="57688" y="0"/>
                  </a:lnTo>
                  <a:lnTo>
                    <a:pt x="40958" y="4610"/>
                  </a:lnTo>
                  <a:lnTo>
                    <a:pt x="35576" y="8586"/>
                  </a:lnTo>
                  <a:lnTo>
                    <a:pt x="33450" y="16027"/>
                  </a:lnTo>
                  <a:lnTo>
                    <a:pt x="31848" y="47678"/>
                  </a:lnTo>
                  <a:lnTo>
                    <a:pt x="37226" y="66450"/>
                  </a:lnTo>
                  <a:lnTo>
                    <a:pt x="38223" y="67290"/>
                  </a:lnTo>
                  <a:lnTo>
                    <a:pt x="41212" y="68224"/>
                  </a:lnTo>
                  <a:lnTo>
                    <a:pt x="46861" y="68749"/>
                  </a:lnTo>
                  <a:lnTo>
                    <a:pt x="76969" y="63483"/>
                  </a:lnTo>
                  <a:lnTo>
                    <a:pt x="114367" y="71534"/>
                  </a:lnTo>
                  <a:lnTo>
                    <a:pt x="119284" y="74913"/>
                  </a:lnTo>
                  <a:lnTo>
                    <a:pt x="126628" y="84311"/>
                  </a:lnTo>
                  <a:lnTo>
                    <a:pt x="134729" y="101503"/>
                  </a:lnTo>
                  <a:lnTo>
                    <a:pt x="133727" y="115649"/>
                  </a:lnTo>
                  <a:lnTo>
                    <a:pt x="121588" y="147727"/>
                  </a:lnTo>
                  <a:lnTo>
                    <a:pt x="108131" y="162534"/>
                  </a:lnTo>
                  <a:lnTo>
                    <a:pt x="90393" y="174759"/>
                  </a:lnTo>
                  <a:lnTo>
                    <a:pt x="60571" y="184904"/>
                  </a:lnTo>
                  <a:lnTo>
                    <a:pt x="39856" y="187524"/>
                  </a:lnTo>
                  <a:lnTo>
                    <a:pt x="30804" y="185400"/>
                  </a:lnTo>
                  <a:lnTo>
                    <a:pt x="0" y="16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SMARTInkShape-Group828">
            <a:extLst>
              <a:ext uri="{FF2B5EF4-FFF2-40B4-BE49-F238E27FC236}">
                <a16:creationId xmlns:a16="http://schemas.microsoft.com/office/drawing/2014/main" xmlns="" id="{DFAC1A3F-D188-4124-8E13-2039F424E90F}"/>
              </a:ext>
            </a:extLst>
          </p:cNvPr>
          <p:cNvGrpSpPr/>
          <p:nvPr/>
        </p:nvGrpSpPr>
        <p:grpSpPr>
          <a:xfrm>
            <a:off x="5698967" y="5177941"/>
            <a:ext cx="625634" cy="448160"/>
            <a:chOff x="5698967" y="5177941"/>
            <a:chExt cx="625634" cy="448160"/>
          </a:xfrm>
        </p:grpSpPr>
        <p:sp>
          <p:nvSpPr>
            <p:cNvPr id="1136" name="SMARTInkShape-3949">
              <a:extLst>
                <a:ext uri="{FF2B5EF4-FFF2-40B4-BE49-F238E27FC236}">
                  <a16:creationId xmlns:a16="http://schemas.microsoft.com/office/drawing/2014/main" xmlns="" id="{799352DD-1D38-421A-B971-A0763A3C2AF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187591" y="5537200"/>
              <a:ext cx="137010" cy="38101"/>
            </a:xfrm>
            <a:custGeom>
              <a:avLst/>
              <a:gdLst/>
              <a:ahLst/>
              <a:cxnLst/>
              <a:rect l="0" t="0" r="0" b="0"/>
              <a:pathLst>
                <a:path w="13701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563" y="38100"/>
                  </a:lnTo>
                  <a:lnTo>
                    <a:pt x="38007" y="25891"/>
                  </a:lnTo>
                  <a:lnTo>
                    <a:pt x="73253" y="16446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3950">
              <a:extLst>
                <a:ext uri="{FF2B5EF4-FFF2-40B4-BE49-F238E27FC236}">
                  <a16:creationId xmlns:a16="http://schemas.microsoft.com/office/drawing/2014/main" xmlns="" id="{C45D9CC5-0AA8-4FC4-B974-1C458B72207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118029" y="5468388"/>
              <a:ext cx="154723" cy="157713"/>
            </a:xfrm>
            <a:custGeom>
              <a:avLst/>
              <a:gdLst/>
              <a:ahLst/>
              <a:cxnLst/>
              <a:rect l="0" t="0" r="0" b="0"/>
              <a:pathLst>
                <a:path w="154723" h="157713">
                  <a:moveTo>
                    <a:pt x="3371" y="18012"/>
                  </a:moveTo>
                  <a:lnTo>
                    <a:pt x="3371" y="18012"/>
                  </a:lnTo>
                  <a:lnTo>
                    <a:pt x="0" y="18012"/>
                  </a:lnTo>
                  <a:lnTo>
                    <a:pt x="418" y="16601"/>
                  </a:lnTo>
                  <a:lnTo>
                    <a:pt x="4647" y="11270"/>
                  </a:lnTo>
                  <a:lnTo>
                    <a:pt x="13110" y="7960"/>
                  </a:lnTo>
                  <a:lnTo>
                    <a:pt x="49275" y="2464"/>
                  </a:lnTo>
                  <a:lnTo>
                    <a:pt x="89723" y="0"/>
                  </a:lnTo>
                  <a:lnTo>
                    <a:pt x="122875" y="2640"/>
                  </a:lnTo>
                  <a:lnTo>
                    <a:pt x="137858" y="7887"/>
                  </a:lnTo>
                  <a:lnTo>
                    <a:pt x="143829" y="11262"/>
                  </a:lnTo>
                  <a:lnTo>
                    <a:pt x="150464" y="18776"/>
                  </a:lnTo>
                  <a:lnTo>
                    <a:pt x="153412" y="28229"/>
                  </a:lnTo>
                  <a:lnTo>
                    <a:pt x="154722" y="41838"/>
                  </a:lnTo>
                  <a:lnTo>
                    <a:pt x="151543" y="55412"/>
                  </a:lnTo>
                  <a:lnTo>
                    <a:pt x="131881" y="99177"/>
                  </a:lnTo>
                  <a:lnTo>
                    <a:pt x="126351" y="121083"/>
                  </a:lnTo>
                  <a:lnTo>
                    <a:pt x="124021" y="157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951">
              <a:extLst>
                <a:ext uri="{FF2B5EF4-FFF2-40B4-BE49-F238E27FC236}">
                  <a16:creationId xmlns:a16="http://schemas.microsoft.com/office/drawing/2014/main" xmlns="" id="{9387ABFB-9749-4D6B-BE5B-6E6DB690478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165850" y="5177941"/>
              <a:ext cx="12701" cy="105260"/>
            </a:xfrm>
            <a:custGeom>
              <a:avLst/>
              <a:gdLst/>
              <a:ahLst/>
              <a:cxnLst/>
              <a:rect l="0" t="0" r="0" b="0"/>
              <a:pathLst>
                <a:path w="12701" h="105260">
                  <a:moveTo>
                    <a:pt x="0" y="3659"/>
                  </a:moveTo>
                  <a:lnTo>
                    <a:pt x="0" y="3659"/>
                  </a:lnTo>
                  <a:lnTo>
                    <a:pt x="3371" y="3659"/>
                  </a:lnTo>
                  <a:lnTo>
                    <a:pt x="4364" y="2953"/>
                  </a:lnTo>
                  <a:lnTo>
                    <a:pt x="5026" y="1778"/>
                  </a:lnTo>
                  <a:lnTo>
                    <a:pt x="5467" y="288"/>
                  </a:lnTo>
                  <a:lnTo>
                    <a:pt x="5762" y="0"/>
                  </a:lnTo>
                  <a:lnTo>
                    <a:pt x="5957" y="514"/>
                  </a:lnTo>
                  <a:lnTo>
                    <a:pt x="11793" y="42199"/>
                  </a:lnTo>
                  <a:lnTo>
                    <a:pt x="12521" y="87681"/>
                  </a:lnTo>
                  <a:lnTo>
                    <a:pt x="12700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952">
              <a:extLst>
                <a:ext uri="{FF2B5EF4-FFF2-40B4-BE49-F238E27FC236}">
                  <a16:creationId xmlns:a16="http://schemas.microsoft.com/office/drawing/2014/main" xmlns="" id="{8A250A0B-2B57-46F2-9AAA-3FC3EC06B8D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98967" y="5474583"/>
              <a:ext cx="85884" cy="135865"/>
            </a:xfrm>
            <a:custGeom>
              <a:avLst/>
              <a:gdLst/>
              <a:ahLst/>
              <a:cxnLst/>
              <a:rect l="0" t="0" r="0" b="0"/>
              <a:pathLst>
                <a:path w="85884" h="135865">
                  <a:moveTo>
                    <a:pt x="85883" y="5467"/>
                  </a:moveTo>
                  <a:lnTo>
                    <a:pt x="85883" y="5467"/>
                  </a:lnTo>
                  <a:lnTo>
                    <a:pt x="75744" y="1103"/>
                  </a:lnTo>
                  <a:lnTo>
                    <a:pt x="68207" y="0"/>
                  </a:lnTo>
                  <a:lnTo>
                    <a:pt x="56029" y="2749"/>
                  </a:lnTo>
                  <a:lnTo>
                    <a:pt x="40113" y="11403"/>
                  </a:lnTo>
                  <a:lnTo>
                    <a:pt x="25363" y="29647"/>
                  </a:lnTo>
                  <a:lnTo>
                    <a:pt x="4784" y="69824"/>
                  </a:lnTo>
                  <a:lnTo>
                    <a:pt x="0" y="97600"/>
                  </a:lnTo>
                  <a:lnTo>
                    <a:pt x="1382" y="115089"/>
                  </a:lnTo>
                  <a:lnTo>
                    <a:pt x="4149" y="121587"/>
                  </a:lnTo>
                  <a:lnTo>
                    <a:pt x="12867" y="130689"/>
                  </a:lnTo>
                  <a:lnTo>
                    <a:pt x="27561" y="135205"/>
                  </a:lnTo>
                  <a:lnTo>
                    <a:pt x="53787" y="135864"/>
                  </a:lnTo>
                  <a:lnTo>
                    <a:pt x="69501" y="132565"/>
                  </a:lnTo>
                  <a:lnTo>
                    <a:pt x="81189" y="126396"/>
                  </a:lnTo>
                  <a:lnTo>
                    <a:pt x="84165" y="122776"/>
                  </a:lnTo>
                  <a:lnTo>
                    <a:pt x="85443" y="118950"/>
                  </a:lnTo>
                  <a:lnTo>
                    <a:pt x="85590" y="114989"/>
                  </a:lnTo>
                  <a:lnTo>
                    <a:pt x="82865" y="110938"/>
                  </a:lnTo>
                  <a:lnTo>
                    <a:pt x="72312" y="102672"/>
                  </a:lnTo>
                  <a:lnTo>
                    <a:pt x="54452" y="99940"/>
                  </a:lnTo>
                  <a:lnTo>
                    <a:pt x="3333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3953">
              <a:extLst>
                <a:ext uri="{FF2B5EF4-FFF2-40B4-BE49-F238E27FC236}">
                  <a16:creationId xmlns:a16="http://schemas.microsoft.com/office/drawing/2014/main" xmlns="" id="{AF1A14F9-CF44-4D32-8454-307CED8A38D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53100" y="5181600"/>
              <a:ext cx="5057" cy="177801"/>
            </a:xfrm>
            <a:custGeom>
              <a:avLst/>
              <a:gdLst/>
              <a:ahLst/>
              <a:cxnLst/>
              <a:rect l="0" t="0" r="0" b="0"/>
              <a:pathLst>
                <a:path w="5057" h="177801">
                  <a:moveTo>
                    <a:pt x="0" y="0"/>
                  </a:moveTo>
                  <a:lnTo>
                    <a:pt x="0" y="0"/>
                  </a:lnTo>
                  <a:lnTo>
                    <a:pt x="4364" y="42645"/>
                  </a:lnTo>
                  <a:lnTo>
                    <a:pt x="5056" y="82409"/>
                  </a:lnTo>
                  <a:lnTo>
                    <a:pt x="1812" y="12476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4" name="SMARTInkShape-Group829">
            <a:extLst>
              <a:ext uri="{FF2B5EF4-FFF2-40B4-BE49-F238E27FC236}">
                <a16:creationId xmlns:a16="http://schemas.microsoft.com/office/drawing/2014/main" xmlns="" id="{5B14B24E-C57E-4689-937D-66C218FCB4EB}"/>
              </a:ext>
            </a:extLst>
          </p:cNvPr>
          <p:cNvGrpSpPr/>
          <p:nvPr/>
        </p:nvGrpSpPr>
        <p:grpSpPr>
          <a:xfrm>
            <a:off x="3302000" y="5346701"/>
            <a:ext cx="717551" cy="44372"/>
            <a:chOff x="3302000" y="5346701"/>
            <a:chExt cx="717551" cy="44372"/>
          </a:xfrm>
        </p:grpSpPr>
        <p:sp>
          <p:nvSpPr>
            <p:cNvPr id="1142" name="SMARTInkShape-3954">
              <a:extLst>
                <a:ext uri="{FF2B5EF4-FFF2-40B4-BE49-F238E27FC236}">
                  <a16:creationId xmlns:a16="http://schemas.microsoft.com/office/drawing/2014/main" xmlns="" id="{8B2ABFC2-F61B-4703-AA7C-D17BD8E89EC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302000" y="5365772"/>
              <a:ext cx="273051" cy="12679"/>
            </a:xfrm>
            <a:custGeom>
              <a:avLst/>
              <a:gdLst/>
              <a:ahLst/>
              <a:cxnLst/>
              <a:rect l="0" t="0" r="0" b="0"/>
              <a:pathLst>
                <a:path w="273051" h="12679">
                  <a:moveTo>
                    <a:pt x="0" y="6328"/>
                  </a:moveTo>
                  <a:lnTo>
                    <a:pt x="0" y="6328"/>
                  </a:lnTo>
                  <a:lnTo>
                    <a:pt x="0" y="12656"/>
                  </a:lnTo>
                  <a:lnTo>
                    <a:pt x="27603" y="12678"/>
                  </a:lnTo>
                  <a:lnTo>
                    <a:pt x="31788" y="10796"/>
                  </a:lnTo>
                  <a:lnTo>
                    <a:pt x="36000" y="8314"/>
                  </a:lnTo>
                  <a:lnTo>
                    <a:pt x="44453" y="6720"/>
                  </a:lnTo>
                  <a:lnTo>
                    <a:pt x="59267" y="6350"/>
                  </a:lnTo>
                  <a:lnTo>
                    <a:pt x="63500" y="4456"/>
                  </a:lnTo>
                  <a:lnTo>
                    <a:pt x="67733" y="1968"/>
                  </a:lnTo>
                  <a:lnTo>
                    <a:pt x="74789" y="568"/>
                  </a:lnTo>
                  <a:lnTo>
                    <a:pt x="101977" y="735"/>
                  </a:lnTo>
                  <a:lnTo>
                    <a:pt x="115196" y="3652"/>
                  </a:lnTo>
                  <a:lnTo>
                    <a:pt x="147866" y="33"/>
                  </a:lnTo>
                  <a:lnTo>
                    <a:pt x="186344" y="6277"/>
                  </a:lnTo>
                  <a:lnTo>
                    <a:pt x="230876" y="6328"/>
                  </a:lnTo>
                  <a:lnTo>
                    <a:pt x="238549" y="4447"/>
                  </a:lnTo>
                  <a:lnTo>
                    <a:pt x="245016" y="1964"/>
                  </a:lnTo>
                  <a:lnTo>
                    <a:pt x="271704" y="0"/>
                  </a:lnTo>
                  <a:lnTo>
                    <a:pt x="272153" y="698"/>
                  </a:lnTo>
                  <a:lnTo>
                    <a:pt x="273050" y="6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3955">
              <a:extLst>
                <a:ext uri="{FF2B5EF4-FFF2-40B4-BE49-F238E27FC236}">
                  <a16:creationId xmlns:a16="http://schemas.microsoft.com/office/drawing/2014/main" xmlns="" id="{C7C24C56-521D-4A60-A2C4-6ED4AC5BDB9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333750" y="5346701"/>
              <a:ext cx="685801" cy="44372"/>
            </a:xfrm>
            <a:custGeom>
              <a:avLst/>
              <a:gdLst/>
              <a:ahLst/>
              <a:cxnLst/>
              <a:rect l="0" t="0" r="0" b="0"/>
              <a:pathLst>
                <a:path w="685801" h="44372">
                  <a:moveTo>
                    <a:pt x="0" y="38099"/>
                  </a:moveTo>
                  <a:lnTo>
                    <a:pt x="0" y="38099"/>
                  </a:lnTo>
                  <a:lnTo>
                    <a:pt x="0" y="43566"/>
                  </a:lnTo>
                  <a:lnTo>
                    <a:pt x="17677" y="44371"/>
                  </a:lnTo>
                  <a:lnTo>
                    <a:pt x="58146" y="37977"/>
                  </a:lnTo>
                  <a:lnTo>
                    <a:pt x="97777" y="32708"/>
                  </a:lnTo>
                  <a:lnTo>
                    <a:pt x="135991" y="29993"/>
                  </a:lnTo>
                  <a:lnTo>
                    <a:pt x="164742" y="26004"/>
                  </a:lnTo>
                  <a:lnTo>
                    <a:pt x="210322" y="24709"/>
                  </a:lnTo>
                  <a:lnTo>
                    <a:pt x="255889" y="19224"/>
                  </a:lnTo>
                  <a:lnTo>
                    <a:pt x="268749" y="19806"/>
                  </a:lnTo>
                  <a:lnTo>
                    <a:pt x="280791" y="22723"/>
                  </a:lnTo>
                  <a:lnTo>
                    <a:pt x="293842" y="19672"/>
                  </a:lnTo>
                  <a:lnTo>
                    <a:pt x="312043" y="22831"/>
                  </a:lnTo>
                  <a:lnTo>
                    <a:pt x="324899" y="21190"/>
                  </a:lnTo>
                  <a:lnTo>
                    <a:pt x="334901" y="23133"/>
                  </a:lnTo>
                  <a:lnTo>
                    <a:pt x="377347" y="19182"/>
                  </a:lnTo>
                  <a:lnTo>
                    <a:pt x="417376" y="17175"/>
                  </a:lnTo>
                  <a:lnTo>
                    <a:pt x="433170" y="14025"/>
                  </a:lnTo>
                  <a:lnTo>
                    <a:pt x="479265" y="12733"/>
                  </a:lnTo>
                  <a:lnTo>
                    <a:pt x="497813" y="13409"/>
                  </a:lnTo>
                  <a:lnTo>
                    <a:pt x="510234" y="16359"/>
                  </a:lnTo>
                  <a:lnTo>
                    <a:pt x="557478" y="12781"/>
                  </a:lnTo>
                  <a:lnTo>
                    <a:pt x="604558" y="12699"/>
                  </a:lnTo>
                  <a:lnTo>
                    <a:pt x="650440" y="12699"/>
                  </a:lnTo>
                  <a:lnTo>
                    <a:pt x="679450" y="12699"/>
                  </a:lnTo>
                  <a:lnTo>
                    <a:pt x="679450" y="9328"/>
                  </a:lnTo>
                  <a:lnTo>
                    <a:pt x="680155" y="8335"/>
                  </a:lnTo>
                  <a:lnTo>
                    <a:pt x="681332" y="7673"/>
                  </a:lnTo>
                  <a:lnTo>
                    <a:pt x="682821" y="7232"/>
                  </a:lnTo>
                  <a:lnTo>
                    <a:pt x="683814" y="6232"/>
                  </a:lnTo>
                  <a:lnTo>
                    <a:pt x="685798" y="6"/>
                  </a:lnTo>
                  <a:lnTo>
                    <a:pt x="685799" y="2"/>
                  </a:lnTo>
                  <a:lnTo>
                    <a:pt x="685800" y="0"/>
                  </a:lnTo>
                  <a:lnTo>
                    <a:pt x="685800" y="6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SMARTInkShape-Group830">
            <a:extLst>
              <a:ext uri="{FF2B5EF4-FFF2-40B4-BE49-F238E27FC236}">
                <a16:creationId xmlns:a16="http://schemas.microsoft.com/office/drawing/2014/main" xmlns="" id="{6BA0279A-43CA-4219-9265-578D610C9378}"/>
              </a:ext>
            </a:extLst>
          </p:cNvPr>
          <p:cNvGrpSpPr/>
          <p:nvPr/>
        </p:nvGrpSpPr>
        <p:grpSpPr>
          <a:xfrm>
            <a:off x="3867150" y="4331184"/>
            <a:ext cx="291582" cy="994174"/>
            <a:chOff x="3867150" y="4331184"/>
            <a:chExt cx="291582" cy="994174"/>
          </a:xfrm>
        </p:grpSpPr>
        <p:sp>
          <p:nvSpPr>
            <p:cNvPr id="1145" name="SMARTInkShape-3956">
              <a:extLst>
                <a:ext uri="{FF2B5EF4-FFF2-40B4-BE49-F238E27FC236}">
                  <a16:creationId xmlns:a16="http://schemas.microsoft.com/office/drawing/2014/main" xmlns="" id="{DC381E2B-4C10-4CFB-ABB4-1E35F8A4ABC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867150" y="434975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lnTo>
                    <a:pt x="2096" y="0"/>
                  </a:lnTo>
                  <a:lnTo>
                    <a:pt x="1397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3957">
              <a:extLst>
                <a:ext uri="{FF2B5EF4-FFF2-40B4-BE49-F238E27FC236}">
                  <a16:creationId xmlns:a16="http://schemas.microsoft.com/office/drawing/2014/main" xmlns="" id="{8BEEF7F1-D58E-42D4-AC7B-8ABDBC0913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006850" y="43370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3958">
              <a:extLst>
                <a:ext uri="{FF2B5EF4-FFF2-40B4-BE49-F238E27FC236}">
                  <a16:creationId xmlns:a16="http://schemas.microsoft.com/office/drawing/2014/main" xmlns="" id="{FAC23785-735F-4770-ABF7-1818B378393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044950" y="4331184"/>
              <a:ext cx="113782" cy="994174"/>
            </a:xfrm>
            <a:custGeom>
              <a:avLst/>
              <a:gdLst/>
              <a:ahLst/>
              <a:cxnLst/>
              <a:rect l="0" t="0" r="0" b="0"/>
              <a:pathLst>
                <a:path w="113782" h="994174">
                  <a:moveTo>
                    <a:pt x="0" y="983766"/>
                  </a:moveTo>
                  <a:lnTo>
                    <a:pt x="0" y="983766"/>
                  </a:lnTo>
                  <a:lnTo>
                    <a:pt x="0" y="989233"/>
                  </a:lnTo>
                  <a:lnTo>
                    <a:pt x="3371" y="993225"/>
                  </a:lnTo>
                  <a:lnTo>
                    <a:pt x="4364" y="993600"/>
                  </a:lnTo>
                  <a:lnTo>
                    <a:pt x="5026" y="993144"/>
                  </a:lnTo>
                  <a:lnTo>
                    <a:pt x="5467" y="992134"/>
                  </a:lnTo>
                  <a:lnTo>
                    <a:pt x="5761" y="992167"/>
                  </a:lnTo>
                  <a:lnTo>
                    <a:pt x="6088" y="994086"/>
                  </a:lnTo>
                  <a:lnTo>
                    <a:pt x="6175" y="994173"/>
                  </a:lnTo>
                  <a:lnTo>
                    <a:pt x="6272" y="992389"/>
                  </a:lnTo>
                  <a:lnTo>
                    <a:pt x="5593" y="991632"/>
                  </a:lnTo>
                  <a:lnTo>
                    <a:pt x="876" y="990316"/>
                  </a:lnTo>
                  <a:lnTo>
                    <a:pt x="259" y="983433"/>
                  </a:lnTo>
                  <a:lnTo>
                    <a:pt x="5490" y="942591"/>
                  </a:lnTo>
                  <a:lnTo>
                    <a:pt x="8118" y="896064"/>
                  </a:lnTo>
                  <a:lnTo>
                    <a:pt x="11795" y="857866"/>
                  </a:lnTo>
                  <a:lnTo>
                    <a:pt x="16885" y="813395"/>
                  </a:lnTo>
                  <a:lnTo>
                    <a:pt x="18860" y="767108"/>
                  </a:lnTo>
                  <a:lnTo>
                    <a:pt x="20894" y="728780"/>
                  </a:lnTo>
                  <a:lnTo>
                    <a:pt x="24510" y="687238"/>
                  </a:lnTo>
                  <a:lnTo>
                    <a:pt x="29588" y="645060"/>
                  </a:lnTo>
                  <a:lnTo>
                    <a:pt x="33205" y="600877"/>
                  </a:lnTo>
                  <a:lnTo>
                    <a:pt x="37133" y="554963"/>
                  </a:lnTo>
                  <a:lnTo>
                    <a:pt x="41184" y="519223"/>
                  </a:lnTo>
                  <a:lnTo>
                    <a:pt x="46853" y="481821"/>
                  </a:lnTo>
                  <a:lnTo>
                    <a:pt x="49630" y="443928"/>
                  </a:lnTo>
                  <a:lnTo>
                    <a:pt x="50569" y="402632"/>
                  </a:lnTo>
                  <a:lnTo>
                    <a:pt x="50754" y="363117"/>
                  </a:lnTo>
                  <a:lnTo>
                    <a:pt x="56264" y="317876"/>
                  </a:lnTo>
                  <a:lnTo>
                    <a:pt x="56887" y="312802"/>
                  </a:lnTo>
                  <a:lnTo>
                    <a:pt x="57681" y="312090"/>
                  </a:lnTo>
                  <a:lnTo>
                    <a:pt x="62595" y="310853"/>
                  </a:lnTo>
                  <a:lnTo>
                    <a:pt x="63098" y="308868"/>
                  </a:lnTo>
                  <a:lnTo>
                    <a:pt x="64204" y="265125"/>
                  </a:lnTo>
                  <a:lnTo>
                    <a:pt x="74331" y="222950"/>
                  </a:lnTo>
                  <a:lnTo>
                    <a:pt x="83888" y="176496"/>
                  </a:lnTo>
                  <a:lnTo>
                    <a:pt x="93068" y="130848"/>
                  </a:lnTo>
                  <a:lnTo>
                    <a:pt x="100955" y="85802"/>
                  </a:lnTo>
                  <a:lnTo>
                    <a:pt x="103478" y="49766"/>
                  </a:lnTo>
                  <a:lnTo>
                    <a:pt x="107872" y="31738"/>
                  </a:lnTo>
                  <a:lnTo>
                    <a:pt x="107950" y="19473"/>
                  </a:lnTo>
                  <a:lnTo>
                    <a:pt x="107244" y="19169"/>
                  </a:lnTo>
                  <a:lnTo>
                    <a:pt x="98490" y="18590"/>
                  </a:lnTo>
                  <a:lnTo>
                    <a:pt x="97410" y="19287"/>
                  </a:lnTo>
                  <a:lnTo>
                    <a:pt x="96690" y="20459"/>
                  </a:lnTo>
                  <a:lnTo>
                    <a:pt x="95890" y="24345"/>
                  </a:lnTo>
                  <a:lnTo>
                    <a:pt x="95276" y="47950"/>
                  </a:lnTo>
                  <a:lnTo>
                    <a:pt x="97143" y="51146"/>
                  </a:lnTo>
                  <a:lnTo>
                    <a:pt x="100719" y="55575"/>
                  </a:lnTo>
                  <a:lnTo>
                    <a:pt x="101718" y="55234"/>
                  </a:lnTo>
                  <a:lnTo>
                    <a:pt x="104710" y="52972"/>
                  </a:lnTo>
                  <a:lnTo>
                    <a:pt x="110361" y="40990"/>
                  </a:lnTo>
                  <a:lnTo>
                    <a:pt x="113781" y="18731"/>
                  </a:lnTo>
                  <a:lnTo>
                    <a:pt x="113364" y="10878"/>
                  </a:lnTo>
                  <a:lnTo>
                    <a:pt x="108202" y="0"/>
                  </a:lnTo>
                  <a:lnTo>
                    <a:pt x="108024" y="3031"/>
                  </a:lnTo>
                  <a:lnTo>
                    <a:pt x="107294" y="3976"/>
                  </a:lnTo>
                  <a:lnTo>
                    <a:pt x="104601" y="5026"/>
                  </a:lnTo>
                  <a:lnTo>
                    <a:pt x="103601" y="6011"/>
                  </a:lnTo>
                  <a:lnTo>
                    <a:pt x="101600" y="122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1" name="SMARTInkShape-Group831">
            <a:extLst>
              <a:ext uri="{FF2B5EF4-FFF2-40B4-BE49-F238E27FC236}">
                <a16:creationId xmlns:a16="http://schemas.microsoft.com/office/drawing/2014/main" xmlns="" id="{F64BCF9A-DA78-45AD-B374-A620B2EF6705}"/>
              </a:ext>
            </a:extLst>
          </p:cNvPr>
          <p:cNvGrpSpPr/>
          <p:nvPr/>
        </p:nvGrpSpPr>
        <p:grpSpPr>
          <a:xfrm>
            <a:off x="3371850" y="4356100"/>
            <a:ext cx="266701" cy="19051"/>
            <a:chOff x="3371850" y="4356100"/>
            <a:chExt cx="266701" cy="19051"/>
          </a:xfrm>
        </p:grpSpPr>
        <p:sp>
          <p:nvSpPr>
            <p:cNvPr id="1149" name="SMARTInkShape-3959">
              <a:extLst>
                <a:ext uri="{FF2B5EF4-FFF2-40B4-BE49-F238E27FC236}">
                  <a16:creationId xmlns:a16="http://schemas.microsoft.com/office/drawing/2014/main" xmlns="" id="{E92BCD40-4D62-41F0-B0C2-2FE1BF8202F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613150" y="43561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SMARTInkShape-3960">
              <a:extLst>
                <a:ext uri="{FF2B5EF4-FFF2-40B4-BE49-F238E27FC236}">
                  <a16:creationId xmlns:a16="http://schemas.microsoft.com/office/drawing/2014/main" xmlns="" id="{A3809C38-4820-4F35-89A0-7AD46D0E953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371850" y="43561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18509" y="1882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6" name="SMARTInkShape-Group832">
            <a:extLst>
              <a:ext uri="{FF2B5EF4-FFF2-40B4-BE49-F238E27FC236}">
                <a16:creationId xmlns:a16="http://schemas.microsoft.com/office/drawing/2014/main" xmlns="" id="{0A8DEB40-7AC6-4FD7-914B-00651A676FFD}"/>
              </a:ext>
            </a:extLst>
          </p:cNvPr>
          <p:cNvGrpSpPr/>
          <p:nvPr/>
        </p:nvGrpSpPr>
        <p:grpSpPr>
          <a:xfrm>
            <a:off x="2744001" y="4260850"/>
            <a:ext cx="310350" cy="222251"/>
            <a:chOff x="2744001" y="4260850"/>
            <a:chExt cx="310350" cy="222251"/>
          </a:xfrm>
        </p:grpSpPr>
        <p:sp>
          <p:nvSpPr>
            <p:cNvPr id="1152" name="SMARTInkShape-3961">
              <a:extLst>
                <a:ext uri="{FF2B5EF4-FFF2-40B4-BE49-F238E27FC236}">
                  <a16:creationId xmlns:a16="http://schemas.microsoft.com/office/drawing/2014/main" xmlns="" id="{C1AAADE6-D356-4198-820A-89537AEF5FE6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80260" y="4260850"/>
              <a:ext cx="74091" cy="156798"/>
            </a:xfrm>
            <a:custGeom>
              <a:avLst/>
              <a:gdLst/>
              <a:ahLst/>
              <a:cxnLst/>
              <a:rect l="0" t="0" r="0" b="0"/>
              <a:pathLst>
                <a:path w="74091" h="156798">
                  <a:moveTo>
                    <a:pt x="35990" y="0"/>
                  </a:moveTo>
                  <a:lnTo>
                    <a:pt x="35990" y="0"/>
                  </a:lnTo>
                  <a:lnTo>
                    <a:pt x="27152" y="0"/>
                  </a:lnTo>
                  <a:lnTo>
                    <a:pt x="25864" y="1411"/>
                  </a:lnTo>
                  <a:lnTo>
                    <a:pt x="24435" y="6742"/>
                  </a:lnTo>
                  <a:lnTo>
                    <a:pt x="21559" y="46453"/>
                  </a:lnTo>
                  <a:lnTo>
                    <a:pt x="14482" y="87179"/>
                  </a:lnTo>
                  <a:lnTo>
                    <a:pt x="1050" y="134107"/>
                  </a:lnTo>
                  <a:lnTo>
                    <a:pt x="0" y="144975"/>
                  </a:lnTo>
                  <a:lnTo>
                    <a:pt x="1885" y="152157"/>
                  </a:lnTo>
                  <a:lnTo>
                    <a:pt x="4081" y="154355"/>
                  </a:lnTo>
                  <a:lnTo>
                    <a:pt x="10284" y="156797"/>
                  </a:lnTo>
                  <a:lnTo>
                    <a:pt x="54326" y="152715"/>
                  </a:lnTo>
                  <a:lnTo>
                    <a:pt x="62484" y="151835"/>
                  </a:lnTo>
                  <a:lnTo>
                    <a:pt x="7409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3962">
              <a:extLst>
                <a:ext uri="{FF2B5EF4-FFF2-40B4-BE49-F238E27FC236}">
                  <a16:creationId xmlns:a16="http://schemas.microsoft.com/office/drawing/2014/main" xmlns="" id="{6AD0425D-50B7-4AA3-BC19-F2E9DED28E5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035300" y="43624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12700" y="42635"/>
                  </a:lnTo>
                  <a:lnTo>
                    <a:pt x="7631" y="8654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3963">
              <a:extLst>
                <a:ext uri="{FF2B5EF4-FFF2-40B4-BE49-F238E27FC236}">
                  <a16:creationId xmlns:a16="http://schemas.microsoft.com/office/drawing/2014/main" xmlns="" id="{F4CB7FBD-BD9E-4D49-852F-CCD7404951C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744001" y="4325572"/>
              <a:ext cx="110630" cy="141332"/>
            </a:xfrm>
            <a:custGeom>
              <a:avLst/>
              <a:gdLst/>
              <a:ahLst/>
              <a:cxnLst/>
              <a:rect l="0" t="0" r="0" b="0"/>
              <a:pathLst>
                <a:path w="110630" h="141332">
                  <a:moveTo>
                    <a:pt x="56349" y="17828"/>
                  </a:moveTo>
                  <a:lnTo>
                    <a:pt x="56349" y="17828"/>
                  </a:lnTo>
                  <a:lnTo>
                    <a:pt x="56349" y="14457"/>
                  </a:lnTo>
                  <a:lnTo>
                    <a:pt x="54467" y="10920"/>
                  </a:lnTo>
                  <a:lnTo>
                    <a:pt x="51985" y="6996"/>
                  </a:lnTo>
                  <a:lnTo>
                    <a:pt x="50882" y="2901"/>
                  </a:lnTo>
                  <a:lnTo>
                    <a:pt x="49882" y="1527"/>
                  </a:lnTo>
                  <a:lnTo>
                    <a:pt x="48510" y="610"/>
                  </a:lnTo>
                  <a:lnTo>
                    <a:pt x="46889" y="0"/>
                  </a:lnTo>
                  <a:lnTo>
                    <a:pt x="45104" y="298"/>
                  </a:lnTo>
                  <a:lnTo>
                    <a:pt x="41238" y="2511"/>
                  </a:lnTo>
                  <a:lnTo>
                    <a:pt x="23574" y="25595"/>
                  </a:lnTo>
                  <a:lnTo>
                    <a:pt x="5764" y="67156"/>
                  </a:lnTo>
                  <a:lnTo>
                    <a:pt x="0" y="91963"/>
                  </a:lnTo>
                  <a:lnTo>
                    <a:pt x="2142" y="112395"/>
                  </a:lnTo>
                  <a:lnTo>
                    <a:pt x="7798" y="127121"/>
                  </a:lnTo>
                  <a:lnTo>
                    <a:pt x="11282" y="133023"/>
                  </a:lnTo>
                  <a:lnTo>
                    <a:pt x="16426" y="136958"/>
                  </a:lnTo>
                  <a:lnTo>
                    <a:pt x="29669" y="141331"/>
                  </a:lnTo>
                  <a:lnTo>
                    <a:pt x="44962" y="137629"/>
                  </a:lnTo>
                  <a:lnTo>
                    <a:pt x="84517" y="114635"/>
                  </a:lnTo>
                  <a:lnTo>
                    <a:pt x="98972" y="101070"/>
                  </a:lnTo>
                  <a:lnTo>
                    <a:pt x="107042" y="87280"/>
                  </a:lnTo>
                  <a:lnTo>
                    <a:pt x="110629" y="71743"/>
                  </a:lnTo>
                  <a:lnTo>
                    <a:pt x="109278" y="47130"/>
                  </a:lnTo>
                  <a:lnTo>
                    <a:pt x="101038" y="21963"/>
                  </a:lnTo>
                  <a:lnTo>
                    <a:pt x="91733" y="10729"/>
                  </a:lnTo>
                  <a:lnTo>
                    <a:pt x="78626" y="1138"/>
                  </a:lnTo>
                  <a:lnTo>
                    <a:pt x="77550" y="1057"/>
                  </a:lnTo>
                  <a:lnTo>
                    <a:pt x="76833" y="1708"/>
                  </a:lnTo>
                  <a:lnTo>
                    <a:pt x="75399" y="5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3964">
              <a:extLst>
                <a:ext uri="{FF2B5EF4-FFF2-40B4-BE49-F238E27FC236}">
                  <a16:creationId xmlns:a16="http://schemas.microsoft.com/office/drawing/2014/main" xmlns="" id="{6BDCF8D0-BCE5-4E27-8485-FCB6B2A9E4D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17341" y="4394200"/>
              <a:ext cx="16360" cy="12701"/>
            </a:xfrm>
            <a:custGeom>
              <a:avLst/>
              <a:gdLst/>
              <a:ahLst/>
              <a:cxnLst/>
              <a:rect l="0" t="0" r="0" b="0"/>
              <a:pathLst>
                <a:path w="163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3" y="12700"/>
                  </a:lnTo>
                  <a:lnTo>
                    <a:pt x="4609" y="10818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SMARTInkShape-Group833">
            <a:extLst>
              <a:ext uri="{FF2B5EF4-FFF2-40B4-BE49-F238E27FC236}">
                <a16:creationId xmlns:a16="http://schemas.microsoft.com/office/drawing/2014/main" xmlns="" id="{03D89514-479C-4706-AB0E-D117FE9EC909}"/>
              </a:ext>
            </a:extLst>
          </p:cNvPr>
          <p:cNvGrpSpPr/>
          <p:nvPr/>
        </p:nvGrpSpPr>
        <p:grpSpPr>
          <a:xfrm>
            <a:off x="5238750" y="4324350"/>
            <a:ext cx="79376" cy="844551"/>
            <a:chOff x="5238750" y="4324350"/>
            <a:chExt cx="79376" cy="844551"/>
          </a:xfrm>
        </p:grpSpPr>
        <p:sp>
          <p:nvSpPr>
            <p:cNvPr id="1157" name="SMARTInkShape-3965">
              <a:extLst>
                <a:ext uri="{FF2B5EF4-FFF2-40B4-BE49-F238E27FC236}">
                  <a16:creationId xmlns:a16="http://schemas.microsoft.com/office/drawing/2014/main" xmlns="" id="{315F07D6-5C38-4542-8804-1B16B2DFE12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45100" y="4991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3966">
              <a:extLst>
                <a:ext uri="{FF2B5EF4-FFF2-40B4-BE49-F238E27FC236}">
                  <a16:creationId xmlns:a16="http://schemas.microsoft.com/office/drawing/2014/main" xmlns="" id="{979B3DC0-EF09-4644-95C2-D600665D4C0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308600" y="4324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3967">
              <a:extLst>
                <a:ext uri="{FF2B5EF4-FFF2-40B4-BE49-F238E27FC236}">
                  <a16:creationId xmlns:a16="http://schemas.microsoft.com/office/drawing/2014/main" xmlns="" id="{623CE670-1D75-48B8-A751-EF7D438D20C8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89550" y="43815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882" y="1214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3968">
              <a:extLst>
                <a:ext uri="{FF2B5EF4-FFF2-40B4-BE49-F238E27FC236}">
                  <a16:creationId xmlns:a16="http://schemas.microsoft.com/office/drawing/2014/main" xmlns="" id="{08A668C9-74A0-45B2-9824-E32334A1026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238750" y="5162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3969">
              <a:extLst>
                <a:ext uri="{FF2B5EF4-FFF2-40B4-BE49-F238E27FC236}">
                  <a16:creationId xmlns:a16="http://schemas.microsoft.com/office/drawing/2014/main" xmlns="" id="{F74424F3-AA2C-4E7F-96DF-4B1E5CF7588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71383" y="48196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1103" y="21611"/>
                  </a:lnTo>
                  <a:lnTo>
                    <a:pt x="0" y="14073"/>
                  </a:lnTo>
                  <a:lnTo>
                    <a:pt x="1391" y="790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3" name="SMARTInkShape-3970">
            <a:extLst>
              <a:ext uri="{FF2B5EF4-FFF2-40B4-BE49-F238E27FC236}">
                <a16:creationId xmlns:a16="http://schemas.microsoft.com/office/drawing/2014/main" xmlns="" id="{961E15D5-9771-403D-BCBC-9C789CA46B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65600" y="4292622"/>
            <a:ext cx="1200151" cy="38079"/>
          </a:xfrm>
          <a:custGeom>
            <a:avLst/>
            <a:gdLst/>
            <a:ahLst/>
            <a:cxnLst/>
            <a:rect l="0" t="0" r="0" b="0"/>
            <a:pathLst>
              <a:path w="1200151" h="38079">
                <a:moveTo>
                  <a:pt x="0" y="38078"/>
                </a:moveTo>
                <a:lnTo>
                  <a:pt x="0" y="38078"/>
                </a:lnTo>
                <a:lnTo>
                  <a:pt x="45487" y="38078"/>
                </a:lnTo>
                <a:lnTo>
                  <a:pt x="56905" y="37372"/>
                </a:lnTo>
                <a:lnTo>
                  <a:pt x="99783" y="31990"/>
                </a:lnTo>
                <a:lnTo>
                  <a:pt x="143776" y="31735"/>
                </a:lnTo>
                <a:lnTo>
                  <a:pt x="190498" y="31728"/>
                </a:lnTo>
                <a:lnTo>
                  <a:pt x="237067" y="31728"/>
                </a:lnTo>
                <a:lnTo>
                  <a:pt x="249767" y="32433"/>
                </a:lnTo>
                <a:lnTo>
                  <a:pt x="274304" y="37195"/>
                </a:lnTo>
                <a:lnTo>
                  <a:pt x="320098" y="34629"/>
                </a:lnTo>
                <a:lnTo>
                  <a:pt x="361621" y="31983"/>
                </a:lnTo>
                <a:lnTo>
                  <a:pt x="391775" y="29880"/>
                </a:lnTo>
                <a:lnTo>
                  <a:pt x="396650" y="28379"/>
                </a:lnTo>
                <a:lnTo>
                  <a:pt x="405830" y="28593"/>
                </a:lnTo>
                <a:lnTo>
                  <a:pt x="444731" y="31673"/>
                </a:lnTo>
                <a:lnTo>
                  <a:pt x="489207" y="25768"/>
                </a:lnTo>
                <a:lnTo>
                  <a:pt x="533415" y="22030"/>
                </a:lnTo>
                <a:lnTo>
                  <a:pt x="578243" y="19292"/>
                </a:lnTo>
                <a:lnTo>
                  <a:pt x="625148" y="13584"/>
                </a:lnTo>
                <a:lnTo>
                  <a:pt x="672190" y="12731"/>
                </a:lnTo>
                <a:lnTo>
                  <a:pt x="713462" y="12681"/>
                </a:lnTo>
                <a:lnTo>
                  <a:pt x="760318" y="12678"/>
                </a:lnTo>
                <a:lnTo>
                  <a:pt x="801834" y="10796"/>
                </a:lnTo>
                <a:lnTo>
                  <a:pt x="846026" y="6720"/>
                </a:lnTo>
                <a:lnTo>
                  <a:pt x="887078" y="6380"/>
                </a:lnTo>
                <a:lnTo>
                  <a:pt x="932631" y="6332"/>
                </a:lnTo>
                <a:lnTo>
                  <a:pt x="958688" y="4447"/>
                </a:lnTo>
                <a:lnTo>
                  <a:pt x="971478" y="2670"/>
                </a:lnTo>
                <a:lnTo>
                  <a:pt x="1009643" y="5209"/>
                </a:lnTo>
                <a:lnTo>
                  <a:pt x="1055968" y="142"/>
                </a:lnTo>
                <a:lnTo>
                  <a:pt x="1070608" y="0"/>
                </a:lnTo>
                <a:lnTo>
                  <a:pt x="1090728" y="6067"/>
                </a:lnTo>
                <a:lnTo>
                  <a:pt x="1136340" y="6328"/>
                </a:lnTo>
                <a:lnTo>
                  <a:pt x="1181841" y="6328"/>
                </a:lnTo>
                <a:lnTo>
                  <a:pt x="1200150" y="63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1" name="SMARTInkShape-Group835">
            <a:extLst>
              <a:ext uri="{FF2B5EF4-FFF2-40B4-BE49-F238E27FC236}">
                <a16:creationId xmlns:a16="http://schemas.microsoft.com/office/drawing/2014/main" xmlns="" id="{3059B3D8-0EDB-4C57-A79F-2898CC07C4B5}"/>
              </a:ext>
            </a:extLst>
          </p:cNvPr>
          <p:cNvGrpSpPr/>
          <p:nvPr/>
        </p:nvGrpSpPr>
        <p:grpSpPr>
          <a:xfrm>
            <a:off x="5327650" y="3819089"/>
            <a:ext cx="552451" cy="898962"/>
            <a:chOff x="5327650" y="3819089"/>
            <a:chExt cx="552451" cy="898962"/>
          </a:xfrm>
        </p:grpSpPr>
        <p:sp>
          <p:nvSpPr>
            <p:cNvPr id="1164" name="SMARTInkShape-3971">
              <a:extLst>
                <a:ext uri="{FF2B5EF4-FFF2-40B4-BE49-F238E27FC236}">
                  <a16:creationId xmlns:a16="http://schemas.microsoft.com/office/drawing/2014/main" xmlns="" id="{CEE6DC45-2BB8-4B07-AC0E-1D8BB695B95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372100" y="3819089"/>
              <a:ext cx="508001" cy="16312"/>
            </a:xfrm>
            <a:custGeom>
              <a:avLst/>
              <a:gdLst/>
              <a:ahLst/>
              <a:cxnLst/>
              <a:rect l="0" t="0" r="0" b="0"/>
              <a:pathLst>
                <a:path w="508001" h="16312">
                  <a:moveTo>
                    <a:pt x="0" y="16311"/>
                  </a:moveTo>
                  <a:lnTo>
                    <a:pt x="0" y="16311"/>
                  </a:lnTo>
                  <a:lnTo>
                    <a:pt x="0" y="9983"/>
                  </a:lnTo>
                  <a:lnTo>
                    <a:pt x="42063" y="9961"/>
                  </a:lnTo>
                  <a:lnTo>
                    <a:pt x="84674" y="9961"/>
                  </a:lnTo>
                  <a:lnTo>
                    <a:pt x="128674" y="9961"/>
                  </a:lnTo>
                  <a:lnTo>
                    <a:pt x="165596" y="9961"/>
                  </a:lnTo>
                  <a:lnTo>
                    <a:pt x="203347" y="6590"/>
                  </a:lnTo>
                  <a:lnTo>
                    <a:pt x="248960" y="4199"/>
                  </a:lnTo>
                  <a:lnTo>
                    <a:pt x="290059" y="1846"/>
                  </a:lnTo>
                  <a:lnTo>
                    <a:pt x="316895" y="501"/>
                  </a:lnTo>
                  <a:lnTo>
                    <a:pt x="361339" y="3338"/>
                  </a:lnTo>
                  <a:lnTo>
                    <a:pt x="378937" y="5411"/>
                  </a:lnTo>
                  <a:lnTo>
                    <a:pt x="397526" y="9062"/>
                  </a:lnTo>
                  <a:lnTo>
                    <a:pt x="444861" y="3849"/>
                  </a:lnTo>
                  <a:lnTo>
                    <a:pt x="464902" y="0"/>
                  </a:lnTo>
                  <a:lnTo>
                    <a:pt x="508000" y="36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3972">
              <a:extLst>
                <a:ext uri="{FF2B5EF4-FFF2-40B4-BE49-F238E27FC236}">
                  <a16:creationId xmlns:a16="http://schemas.microsoft.com/office/drawing/2014/main" xmlns="" id="{5F32F1F8-A587-4584-8A94-CAC4315CF7F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42000" y="4013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2308"/>
                  </a:lnTo>
                  <a:lnTo>
                    <a:pt x="5645" y="10322"/>
                  </a:lnTo>
                  <a:lnTo>
                    <a:pt x="4469" y="8998"/>
                  </a:lnTo>
                  <a:lnTo>
                    <a:pt x="2979" y="8115"/>
                  </a:lnTo>
                  <a:lnTo>
                    <a:pt x="1986" y="68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3973">
              <a:extLst>
                <a:ext uri="{FF2B5EF4-FFF2-40B4-BE49-F238E27FC236}">
                  <a16:creationId xmlns:a16="http://schemas.microsoft.com/office/drawing/2014/main" xmlns="" id="{3885A307-824C-483B-847D-E370C775872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854700" y="3917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3974">
              <a:extLst>
                <a:ext uri="{FF2B5EF4-FFF2-40B4-BE49-F238E27FC236}">
                  <a16:creationId xmlns:a16="http://schemas.microsoft.com/office/drawing/2014/main" xmlns="" id="{DA395361-24BF-41C2-82C7-03D1602BF85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84850" y="4692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1986" y="152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3975">
              <a:extLst>
                <a:ext uri="{FF2B5EF4-FFF2-40B4-BE49-F238E27FC236}">
                  <a16:creationId xmlns:a16="http://schemas.microsoft.com/office/drawing/2014/main" xmlns="" id="{D7956E22-ABE9-4518-8E7D-2C491B5C2F9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854700" y="3822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3976">
              <a:extLst>
                <a:ext uri="{FF2B5EF4-FFF2-40B4-BE49-F238E27FC236}">
                  <a16:creationId xmlns:a16="http://schemas.microsoft.com/office/drawing/2014/main" xmlns="" id="{950BF27D-8A1D-495B-B0F6-0150EC1EFB6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27650" y="3862067"/>
              <a:ext cx="54458" cy="417827"/>
            </a:xfrm>
            <a:custGeom>
              <a:avLst/>
              <a:gdLst/>
              <a:ahLst/>
              <a:cxnLst/>
              <a:rect l="0" t="0" r="0" b="0"/>
              <a:pathLst>
                <a:path w="54458" h="417827">
                  <a:moveTo>
                    <a:pt x="0" y="405133"/>
                  </a:moveTo>
                  <a:lnTo>
                    <a:pt x="0" y="405133"/>
                  </a:lnTo>
                  <a:lnTo>
                    <a:pt x="0" y="411221"/>
                  </a:lnTo>
                  <a:lnTo>
                    <a:pt x="6343" y="417826"/>
                  </a:lnTo>
                  <a:lnTo>
                    <a:pt x="6350" y="374965"/>
                  </a:lnTo>
                  <a:lnTo>
                    <a:pt x="8231" y="333053"/>
                  </a:lnTo>
                  <a:lnTo>
                    <a:pt x="15188" y="289138"/>
                  </a:lnTo>
                  <a:lnTo>
                    <a:pt x="21277" y="252231"/>
                  </a:lnTo>
                  <a:lnTo>
                    <a:pt x="30361" y="206197"/>
                  </a:lnTo>
                  <a:lnTo>
                    <a:pt x="41248" y="160834"/>
                  </a:lnTo>
                  <a:lnTo>
                    <a:pt x="48392" y="116296"/>
                  </a:lnTo>
                  <a:lnTo>
                    <a:pt x="50659" y="68774"/>
                  </a:lnTo>
                  <a:lnTo>
                    <a:pt x="51500" y="29327"/>
                  </a:lnTo>
                  <a:lnTo>
                    <a:pt x="54168" y="23384"/>
                  </a:lnTo>
                  <a:lnTo>
                    <a:pt x="54457" y="20811"/>
                  </a:lnTo>
                  <a:lnTo>
                    <a:pt x="50805" y="5171"/>
                  </a:lnTo>
                  <a:lnTo>
                    <a:pt x="39060" y="5083"/>
                  </a:lnTo>
                  <a:lnTo>
                    <a:pt x="38740" y="5789"/>
                  </a:lnTo>
                  <a:lnTo>
                    <a:pt x="38107" y="29000"/>
                  </a:lnTo>
                  <a:lnTo>
                    <a:pt x="38810" y="29494"/>
                  </a:lnTo>
                  <a:lnTo>
                    <a:pt x="45008" y="30287"/>
                  </a:lnTo>
                  <a:lnTo>
                    <a:pt x="46939" y="30352"/>
                  </a:lnTo>
                  <a:lnTo>
                    <a:pt x="48226" y="28985"/>
                  </a:lnTo>
                  <a:lnTo>
                    <a:pt x="50036" y="21023"/>
                  </a:lnTo>
                  <a:lnTo>
                    <a:pt x="50791" y="0"/>
                  </a:lnTo>
                  <a:lnTo>
                    <a:pt x="50088" y="284"/>
                  </a:lnTo>
                  <a:lnTo>
                    <a:pt x="44452" y="5081"/>
                  </a:lnTo>
                  <a:lnTo>
                    <a:pt x="50800" y="11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3977">
              <a:extLst>
                <a:ext uri="{FF2B5EF4-FFF2-40B4-BE49-F238E27FC236}">
                  <a16:creationId xmlns:a16="http://schemas.microsoft.com/office/drawing/2014/main" xmlns="" id="{58C04C05-3B9B-4D8C-A6F9-85DE98C8967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791200" y="4495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4" name="SMARTInkShape-Group836">
            <a:extLst>
              <a:ext uri="{FF2B5EF4-FFF2-40B4-BE49-F238E27FC236}">
                <a16:creationId xmlns:a16="http://schemas.microsoft.com/office/drawing/2014/main" xmlns="" id="{238398AD-564E-4A65-88DD-C57BA0BA5461}"/>
              </a:ext>
            </a:extLst>
          </p:cNvPr>
          <p:cNvGrpSpPr/>
          <p:nvPr/>
        </p:nvGrpSpPr>
        <p:grpSpPr>
          <a:xfrm>
            <a:off x="5759450" y="4851400"/>
            <a:ext cx="19051" cy="260351"/>
            <a:chOff x="5759450" y="4851400"/>
            <a:chExt cx="19051" cy="260351"/>
          </a:xfrm>
        </p:grpSpPr>
        <p:sp>
          <p:nvSpPr>
            <p:cNvPr id="1172" name="SMARTInkShape-3978">
              <a:extLst>
                <a:ext uri="{FF2B5EF4-FFF2-40B4-BE49-F238E27FC236}">
                  <a16:creationId xmlns:a16="http://schemas.microsoft.com/office/drawing/2014/main" xmlns="" id="{AC9C7DF6-946F-4AC4-9594-D59E818B7D6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59450" y="5092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371" y="13583"/>
                  </a:lnTo>
                  <a:lnTo>
                    <a:pt x="6907" y="9329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3979">
              <a:extLst>
                <a:ext uri="{FF2B5EF4-FFF2-40B4-BE49-F238E27FC236}">
                  <a16:creationId xmlns:a16="http://schemas.microsoft.com/office/drawing/2014/main" xmlns="" id="{88C782C5-548B-4C9B-B55A-8C29416F0CC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64716" y="4851400"/>
              <a:ext cx="13785" cy="38101"/>
            </a:xfrm>
            <a:custGeom>
              <a:avLst/>
              <a:gdLst/>
              <a:ahLst/>
              <a:cxnLst/>
              <a:rect l="0" t="0" r="0" b="0"/>
              <a:pathLst>
                <a:path w="13785" h="38101">
                  <a:moveTo>
                    <a:pt x="13784" y="38100"/>
                  </a:moveTo>
                  <a:lnTo>
                    <a:pt x="13784" y="38100"/>
                  </a:lnTo>
                  <a:lnTo>
                    <a:pt x="4995" y="24285"/>
                  </a:lnTo>
                  <a:lnTo>
                    <a:pt x="1575" y="20423"/>
                  </a:lnTo>
                  <a:lnTo>
                    <a:pt x="0" y="16438"/>
                  </a:lnTo>
                  <a:lnTo>
                    <a:pt x="108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9" name="SMARTInkShape-Group837">
            <a:extLst>
              <a:ext uri="{FF2B5EF4-FFF2-40B4-BE49-F238E27FC236}">
                <a16:creationId xmlns:a16="http://schemas.microsoft.com/office/drawing/2014/main" xmlns="" id="{DE3E6129-019B-4C08-BC67-F7A1B5D75FF0}"/>
              </a:ext>
            </a:extLst>
          </p:cNvPr>
          <p:cNvGrpSpPr/>
          <p:nvPr/>
        </p:nvGrpSpPr>
        <p:grpSpPr>
          <a:xfrm>
            <a:off x="3714750" y="3879850"/>
            <a:ext cx="546101" cy="19051"/>
            <a:chOff x="3714750" y="3879850"/>
            <a:chExt cx="546101" cy="19051"/>
          </a:xfrm>
        </p:grpSpPr>
        <p:sp>
          <p:nvSpPr>
            <p:cNvPr id="1175" name="SMARTInkShape-3980">
              <a:extLst>
                <a:ext uri="{FF2B5EF4-FFF2-40B4-BE49-F238E27FC236}">
                  <a16:creationId xmlns:a16="http://schemas.microsoft.com/office/drawing/2014/main" xmlns="" id="{10F9E3AF-ACA6-4EF5-91A2-6658C7CD5BB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714750" y="38989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3981">
              <a:extLst>
                <a:ext uri="{FF2B5EF4-FFF2-40B4-BE49-F238E27FC236}">
                  <a16:creationId xmlns:a16="http://schemas.microsoft.com/office/drawing/2014/main" xmlns="" id="{C34C1674-D87A-4615-B336-B70C53AC711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62400" y="38925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3982">
              <a:extLst>
                <a:ext uri="{FF2B5EF4-FFF2-40B4-BE49-F238E27FC236}">
                  <a16:creationId xmlns:a16="http://schemas.microsoft.com/office/drawing/2014/main" xmlns="" id="{B022016B-0007-4C30-96DF-3A8D64E8B22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051300" y="3879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3983">
              <a:extLst>
                <a:ext uri="{FF2B5EF4-FFF2-40B4-BE49-F238E27FC236}">
                  <a16:creationId xmlns:a16="http://schemas.microsoft.com/office/drawing/2014/main" xmlns="" id="{3B114588-D32F-42FD-866F-9474C51535B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229100" y="38862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0" name="SMARTInkShape-3984">
            <a:extLst>
              <a:ext uri="{FF2B5EF4-FFF2-40B4-BE49-F238E27FC236}">
                <a16:creationId xmlns:a16="http://schemas.microsoft.com/office/drawing/2014/main" xmlns="" id="{2CCB1CD9-5794-4642-A494-3CD7F78FFFE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16300" y="3886200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0" y="0"/>
                </a:moveTo>
                <a:lnTo>
                  <a:pt x="0" y="0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3" name="SMARTInkShape-Group839">
            <a:extLst>
              <a:ext uri="{FF2B5EF4-FFF2-40B4-BE49-F238E27FC236}">
                <a16:creationId xmlns:a16="http://schemas.microsoft.com/office/drawing/2014/main" xmlns="" id="{7B41C03C-04A1-4941-9456-DCA8C887F30D}"/>
              </a:ext>
            </a:extLst>
          </p:cNvPr>
          <p:cNvGrpSpPr/>
          <p:nvPr/>
        </p:nvGrpSpPr>
        <p:grpSpPr>
          <a:xfrm>
            <a:off x="4667250" y="3848100"/>
            <a:ext cx="292101" cy="25401"/>
            <a:chOff x="4667250" y="3848100"/>
            <a:chExt cx="292101" cy="25401"/>
          </a:xfrm>
        </p:grpSpPr>
        <p:sp>
          <p:nvSpPr>
            <p:cNvPr id="1181" name="SMARTInkShape-3985">
              <a:extLst>
                <a:ext uri="{FF2B5EF4-FFF2-40B4-BE49-F238E27FC236}">
                  <a16:creationId xmlns:a16="http://schemas.microsoft.com/office/drawing/2014/main" xmlns="" id="{020D4EB6-0C7E-4928-98CF-005CEB1E3A6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40300" y="38481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3986">
              <a:extLst>
                <a:ext uri="{FF2B5EF4-FFF2-40B4-BE49-F238E27FC236}">
                  <a16:creationId xmlns:a16="http://schemas.microsoft.com/office/drawing/2014/main" xmlns="" id="{209A2E17-0304-4A0C-B4FF-8E9FD3FB45F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667250" y="387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4" name="SMARTInkShape-3987">
            <a:extLst>
              <a:ext uri="{FF2B5EF4-FFF2-40B4-BE49-F238E27FC236}">
                <a16:creationId xmlns:a16="http://schemas.microsoft.com/office/drawing/2014/main" xmlns="" id="{DAB41A36-6ABF-4E50-AF01-CC256C801C6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187950" y="3841750"/>
            <a:ext cx="44451" cy="12701"/>
          </a:xfrm>
          <a:custGeom>
            <a:avLst/>
            <a:gdLst/>
            <a:ahLst/>
            <a:cxnLst/>
            <a:rect l="0" t="0" r="0" b="0"/>
            <a:pathLst>
              <a:path w="44451" h="12701">
                <a:moveTo>
                  <a:pt x="0" y="12700"/>
                </a:moveTo>
                <a:lnTo>
                  <a:pt x="0" y="12700"/>
                </a:lnTo>
                <a:lnTo>
                  <a:pt x="44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8" name="SMARTInkShape-Group841">
            <a:extLst>
              <a:ext uri="{FF2B5EF4-FFF2-40B4-BE49-F238E27FC236}">
                <a16:creationId xmlns:a16="http://schemas.microsoft.com/office/drawing/2014/main" xmlns="" id="{FAF45107-2FBA-4D01-B2A8-9222358D57E9}"/>
              </a:ext>
            </a:extLst>
          </p:cNvPr>
          <p:cNvGrpSpPr/>
          <p:nvPr/>
        </p:nvGrpSpPr>
        <p:grpSpPr>
          <a:xfrm>
            <a:off x="2762487" y="3753733"/>
            <a:ext cx="304107" cy="209282"/>
            <a:chOff x="2762487" y="3753733"/>
            <a:chExt cx="304107" cy="209282"/>
          </a:xfrm>
        </p:grpSpPr>
        <p:sp>
          <p:nvSpPr>
            <p:cNvPr id="1185" name="SMARTInkShape-3988">
              <a:extLst>
                <a:ext uri="{FF2B5EF4-FFF2-40B4-BE49-F238E27FC236}">
                  <a16:creationId xmlns:a16="http://schemas.microsoft.com/office/drawing/2014/main" xmlns="" id="{9039162C-B6B3-42AB-9985-C0440CDF4FF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933700" y="3753733"/>
              <a:ext cx="132894" cy="188559"/>
            </a:xfrm>
            <a:custGeom>
              <a:avLst/>
              <a:gdLst/>
              <a:ahLst/>
              <a:cxnLst/>
              <a:rect l="0" t="0" r="0" b="0"/>
              <a:pathLst>
                <a:path w="132894" h="188559">
                  <a:moveTo>
                    <a:pt x="114300" y="5467"/>
                  </a:moveTo>
                  <a:lnTo>
                    <a:pt x="114300" y="5467"/>
                  </a:lnTo>
                  <a:lnTo>
                    <a:pt x="104161" y="1103"/>
                  </a:lnTo>
                  <a:lnTo>
                    <a:pt x="96623" y="0"/>
                  </a:lnTo>
                  <a:lnTo>
                    <a:pt x="88570" y="3273"/>
                  </a:lnTo>
                  <a:lnTo>
                    <a:pt x="84446" y="6120"/>
                  </a:lnTo>
                  <a:lnTo>
                    <a:pt x="71901" y="23613"/>
                  </a:lnTo>
                  <a:lnTo>
                    <a:pt x="52067" y="69311"/>
                  </a:lnTo>
                  <a:lnTo>
                    <a:pt x="46707" y="107874"/>
                  </a:lnTo>
                  <a:lnTo>
                    <a:pt x="46530" y="148151"/>
                  </a:lnTo>
                  <a:lnTo>
                    <a:pt x="51489" y="169305"/>
                  </a:lnTo>
                  <a:lnTo>
                    <a:pt x="60278" y="182471"/>
                  </a:lnTo>
                  <a:lnTo>
                    <a:pt x="65586" y="186969"/>
                  </a:lnTo>
                  <a:lnTo>
                    <a:pt x="72652" y="188558"/>
                  </a:lnTo>
                  <a:lnTo>
                    <a:pt x="89910" y="186559"/>
                  </a:lnTo>
                  <a:lnTo>
                    <a:pt x="107458" y="175323"/>
                  </a:lnTo>
                  <a:lnTo>
                    <a:pt x="122548" y="159275"/>
                  </a:lnTo>
                  <a:lnTo>
                    <a:pt x="131607" y="142735"/>
                  </a:lnTo>
                  <a:lnTo>
                    <a:pt x="132893" y="135079"/>
                  </a:lnTo>
                  <a:lnTo>
                    <a:pt x="130560" y="120928"/>
                  </a:lnTo>
                  <a:lnTo>
                    <a:pt x="124434" y="116308"/>
                  </a:lnTo>
                  <a:lnTo>
                    <a:pt x="104458" y="111174"/>
                  </a:lnTo>
                  <a:lnTo>
                    <a:pt x="62073" y="115026"/>
                  </a:lnTo>
                  <a:lnTo>
                    <a:pt x="35820" y="127067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3989">
              <a:extLst>
                <a:ext uri="{FF2B5EF4-FFF2-40B4-BE49-F238E27FC236}">
                  <a16:creationId xmlns:a16="http://schemas.microsoft.com/office/drawing/2014/main" xmlns="" id="{D12628CC-25FD-4EA2-A967-71CBF1FB6B4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927350" y="38925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3990">
              <a:extLst>
                <a:ext uri="{FF2B5EF4-FFF2-40B4-BE49-F238E27FC236}">
                  <a16:creationId xmlns:a16="http://schemas.microsoft.com/office/drawing/2014/main" xmlns="" id="{5D1B15B9-EBC6-452A-A89E-DDA3DC12416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762487" y="3821938"/>
              <a:ext cx="99377" cy="141077"/>
            </a:xfrm>
            <a:custGeom>
              <a:avLst/>
              <a:gdLst/>
              <a:ahLst/>
              <a:cxnLst/>
              <a:rect l="0" t="0" r="0" b="0"/>
              <a:pathLst>
                <a:path w="99377" h="141077">
                  <a:moveTo>
                    <a:pt x="44213" y="13462"/>
                  </a:moveTo>
                  <a:lnTo>
                    <a:pt x="44213" y="13462"/>
                  </a:lnTo>
                  <a:lnTo>
                    <a:pt x="33368" y="19943"/>
                  </a:lnTo>
                  <a:lnTo>
                    <a:pt x="18187" y="35137"/>
                  </a:lnTo>
                  <a:lnTo>
                    <a:pt x="8892" y="49436"/>
                  </a:lnTo>
                  <a:lnTo>
                    <a:pt x="2468" y="73353"/>
                  </a:lnTo>
                  <a:lnTo>
                    <a:pt x="119" y="115144"/>
                  </a:lnTo>
                  <a:lnTo>
                    <a:pt x="0" y="123583"/>
                  </a:lnTo>
                  <a:lnTo>
                    <a:pt x="2038" y="129915"/>
                  </a:lnTo>
                  <a:lnTo>
                    <a:pt x="9946" y="138832"/>
                  </a:lnTo>
                  <a:lnTo>
                    <a:pt x="15724" y="140786"/>
                  </a:lnTo>
                  <a:lnTo>
                    <a:pt x="29670" y="141076"/>
                  </a:lnTo>
                  <a:lnTo>
                    <a:pt x="56759" y="130531"/>
                  </a:lnTo>
                  <a:lnTo>
                    <a:pt x="80386" y="107259"/>
                  </a:lnTo>
                  <a:lnTo>
                    <a:pt x="97421" y="78021"/>
                  </a:lnTo>
                  <a:lnTo>
                    <a:pt x="99376" y="57442"/>
                  </a:lnTo>
                  <a:lnTo>
                    <a:pt x="97922" y="47015"/>
                  </a:lnTo>
                  <a:lnTo>
                    <a:pt x="88780" y="27904"/>
                  </a:lnTo>
                  <a:lnTo>
                    <a:pt x="75309" y="12120"/>
                  </a:lnTo>
                  <a:lnTo>
                    <a:pt x="59915" y="2753"/>
                  </a:lnTo>
                  <a:lnTo>
                    <a:pt x="45547" y="0"/>
                  </a:lnTo>
                  <a:lnTo>
                    <a:pt x="33517" y="1129"/>
                  </a:lnTo>
                  <a:lnTo>
                    <a:pt x="18813" y="7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9" name="SMARTInkShape-3991">
            <a:extLst>
              <a:ext uri="{FF2B5EF4-FFF2-40B4-BE49-F238E27FC236}">
                <a16:creationId xmlns:a16="http://schemas.microsoft.com/office/drawing/2014/main" xmlns="" id="{42E6A553-5F77-4252-8A06-8FBEE89CB15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75358" y="3430528"/>
            <a:ext cx="58216" cy="385823"/>
          </a:xfrm>
          <a:custGeom>
            <a:avLst/>
            <a:gdLst/>
            <a:ahLst/>
            <a:cxnLst/>
            <a:rect l="0" t="0" r="0" b="0"/>
            <a:pathLst>
              <a:path w="58216" h="385823">
                <a:moveTo>
                  <a:pt x="11092" y="385822"/>
                </a:moveTo>
                <a:lnTo>
                  <a:pt x="11092" y="385822"/>
                </a:lnTo>
                <a:lnTo>
                  <a:pt x="11092" y="342699"/>
                </a:lnTo>
                <a:lnTo>
                  <a:pt x="16559" y="300018"/>
                </a:lnTo>
                <a:lnTo>
                  <a:pt x="22351" y="258672"/>
                </a:lnTo>
                <a:lnTo>
                  <a:pt x="24307" y="211399"/>
                </a:lnTo>
                <a:lnTo>
                  <a:pt x="28780" y="171635"/>
                </a:lnTo>
                <a:lnTo>
                  <a:pt x="35033" y="128520"/>
                </a:lnTo>
                <a:lnTo>
                  <a:pt x="49231" y="81200"/>
                </a:lnTo>
                <a:lnTo>
                  <a:pt x="54709" y="55070"/>
                </a:lnTo>
                <a:lnTo>
                  <a:pt x="55432" y="44661"/>
                </a:lnTo>
                <a:lnTo>
                  <a:pt x="51156" y="37491"/>
                </a:lnTo>
                <a:lnTo>
                  <a:pt x="49451" y="25944"/>
                </a:lnTo>
                <a:lnTo>
                  <a:pt x="45898" y="21115"/>
                </a:lnTo>
                <a:lnTo>
                  <a:pt x="42319" y="19119"/>
                </a:lnTo>
                <a:lnTo>
                  <a:pt x="30900" y="17837"/>
                </a:lnTo>
                <a:lnTo>
                  <a:pt x="10111" y="17550"/>
                </a:lnTo>
                <a:lnTo>
                  <a:pt x="7615" y="20363"/>
                </a:lnTo>
                <a:lnTo>
                  <a:pt x="1438" y="37100"/>
                </a:lnTo>
                <a:lnTo>
                  <a:pt x="0" y="54367"/>
                </a:lnTo>
                <a:lnTo>
                  <a:pt x="2164" y="61650"/>
                </a:lnTo>
                <a:lnTo>
                  <a:pt x="7359" y="67238"/>
                </a:lnTo>
                <a:lnTo>
                  <a:pt x="10720" y="69716"/>
                </a:lnTo>
                <a:lnTo>
                  <a:pt x="14371" y="70662"/>
                </a:lnTo>
                <a:lnTo>
                  <a:pt x="22191" y="69832"/>
                </a:lnTo>
                <a:lnTo>
                  <a:pt x="28491" y="65230"/>
                </a:lnTo>
                <a:lnTo>
                  <a:pt x="38282" y="50778"/>
                </a:lnTo>
                <a:lnTo>
                  <a:pt x="41492" y="38508"/>
                </a:lnTo>
                <a:lnTo>
                  <a:pt x="42442" y="29306"/>
                </a:lnTo>
                <a:lnTo>
                  <a:pt x="40782" y="24406"/>
                </a:lnTo>
                <a:lnTo>
                  <a:pt x="39353" y="22111"/>
                </a:lnTo>
                <a:lnTo>
                  <a:pt x="37693" y="20581"/>
                </a:lnTo>
                <a:lnTo>
                  <a:pt x="33969" y="18881"/>
                </a:lnTo>
                <a:lnTo>
                  <a:pt x="31988" y="19839"/>
                </a:lnTo>
                <a:lnTo>
                  <a:pt x="27905" y="24667"/>
                </a:lnTo>
                <a:lnTo>
                  <a:pt x="25619" y="29634"/>
                </a:lnTo>
                <a:lnTo>
                  <a:pt x="24153" y="38573"/>
                </a:lnTo>
                <a:lnTo>
                  <a:pt x="25834" y="42870"/>
                </a:lnTo>
                <a:lnTo>
                  <a:pt x="29291" y="48007"/>
                </a:lnTo>
                <a:lnTo>
                  <a:pt x="33526" y="46828"/>
                </a:lnTo>
                <a:lnTo>
                  <a:pt x="41963" y="42198"/>
                </a:lnTo>
                <a:lnTo>
                  <a:pt x="46685" y="37661"/>
                </a:lnTo>
                <a:lnTo>
                  <a:pt x="51135" y="30941"/>
                </a:lnTo>
                <a:lnTo>
                  <a:pt x="51898" y="27879"/>
                </a:lnTo>
                <a:lnTo>
                  <a:pt x="51702" y="25132"/>
                </a:lnTo>
                <a:lnTo>
                  <a:pt x="49687" y="15654"/>
                </a:lnTo>
                <a:lnTo>
                  <a:pt x="48817" y="14866"/>
                </a:lnTo>
                <a:lnTo>
                  <a:pt x="47532" y="15046"/>
                </a:lnTo>
                <a:lnTo>
                  <a:pt x="43514" y="17832"/>
                </a:lnTo>
                <a:lnTo>
                  <a:pt x="34732" y="26630"/>
                </a:lnTo>
                <a:lnTo>
                  <a:pt x="30745" y="35123"/>
                </a:lnTo>
                <a:lnTo>
                  <a:pt x="31250" y="35606"/>
                </a:lnTo>
                <a:lnTo>
                  <a:pt x="33692" y="36143"/>
                </a:lnTo>
                <a:lnTo>
                  <a:pt x="42404" y="29703"/>
                </a:lnTo>
                <a:lnTo>
                  <a:pt x="52921" y="19249"/>
                </a:lnTo>
                <a:lnTo>
                  <a:pt x="57434" y="12175"/>
                </a:lnTo>
                <a:lnTo>
                  <a:pt x="58215" y="9018"/>
                </a:lnTo>
                <a:lnTo>
                  <a:pt x="58029" y="6208"/>
                </a:lnTo>
                <a:lnTo>
                  <a:pt x="57200" y="3629"/>
                </a:lnTo>
                <a:lnTo>
                  <a:pt x="55942" y="1910"/>
                </a:lnTo>
                <a:lnTo>
                  <a:pt x="52662" y="0"/>
                </a:lnTo>
                <a:lnTo>
                  <a:pt x="46970" y="1033"/>
                </a:lnTo>
                <a:lnTo>
                  <a:pt x="38562" y="4074"/>
                </a:lnTo>
                <a:lnTo>
                  <a:pt x="38578" y="5029"/>
                </a:lnTo>
                <a:lnTo>
                  <a:pt x="41970" y="9744"/>
                </a:lnTo>
                <a:lnTo>
                  <a:pt x="49192" y="1752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3" name="SMARTInkShape-Group843">
            <a:extLst>
              <a:ext uri="{FF2B5EF4-FFF2-40B4-BE49-F238E27FC236}">
                <a16:creationId xmlns:a16="http://schemas.microsoft.com/office/drawing/2014/main" xmlns="" id="{7E9F36D8-E43E-49FB-A261-5473F4B1E83C}"/>
              </a:ext>
            </a:extLst>
          </p:cNvPr>
          <p:cNvGrpSpPr/>
          <p:nvPr/>
        </p:nvGrpSpPr>
        <p:grpSpPr>
          <a:xfrm>
            <a:off x="5905500" y="3346450"/>
            <a:ext cx="469901" cy="1797051"/>
            <a:chOff x="5905500" y="3346450"/>
            <a:chExt cx="469901" cy="1797051"/>
          </a:xfrm>
        </p:grpSpPr>
        <p:sp>
          <p:nvSpPr>
            <p:cNvPr id="1190" name="SMARTInkShape-3992">
              <a:extLst>
                <a:ext uri="{FF2B5EF4-FFF2-40B4-BE49-F238E27FC236}">
                  <a16:creationId xmlns:a16="http://schemas.microsoft.com/office/drawing/2014/main" xmlns="" id="{83E05C1E-F2B3-4D6D-97D1-9E1624A493C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14879" y="4337050"/>
              <a:ext cx="3372" cy="50801"/>
            </a:xfrm>
            <a:custGeom>
              <a:avLst/>
              <a:gdLst/>
              <a:ahLst/>
              <a:cxnLst/>
              <a:rect l="0" t="0" r="0" b="0"/>
              <a:pathLst>
                <a:path w="33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226" y="36985"/>
                  </a:lnTo>
                  <a:lnTo>
                    <a:pt x="2957" y="16786"/>
                  </a:lnTo>
                  <a:lnTo>
                    <a:pt x="33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SMARTInkShape-3993">
              <a:extLst>
                <a:ext uri="{FF2B5EF4-FFF2-40B4-BE49-F238E27FC236}">
                  <a16:creationId xmlns:a16="http://schemas.microsoft.com/office/drawing/2014/main" xmlns="" id="{C5CB5C33-4EFD-4324-A6C6-D48EBB84BD7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92850" y="41338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20905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3994">
              <a:extLst>
                <a:ext uri="{FF2B5EF4-FFF2-40B4-BE49-F238E27FC236}">
                  <a16:creationId xmlns:a16="http://schemas.microsoft.com/office/drawing/2014/main" xmlns="" id="{772693A1-6CCE-447F-BB41-649F52B579D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05500" y="3359150"/>
              <a:ext cx="450851" cy="44451"/>
            </a:xfrm>
            <a:custGeom>
              <a:avLst/>
              <a:gdLst/>
              <a:ahLst/>
              <a:cxnLst/>
              <a:rect l="0" t="0" r="0" b="0"/>
              <a:pathLst>
                <a:path w="450851" h="44451">
                  <a:moveTo>
                    <a:pt x="0" y="44450"/>
                  </a:moveTo>
                  <a:lnTo>
                    <a:pt x="0" y="44450"/>
                  </a:lnTo>
                  <a:lnTo>
                    <a:pt x="8839" y="35612"/>
                  </a:lnTo>
                  <a:lnTo>
                    <a:pt x="44344" y="23251"/>
                  </a:lnTo>
                  <a:lnTo>
                    <a:pt x="89283" y="16048"/>
                  </a:lnTo>
                  <a:lnTo>
                    <a:pt x="126016" y="13692"/>
                  </a:lnTo>
                  <a:lnTo>
                    <a:pt x="157607" y="13141"/>
                  </a:lnTo>
                  <a:lnTo>
                    <a:pt x="192108" y="12896"/>
                  </a:lnTo>
                  <a:lnTo>
                    <a:pt x="226258" y="12787"/>
                  </a:lnTo>
                  <a:lnTo>
                    <a:pt x="273845" y="12726"/>
                  </a:lnTo>
                  <a:lnTo>
                    <a:pt x="319225" y="12707"/>
                  </a:lnTo>
                  <a:lnTo>
                    <a:pt x="360580" y="12702"/>
                  </a:lnTo>
                  <a:lnTo>
                    <a:pt x="408144" y="7233"/>
                  </a:lnTo>
                  <a:lnTo>
                    <a:pt x="441172" y="5645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3995">
              <a:extLst>
                <a:ext uri="{FF2B5EF4-FFF2-40B4-BE49-F238E27FC236}">
                  <a16:creationId xmlns:a16="http://schemas.microsoft.com/office/drawing/2014/main" xmlns="" id="{C0C8BC3F-504F-46E3-B610-9BC77D9178A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43650" y="334645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3763" y="2484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3996">
              <a:extLst>
                <a:ext uri="{FF2B5EF4-FFF2-40B4-BE49-F238E27FC236}">
                  <a16:creationId xmlns:a16="http://schemas.microsoft.com/office/drawing/2014/main" xmlns="" id="{C5DF3563-A0D5-496E-BB31-2E53F729C57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359041" y="3448050"/>
              <a:ext cx="3660" cy="25401"/>
            </a:xfrm>
            <a:custGeom>
              <a:avLst/>
              <a:gdLst/>
              <a:ahLst/>
              <a:cxnLst/>
              <a:rect l="0" t="0" r="0" b="0"/>
              <a:pathLst>
                <a:path w="36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0330"/>
                  </a:lnTo>
                  <a:lnTo>
                    <a:pt x="514" y="18493"/>
                  </a:lnTo>
                  <a:lnTo>
                    <a:pt x="1563" y="1656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3997">
              <a:extLst>
                <a:ext uri="{FF2B5EF4-FFF2-40B4-BE49-F238E27FC236}">
                  <a16:creationId xmlns:a16="http://schemas.microsoft.com/office/drawing/2014/main" xmlns="" id="{319D1987-6DB1-4E55-89D7-C7194327152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363583" y="3524250"/>
              <a:ext cx="11818" cy="38101"/>
            </a:xfrm>
            <a:custGeom>
              <a:avLst/>
              <a:gdLst/>
              <a:ahLst/>
              <a:cxnLst/>
              <a:rect l="0" t="0" r="0" b="0"/>
              <a:pathLst>
                <a:path w="1181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2"/>
                  </a:lnTo>
                  <a:lnTo>
                    <a:pt x="0" y="29262"/>
                  </a:lnTo>
                  <a:lnTo>
                    <a:pt x="2749" y="19802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3998">
              <a:extLst>
                <a:ext uri="{FF2B5EF4-FFF2-40B4-BE49-F238E27FC236}">
                  <a16:creationId xmlns:a16="http://schemas.microsoft.com/office/drawing/2014/main" xmlns="" id="{56C7BA6E-E81F-4770-B96F-D3751CD03B1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350000" y="3663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3999">
              <a:extLst>
                <a:ext uri="{FF2B5EF4-FFF2-40B4-BE49-F238E27FC236}">
                  <a16:creationId xmlns:a16="http://schemas.microsoft.com/office/drawing/2014/main" xmlns="" id="{7348C59A-F38B-4A68-BE15-2EA504099AF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337300" y="3810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4000">
              <a:extLst>
                <a:ext uri="{FF2B5EF4-FFF2-40B4-BE49-F238E27FC236}">
                  <a16:creationId xmlns:a16="http://schemas.microsoft.com/office/drawing/2014/main" xmlns="" id="{664EFEC7-FE44-4F81-B627-97ACB52D6BE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324600" y="3949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4001">
              <a:extLst>
                <a:ext uri="{FF2B5EF4-FFF2-40B4-BE49-F238E27FC236}">
                  <a16:creationId xmlns:a16="http://schemas.microsoft.com/office/drawing/2014/main" xmlns="" id="{AA6BCC6E-79B5-41AF-985B-94BE2FA7114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03948" y="5118100"/>
              <a:ext cx="12703" cy="25401"/>
            </a:xfrm>
            <a:custGeom>
              <a:avLst/>
              <a:gdLst/>
              <a:ahLst/>
              <a:cxnLst/>
              <a:rect l="0" t="0" r="0" b="0"/>
              <a:pathLst>
                <a:path w="12703" h="25401">
                  <a:moveTo>
                    <a:pt x="2" y="25400"/>
                  </a:moveTo>
                  <a:lnTo>
                    <a:pt x="2" y="25400"/>
                  </a:lnTo>
                  <a:lnTo>
                    <a:pt x="0" y="13191"/>
                  </a:lnTo>
                  <a:lnTo>
                    <a:pt x="1413" y="10205"/>
                  </a:lnTo>
                  <a:lnTo>
                    <a:pt x="127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4002">
              <a:extLst>
                <a:ext uri="{FF2B5EF4-FFF2-40B4-BE49-F238E27FC236}">
                  <a16:creationId xmlns:a16="http://schemas.microsoft.com/office/drawing/2014/main" xmlns="" id="{BA4CA57D-AF13-4C35-B078-5FA2DC254BA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45648" y="4883150"/>
              <a:ext cx="15453" cy="76201"/>
            </a:xfrm>
            <a:custGeom>
              <a:avLst/>
              <a:gdLst/>
              <a:ahLst/>
              <a:cxnLst/>
              <a:rect l="0" t="0" r="0" b="0"/>
              <a:pathLst>
                <a:path w="15453" h="76201">
                  <a:moveTo>
                    <a:pt x="9102" y="76200"/>
                  </a:moveTo>
                  <a:lnTo>
                    <a:pt x="9102" y="76200"/>
                  </a:lnTo>
                  <a:lnTo>
                    <a:pt x="263" y="55152"/>
                  </a:lnTo>
                  <a:lnTo>
                    <a:pt x="0" y="43561"/>
                  </a:lnTo>
                  <a:lnTo>
                    <a:pt x="5699" y="23256"/>
                  </a:lnTo>
                  <a:lnTo>
                    <a:pt x="15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4003">
              <a:extLst>
                <a:ext uri="{FF2B5EF4-FFF2-40B4-BE49-F238E27FC236}">
                  <a16:creationId xmlns:a16="http://schemas.microsoft.com/office/drawing/2014/main" xmlns="" id="{0A672EAF-7446-4BC3-8AE2-7F220AF809F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86500" y="47307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4004">
              <a:extLst>
                <a:ext uri="{FF2B5EF4-FFF2-40B4-BE49-F238E27FC236}">
                  <a16:creationId xmlns:a16="http://schemas.microsoft.com/office/drawing/2014/main" xmlns="" id="{BEF851A9-5E46-4D0E-B22D-C9A254FB1E8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299200" y="4565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6" name="SMARTInkShape-Group844">
            <a:extLst>
              <a:ext uri="{FF2B5EF4-FFF2-40B4-BE49-F238E27FC236}">
                <a16:creationId xmlns:a16="http://schemas.microsoft.com/office/drawing/2014/main" xmlns="" id="{7ACFF942-6C93-4AC6-AC56-208389A9AC11}"/>
              </a:ext>
            </a:extLst>
          </p:cNvPr>
          <p:cNvGrpSpPr/>
          <p:nvPr/>
        </p:nvGrpSpPr>
        <p:grpSpPr>
          <a:xfrm>
            <a:off x="3282950" y="3460750"/>
            <a:ext cx="387351" cy="6351"/>
            <a:chOff x="3282950" y="3460750"/>
            <a:chExt cx="387351" cy="6351"/>
          </a:xfrm>
        </p:grpSpPr>
        <p:sp>
          <p:nvSpPr>
            <p:cNvPr id="1204" name="SMARTInkShape-4005">
              <a:extLst>
                <a:ext uri="{FF2B5EF4-FFF2-40B4-BE49-F238E27FC236}">
                  <a16:creationId xmlns:a16="http://schemas.microsoft.com/office/drawing/2014/main" xmlns="" id="{429DC70E-E1AE-41B0-A9D0-24D072F8AF2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638550" y="34607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4006">
              <a:extLst>
                <a:ext uri="{FF2B5EF4-FFF2-40B4-BE49-F238E27FC236}">
                  <a16:creationId xmlns:a16="http://schemas.microsoft.com/office/drawing/2014/main" xmlns="" id="{9772A0A8-65ED-4E24-AB6F-CA577DCBA59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282950" y="34607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9" name="SMARTInkShape-Group845">
            <a:extLst>
              <a:ext uri="{FF2B5EF4-FFF2-40B4-BE49-F238E27FC236}">
                <a16:creationId xmlns:a16="http://schemas.microsoft.com/office/drawing/2014/main" xmlns="" id="{352E8912-4B49-4510-B98A-41682A31E573}"/>
              </a:ext>
            </a:extLst>
          </p:cNvPr>
          <p:cNvGrpSpPr/>
          <p:nvPr/>
        </p:nvGrpSpPr>
        <p:grpSpPr>
          <a:xfrm>
            <a:off x="4953000" y="3429000"/>
            <a:ext cx="273051" cy="6351"/>
            <a:chOff x="4953000" y="3429000"/>
            <a:chExt cx="273051" cy="6351"/>
          </a:xfrm>
        </p:grpSpPr>
        <p:sp>
          <p:nvSpPr>
            <p:cNvPr id="1207" name="SMARTInkShape-4007">
              <a:extLst>
                <a:ext uri="{FF2B5EF4-FFF2-40B4-BE49-F238E27FC236}">
                  <a16:creationId xmlns:a16="http://schemas.microsoft.com/office/drawing/2014/main" xmlns="" id="{07E7E4B6-B8B5-4672-A66E-2423FB45F10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81600" y="342900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4008">
              <a:extLst>
                <a:ext uri="{FF2B5EF4-FFF2-40B4-BE49-F238E27FC236}">
                  <a16:creationId xmlns:a16="http://schemas.microsoft.com/office/drawing/2014/main" xmlns="" id="{C4098BA1-37FE-4054-A4AB-B780AFC3CC4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53000" y="3429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0" name="SMARTInkShape-4009">
            <a:extLst>
              <a:ext uri="{FF2B5EF4-FFF2-40B4-BE49-F238E27FC236}">
                <a16:creationId xmlns:a16="http://schemas.microsoft.com/office/drawing/2014/main" xmlns="" id="{5071F4B6-7D1A-463D-8193-31EFF967E34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600700" y="3412641"/>
            <a:ext cx="120651" cy="3660"/>
          </a:xfrm>
          <a:custGeom>
            <a:avLst/>
            <a:gdLst/>
            <a:ahLst/>
            <a:cxnLst/>
            <a:rect l="0" t="0" r="0" b="0"/>
            <a:pathLst>
              <a:path w="120651" h="3660">
                <a:moveTo>
                  <a:pt x="0" y="3659"/>
                </a:moveTo>
                <a:lnTo>
                  <a:pt x="0" y="3659"/>
                </a:lnTo>
                <a:lnTo>
                  <a:pt x="39851" y="0"/>
                </a:lnTo>
                <a:lnTo>
                  <a:pt x="79463" y="2261"/>
                </a:lnTo>
                <a:lnTo>
                  <a:pt x="120650" y="365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SMARTInkShape-4010">
            <a:extLst>
              <a:ext uri="{FF2B5EF4-FFF2-40B4-BE49-F238E27FC236}">
                <a16:creationId xmlns:a16="http://schemas.microsoft.com/office/drawing/2014/main" xmlns="" id="{8716632A-A661-466E-BA12-05847731955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905250" y="3460750"/>
            <a:ext cx="25401" cy="1"/>
          </a:xfrm>
          <a:custGeom>
            <a:avLst/>
            <a:gdLst/>
            <a:ahLst/>
            <a:cxnLst/>
            <a:rect l="0" t="0" r="0" b="0"/>
            <a:pathLst>
              <a:path w="25401" h="1">
                <a:moveTo>
                  <a:pt x="0" y="0"/>
                </a:moveTo>
                <a:lnTo>
                  <a:pt x="0" y="0"/>
                </a:lnTo>
                <a:lnTo>
                  <a:pt x="254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4" name="SMARTInkShape-Group848">
            <a:extLst>
              <a:ext uri="{FF2B5EF4-FFF2-40B4-BE49-F238E27FC236}">
                <a16:creationId xmlns:a16="http://schemas.microsoft.com/office/drawing/2014/main" xmlns="" id="{5B30B0A9-AC52-4AB6-A280-91EAB314B454}"/>
              </a:ext>
            </a:extLst>
          </p:cNvPr>
          <p:cNvGrpSpPr/>
          <p:nvPr/>
        </p:nvGrpSpPr>
        <p:grpSpPr>
          <a:xfrm>
            <a:off x="4375150" y="3403600"/>
            <a:ext cx="282576" cy="38101"/>
            <a:chOff x="4375150" y="3403600"/>
            <a:chExt cx="282576" cy="38101"/>
          </a:xfrm>
        </p:grpSpPr>
        <p:sp>
          <p:nvSpPr>
            <p:cNvPr id="1212" name="SMARTInkShape-4011">
              <a:extLst>
                <a:ext uri="{FF2B5EF4-FFF2-40B4-BE49-F238E27FC236}">
                  <a16:creationId xmlns:a16="http://schemas.microsoft.com/office/drawing/2014/main" xmlns="" id="{C69B071B-41FD-451A-AC02-D25595489F7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48200" y="3441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4012">
              <a:extLst>
                <a:ext uri="{FF2B5EF4-FFF2-40B4-BE49-F238E27FC236}">
                  <a16:creationId xmlns:a16="http://schemas.microsoft.com/office/drawing/2014/main" xmlns="" id="{CF8D6650-B95A-4999-9912-15F74A78EB7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375150" y="34036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8" name="SMARTInkShape-Group849">
            <a:extLst>
              <a:ext uri="{FF2B5EF4-FFF2-40B4-BE49-F238E27FC236}">
                <a16:creationId xmlns:a16="http://schemas.microsoft.com/office/drawing/2014/main" xmlns="" id="{DE981714-EE3B-41FE-A3DC-27D3E045C08B}"/>
              </a:ext>
            </a:extLst>
          </p:cNvPr>
          <p:cNvGrpSpPr/>
          <p:nvPr/>
        </p:nvGrpSpPr>
        <p:grpSpPr>
          <a:xfrm>
            <a:off x="2770291" y="3340100"/>
            <a:ext cx="320958" cy="201398"/>
            <a:chOff x="2770291" y="3340100"/>
            <a:chExt cx="320958" cy="201398"/>
          </a:xfrm>
        </p:grpSpPr>
        <p:sp>
          <p:nvSpPr>
            <p:cNvPr id="1215" name="SMARTInkShape-4013">
              <a:extLst>
                <a:ext uri="{FF2B5EF4-FFF2-40B4-BE49-F238E27FC236}">
                  <a16:creationId xmlns:a16="http://schemas.microsoft.com/office/drawing/2014/main" xmlns="" id="{CA590E4E-B59E-4CFE-89E0-D619EA1B32F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000827" y="3340100"/>
              <a:ext cx="90422" cy="186409"/>
            </a:xfrm>
            <a:custGeom>
              <a:avLst/>
              <a:gdLst/>
              <a:ahLst/>
              <a:cxnLst/>
              <a:rect l="0" t="0" r="0" b="0"/>
              <a:pathLst>
                <a:path w="90422" h="186409">
                  <a:moveTo>
                    <a:pt x="59873" y="50800"/>
                  </a:moveTo>
                  <a:lnTo>
                    <a:pt x="59873" y="50800"/>
                  </a:lnTo>
                  <a:lnTo>
                    <a:pt x="37269" y="45774"/>
                  </a:lnTo>
                  <a:lnTo>
                    <a:pt x="9626" y="44711"/>
                  </a:lnTo>
                  <a:lnTo>
                    <a:pt x="5208" y="46741"/>
                  </a:lnTo>
                  <a:lnTo>
                    <a:pt x="2263" y="50211"/>
                  </a:lnTo>
                  <a:lnTo>
                    <a:pt x="300" y="54640"/>
                  </a:lnTo>
                  <a:lnTo>
                    <a:pt x="0" y="63325"/>
                  </a:lnTo>
                  <a:lnTo>
                    <a:pt x="907" y="67617"/>
                  </a:lnTo>
                  <a:lnTo>
                    <a:pt x="7560" y="76148"/>
                  </a:lnTo>
                  <a:lnTo>
                    <a:pt x="52924" y="109201"/>
                  </a:lnTo>
                  <a:lnTo>
                    <a:pt x="69025" y="130742"/>
                  </a:lnTo>
                  <a:lnTo>
                    <a:pt x="70913" y="138667"/>
                  </a:lnTo>
                  <a:lnTo>
                    <a:pt x="69248" y="154998"/>
                  </a:lnTo>
                  <a:lnTo>
                    <a:pt x="61923" y="169782"/>
                  </a:lnTo>
                  <a:lnTo>
                    <a:pt x="57006" y="176688"/>
                  </a:lnTo>
                  <a:lnTo>
                    <a:pt x="45899" y="184362"/>
                  </a:lnTo>
                  <a:lnTo>
                    <a:pt x="39974" y="186408"/>
                  </a:lnTo>
                  <a:lnTo>
                    <a:pt x="27746" y="184919"/>
                  </a:lnTo>
                  <a:lnTo>
                    <a:pt x="21521" y="182545"/>
                  </a:lnTo>
                  <a:lnTo>
                    <a:pt x="16666" y="178141"/>
                  </a:lnTo>
                  <a:lnTo>
                    <a:pt x="9391" y="165722"/>
                  </a:lnTo>
                  <a:lnTo>
                    <a:pt x="9285" y="158459"/>
                  </a:lnTo>
                  <a:lnTo>
                    <a:pt x="14811" y="142863"/>
                  </a:lnTo>
                  <a:lnTo>
                    <a:pt x="48486" y="99577"/>
                  </a:lnTo>
                  <a:lnTo>
                    <a:pt x="85536" y="53619"/>
                  </a:lnTo>
                  <a:lnTo>
                    <a:pt x="89819" y="37054"/>
                  </a:lnTo>
                  <a:lnTo>
                    <a:pt x="90421" y="31052"/>
                  </a:lnTo>
                  <a:lnTo>
                    <a:pt x="88705" y="26346"/>
                  </a:lnTo>
                  <a:lnTo>
                    <a:pt x="81154" y="19235"/>
                  </a:lnTo>
                  <a:lnTo>
                    <a:pt x="535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4014">
              <a:extLst>
                <a:ext uri="{FF2B5EF4-FFF2-40B4-BE49-F238E27FC236}">
                  <a16:creationId xmlns:a16="http://schemas.microsoft.com/office/drawing/2014/main" xmlns="" id="{8BD070C8-43A2-4FFC-B3D5-D36936F42FF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952750" y="3460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SMARTInkShape-4015">
              <a:extLst>
                <a:ext uri="{FF2B5EF4-FFF2-40B4-BE49-F238E27FC236}">
                  <a16:creationId xmlns:a16="http://schemas.microsoft.com/office/drawing/2014/main" xmlns="" id="{50F63846-1D63-4E53-8923-EEF33FB4B8A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70291" y="3403600"/>
              <a:ext cx="97744" cy="137898"/>
            </a:xfrm>
            <a:custGeom>
              <a:avLst/>
              <a:gdLst/>
              <a:ahLst/>
              <a:cxnLst/>
              <a:rect l="0" t="0" r="0" b="0"/>
              <a:pathLst>
                <a:path w="97744" h="137898">
                  <a:moveTo>
                    <a:pt x="55459" y="44450"/>
                  </a:moveTo>
                  <a:lnTo>
                    <a:pt x="55459" y="44450"/>
                  </a:lnTo>
                  <a:lnTo>
                    <a:pt x="55459" y="35612"/>
                  </a:lnTo>
                  <a:lnTo>
                    <a:pt x="54753" y="34325"/>
                  </a:lnTo>
                  <a:lnTo>
                    <a:pt x="53577" y="33466"/>
                  </a:lnTo>
                  <a:lnTo>
                    <a:pt x="52088" y="32895"/>
                  </a:lnTo>
                  <a:lnTo>
                    <a:pt x="46670" y="34140"/>
                  </a:lnTo>
                  <a:lnTo>
                    <a:pt x="28323" y="44059"/>
                  </a:lnTo>
                  <a:lnTo>
                    <a:pt x="13865" y="62287"/>
                  </a:lnTo>
                  <a:lnTo>
                    <a:pt x="4016" y="88933"/>
                  </a:lnTo>
                  <a:lnTo>
                    <a:pt x="0" y="119170"/>
                  </a:lnTo>
                  <a:lnTo>
                    <a:pt x="1553" y="126014"/>
                  </a:lnTo>
                  <a:lnTo>
                    <a:pt x="4705" y="130575"/>
                  </a:lnTo>
                  <a:lnTo>
                    <a:pt x="8923" y="133617"/>
                  </a:lnTo>
                  <a:lnTo>
                    <a:pt x="28343" y="137897"/>
                  </a:lnTo>
                  <a:lnTo>
                    <a:pt x="55343" y="132424"/>
                  </a:lnTo>
                  <a:lnTo>
                    <a:pt x="71635" y="121885"/>
                  </a:lnTo>
                  <a:lnTo>
                    <a:pt x="84520" y="107088"/>
                  </a:lnTo>
                  <a:lnTo>
                    <a:pt x="95036" y="78923"/>
                  </a:lnTo>
                  <a:lnTo>
                    <a:pt x="97743" y="58596"/>
                  </a:lnTo>
                  <a:lnTo>
                    <a:pt x="93302" y="37802"/>
                  </a:lnTo>
                  <a:lnTo>
                    <a:pt x="84272" y="19623"/>
                  </a:lnTo>
                  <a:lnTo>
                    <a:pt x="73204" y="9192"/>
                  </a:lnTo>
                  <a:lnTo>
                    <a:pt x="554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9" name="SMARTInkShape-4016">
            <a:extLst>
              <a:ext uri="{FF2B5EF4-FFF2-40B4-BE49-F238E27FC236}">
                <a16:creationId xmlns:a16="http://schemas.microsoft.com/office/drawing/2014/main" xmlns="" id="{D0C072F8-B219-4266-915C-0589E0C7E63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6353679" y="2901950"/>
            <a:ext cx="796422" cy="450851"/>
          </a:xfrm>
          <a:custGeom>
            <a:avLst/>
            <a:gdLst/>
            <a:ahLst/>
            <a:cxnLst/>
            <a:rect l="0" t="0" r="0" b="0"/>
            <a:pathLst>
              <a:path w="796422" h="450851">
                <a:moveTo>
                  <a:pt x="21721" y="438150"/>
                </a:moveTo>
                <a:lnTo>
                  <a:pt x="21721" y="438150"/>
                </a:lnTo>
                <a:lnTo>
                  <a:pt x="18350" y="438150"/>
                </a:lnTo>
                <a:lnTo>
                  <a:pt x="14814" y="436268"/>
                </a:lnTo>
                <a:lnTo>
                  <a:pt x="9122" y="431878"/>
                </a:lnTo>
                <a:lnTo>
                  <a:pt x="5680" y="435194"/>
                </a:lnTo>
                <a:lnTo>
                  <a:pt x="5382" y="436885"/>
                </a:lnTo>
                <a:lnTo>
                  <a:pt x="5890" y="438717"/>
                </a:lnTo>
                <a:lnTo>
                  <a:pt x="7629" y="442635"/>
                </a:lnTo>
                <a:lnTo>
                  <a:pt x="8402" y="446729"/>
                </a:lnTo>
                <a:lnTo>
                  <a:pt x="9314" y="448102"/>
                </a:lnTo>
                <a:lnTo>
                  <a:pt x="10628" y="449018"/>
                </a:lnTo>
                <a:lnTo>
                  <a:pt x="13968" y="450036"/>
                </a:lnTo>
                <a:lnTo>
                  <a:pt x="17805" y="450488"/>
                </a:lnTo>
                <a:lnTo>
                  <a:pt x="21862" y="448807"/>
                </a:lnTo>
                <a:lnTo>
                  <a:pt x="23931" y="447372"/>
                </a:lnTo>
                <a:lnTo>
                  <a:pt x="25311" y="445003"/>
                </a:lnTo>
                <a:lnTo>
                  <a:pt x="27527" y="432945"/>
                </a:lnTo>
                <a:lnTo>
                  <a:pt x="27707" y="430446"/>
                </a:lnTo>
                <a:lnTo>
                  <a:pt x="26027" y="425789"/>
                </a:lnTo>
                <a:lnTo>
                  <a:pt x="24592" y="423559"/>
                </a:lnTo>
                <a:lnTo>
                  <a:pt x="22224" y="422778"/>
                </a:lnTo>
                <a:lnTo>
                  <a:pt x="15830" y="423792"/>
                </a:lnTo>
                <a:lnTo>
                  <a:pt x="7668" y="428330"/>
                </a:lnTo>
                <a:lnTo>
                  <a:pt x="780" y="434142"/>
                </a:lnTo>
                <a:lnTo>
                  <a:pt x="0" y="435478"/>
                </a:lnTo>
                <a:lnTo>
                  <a:pt x="184" y="436369"/>
                </a:lnTo>
                <a:lnTo>
                  <a:pt x="1013" y="436962"/>
                </a:lnTo>
                <a:lnTo>
                  <a:pt x="8920" y="437798"/>
                </a:lnTo>
                <a:lnTo>
                  <a:pt x="14386" y="436113"/>
                </a:lnTo>
                <a:lnTo>
                  <a:pt x="32227" y="426585"/>
                </a:lnTo>
                <a:lnTo>
                  <a:pt x="32252" y="426207"/>
                </a:lnTo>
                <a:lnTo>
                  <a:pt x="30400" y="425786"/>
                </a:lnTo>
                <a:lnTo>
                  <a:pt x="13205" y="425459"/>
                </a:lnTo>
                <a:lnTo>
                  <a:pt x="11810" y="426161"/>
                </a:lnTo>
                <a:lnTo>
                  <a:pt x="10880" y="427335"/>
                </a:lnTo>
                <a:lnTo>
                  <a:pt x="9847" y="430521"/>
                </a:lnTo>
                <a:lnTo>
                  <a:pt x="9130" y="437005"/>
                </a:lnTo>
                <a:lnTo>
                  <a:pt x="14498" y="443517"/>
                </a:lnTo>
                <a:lnTo>
                  <a:pt x="15112" y="447580"/>
                </a:lnTo>
                <a:lnTo>
                  <a:pt x="14492" y="448670"/>
                </a:lnTo>
                <a:lnTo>
                  <a:pt x="13373" y="449397"/>
                </a:lnTo>
                <a:lnTo>
                  <a:pt x="9881" y="450563"/>
                </a:lnTo>
                <a:lnTo>
                  <a:pt x="2755" y="450848"/>
                </a:lnTo>
                <a:lnTo>
                  <a:pt x="8944" y="450850"/>
                </a:lnTo>
                <a:lnTo>
                  <a:pt x="15369" y="444500"/>
                </a:lnTo>
                <a:lnTo>
                  <a:pt x="15371" y="441129"/>
                </a:lnTo>
                <a:lnTo>
                  <a:pt x="17252" y="437593"/>
                </a:lnTo>
                <a:lnTo>
                  <a:pt x="19735" y="433669"/>
                </a:lnTo>
                <a:lnTo>
                  <a:pt x="25205" y="416831"/>
                </a:lnTo>
                <a:lnTo>
                  <a:pt x="23772" y="407688"/>
                </a:lnTo>
                <a:lnTo>
                  <a:pt x="27932" y="364888"/>
                </a:lnTo>
                <a:lnTo>
                  <a:pt x="28063" y="320878"/>
                </a:lnTo>
                <a:lnTo>
                  <a:pt x="28069" y="274671"/>
                </a:lnTo>
                <a:lnTo>
                  <a:pt x="26190" y="233211"/>
                </a:lnTo>
                <a:lnTo>
                  <a:pt x="22112" y="190905"/>
                </a:lnTo>
                <a:lnTo>
                  <a:pt x="21731" y="146226"/>
                </a:lnTo>
                <a:lnTo>
                  <a:pt x="22426" y="110792"/>
                </a:lnTo>
                <a:lnTo>
                  <a:pt x="27483" y="87367"/>
                </a:lnTo>
                <a:lnTo>
                  <a:pt x="28066" y="42281"/>
                </a:lnTo>
                <a:lnTo>
                  <a:pt x="28071" y="25419"/>
                </a:lnTo>
                <a:lnTo>
                  <a:pt x="28071" y="28777"/>
                </a:lnTo>
                <a:lnTo>
                  <a:pt x="33538" y="45795"/>
                </a:lnTo>
                <a:lnTo>
                  <a:pt x="37792" y="50457"/>
                </a:lnTo>
                <a:lnTo>
                  <a:pt x="52020" y="59199"/>
                </a:lnTo>
                <a:lnTo>
                  <a:pt x="56031" y="59927"/>
                </a:lnTo>
                <a:lnTo>
                  <a:pt x="71794" y="57300"/>
                </a:lnTo>
                <a:lnTo>
                  <a:pt x="72198" y="55335"/>
                </a:lnTo>
                <a:lnTo>
                  <a:pt x="72306" y="53823"/>
                </a:lnTo>
                <a:lnTo>
                  <a:pt x="70544" y="50262"/>
                </a:lnTo>
                <a:lnTo>
                  <a:pt x="69086" y="48325"/>
                </a:lnTo>
                <a:lnTo>
                  <a:pt x="63704" y="46172"/>
                </a:lnTo>
                <a:lnTo>
                  <a:pt x="23149" y="44459"/>
                </a:lnTo>
                <a:lnTo>
                  <a:pt x="32848" y="43747"/>
                </a:lnTo>
                <a:lnTo>
                  <a:pt x="70219" y="34991"/>
                </a:lnTo>
                <a:lnTo>
                  <a:pt x="75025" y="31309"/>
                </a:lnTo>
                <a:lnTo>
                  <a:pt x="76308" y="29339"/>
                </a:lnTo>
                <a:lnTo>
                  <a:pt x="76457" y="28026"/>
                </a:lnTo>
                <a:lnTo>
                  <a:pt x="75850" y="27151"/>
                </a:lnTo>
                <a:lnTo>
                  <a:pt x="73295" y="26178"/>
                </a:lnTo>
                <a:lnTo>
                  <a:pt x="64025" y="23672"/>
                </a:lnTo>
                <a:lnTo>
                  <a:pt x="60507" y="22131"/>
                </a:lnTo>
                <a:lnTo>
                  <a:pt x="57456" y="21810"/>
                </a:lnTo>
                <a:lnTo>
                  <a:pt x="37998" y="25279"/>
                </a:lnTo>
                <a:lnTo>
                  <a:pt x="81786" y="29764"/>
                </a:lnTo>
                <a:lnTo>
                  <a:pt x="125372" y="31634"/>
                </a:lnTo>
                <a:lnTo>
                  <a:pt x="167394" y="31740"/>
                </a:lnTo>
                <a:lnTo>
                  <a:pt x="212746" y="26723"/>
                </a:lnTo>
                <a:lnTo>
                  <a:pt x="255328" y="25574"/>
                </a:lnTo>
                <a:lnTo>
                  <a:pt x="302364" y="25423"/>
                </a:lnTo>
                <a:lnTo>
                  <a:pt x="345456" y="25403"/>
                </a:lnTo>
                <a:lnTo>
                  <a:pt x="384934" y="20331"/>
                </a:lnTo>
                <a:lnTo>
                  <a:pt x="431711" y="13845"/>
                </a:lnTo>
                <a:lnTo>
                  <a:pt x="475699" y="12801"/>
                </a:lnTo>
                <a:lnTo>
                  <a:pt x="522205" y="7242"/>
                </a:lnTo>
                <a:lnTo>
                  <a:pt x="564740" y="3057"/>
                </a:lnTo>
                <a:lnTo>
                  <a:pt x="609023" y="269"/>
                </a:lnTo>
                <a:lnTo>
                  <a:pt x="651961" y="10"/>
                </a:lnTo>
                <a:lnTo>
                  <a:pt x="694765" y="0"/>
                </a:lnTo>
                <a:lnTo>
                  <a:pt x="740742" y="706"/>
                </a:lnTo>
                <a:lnTo>
                  <a:pt x="771858" y="6089"/>
                </a:lnTo>
                <a:lnTo>
                  <a:pt x="790061" y="6350"/>
                </a:lnTo>
                <a:lnTo>
                  <a:pt x="790068" y="9721"/>
                </a:lnTo>
                <a:lnTo>
                  <a:pt x="790774" y="10714"/>
                </a:lnTo>
                <a:lnTo>
                  <a:pt x="796421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68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SMARTInkShape-Group851">
            <a:extLst>
              <a:ext uri="{FF2B5EF4-FFF2-40B4-BE49-F238E27FC236}">
                <a16:creationId xmlns:a16="http://schemas.microsoft.com/office/drawing/2014/main" xmlns="" id="{E8FB0AE5-D427-48FA-86BA-59F6D6CD54C9}"/>
              </a:ext>
            </a:extLst>
          </p:cNvPr>
          <p:cNvGrpSpPr/>
          <p:nvPr/>
        </p:nvGrpSpPr>
        <p:grpSpPr>
          <a:xfrm>
            <a:off x="7848600" y="1720850"/>
            <a:ext cx="2879650" cy="546101"/>
            <a:chOff x="7848600" y="1720850"/>
            <a:chExt cx="2879650" cy="546101"/>
          </a:xfrm>
        </p:grpSpPr>
        <p:sp>
          <p:nvSpPr>
            <p:cNvPr id="1424" name="SMARTInkShape-4017">
              <a:extLst>
                <a:ext uri="{FF2B5EF4-FFF2-40B4-BE49-F238E27FC236}">
                  <a16:creationId xmlns:a16="http://schemas.microsoft.com/office/drawing/2014/main" xmlns="" id="{E76F30B2-6A7F-42C9-B8BB-700431BE1B7C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0107257" y="1752600"/>
              <a:ext cx="71794" cy="272863"/>
            </a:xfrm>
            <a:custGeom>
              <a:avLst/>
              <a:gdLst/>
              <a:ahLst/>
              <a:cxnLst/>
              <a:rect l="0" t="0" r="0" b="0"/>
              <a:pathLst>
                <a:path w="71794" h="272863">
                  <a:moveTo>
                    <a:pt x="40043" y="0"/>
                  </a:moveTo>
                  <a:lnTo>
                    <a:pt x="40043" y="0"/>
                  </a:lnTo>
                  <a:lnTo>
                    <a:pt x="38162" y="43584"/>
                  </a:lnTo>
                  <a:lnTo>
                    <a:pt x="35017" y="81588"/>
                  </a:lnTo>
                  <a:lnTo>
                    <a:pt x="32164" y="113872"/>
                  </a:lnTo>
                  <a:lnTo>
                    <a:pt x="23842" y="151740"/>
                  </a:lnTo>
                  <a:lnTo>
                    <a:pt x="14968" y="186443"/>
                  </a:lnTo>
                  <a:lnTo>
                    <a:pt x="3921" y="228104"/>
                  </a:lnTo>
                  <a:lnTo>
                    <a:pt x="0" y="247429"/>
                  </a:lnTo>
                  <a:lnTo>
                    <a:pt x="607" y="260722"/>
                  </a:lnTo>
                  <a:lnTo>
                    <a:pt x="3231" y="269453"/>
                  </a:lnTo>
                  <a:lnTo>
                    <a:pt x="4918" y="272768"/>
                  </a:lnTo>
                  <a:lnTo>
                    <a:pt x="8866" y="272862"/>
                  </a:lnTo>
                  <a:lnTo>
                    <a:pt x="50093" y="252303"/>
                  </a:lnTo>
                  <a:lnTo>
                    <a:pt x="71793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4018">
              <a:extLst>
                <a:ext uri="{FF2B5EF4-FFF2-40B4-BE49-F238E27FC236}">
                  <a16:creationId xmlns:a16="http://schemas.microsoft.com/office/drawing/2014/main" xmlns="" id="{4EAF3289-E707-4003-BF60-75DD86BF7F2E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0090150" y="18923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47402" y="144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4019">
              <a:extLst>
                <a:ext uri="{FF2B5EF4-FFF2-40B4-BE49-F238E27FC236}">
                  <a16:creationId xmlns:a16="http://schemas.microsoft.com/office/drawing/2014/main" xmlns="" id="{754134A7-3B8D-4667-8877-9EC5C7F09FD1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0234389" y="1888050"/>
              <a:ext cx="135162" cy="103236"/>
            </a:xfrm>
            <a:custGeom>
              <a:avLst/>
              <a:gdLst/>
              <a:ahLst/>
              <a:cxnLst/>
              <a:rect l="0" t="0" r="0" b="0"/>
              <a:pathLst>
                <a:path w="135162" h="103236">
                  <a:moveTo>
                    <a:pt x="1811" y="42350"/>
                  </a:moveTo>
                  <a:lnTo>
                    <a:pt x="1811" y="42350"/>
                  </a:lnTo>
                  <a:lnTo>
                    <a:pt x="1809" y="45721"/>
                  </a:lnTo>
                  <a:lnTo>
                    <a:pt x="3928" y="46008"/>
                  </a:lnTo>
                  <a:lnTo>
                    <a:pt x="11924" y="44446"/>
                  </a:lnTo>
                  <a:lnTo>
                    <a:pt x="28325" y="36229"/>
                  </a:lnTo>
                  <a:lnTo>
                    <a:pt x="55078" y="12788"/>
                  </a:lnTo>
                  <a:lnTo>
                    <a:pt x="60763" y="4987"/>
                  </a:lnTo>
                  <a:lnTo>
                    <a:pt x="60869" y="2625"/>
                  </a:lnTo>
                  <a:lnTo>
                    <a:pt x="59528" y="1050"/>
                  </a:lnTo>
                  <a:lnTo>
                    <a:pt x="57222" y="0"/>
                  </a:lnTo>
                  <a:lnTo>
                    <a:pt x="54274" y="711"/>
                  </a:lnTo>
                  <a:lnTo>
                    <a:pt x="22490" y="20391"/>
                  </a:lnTo>
                  <a:lnTo>
                    <a:pt x="7860" y="37020"/>
                  </a:lnTo>
                  <a:lnTo>
                    <a:pt x="1442" y="49153"/>
                  </a:lnTo>
                  <a:lnTo>
                    <a:pt x="0" y="61601"/>
                  </a:lnTo>
                  <a:lnTo>
                    <a:pt x="2416" y="73484"/>
                  </a:lnTo>
                  <a:lnTo>
                    <a:pt x="8195" y="83469"/>
                  </a:lnTo>
                  <a:lnTo>
                    <a:pt x="26123" y="97023"/>
                  </a:lnTo>
                  <a:lnTo>
                    <a:pt x="49310" y="103235"/>
                  </a:lnTo>
                  <a:lnTo>
                    <a:pt x="77424" y="98333"/>
                  </a:lnTo>
                  <a:lnTo>
                    <a:pt x="135161" y="74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4020">
              <a:extLst>
                <a:ext uri="{FF2B5EF4-FFF2-40B4-BE49-F238E27FC236}">
                  <a16:creationId xmlns:a16="http://schemas.microsoft.com/office/drawing/2014/main" xmlns="" id="{CBFDC844-4BB7-4D1D-82B7-9CB8BEA5C357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0369550" y="1889682"/>
              <a:ext cx="35121" cy="125601"/>
            </a:xfrm>
            <a:custGeom>
              <a:avLst/>
              <a:gdLst/>
              <a:ahLst/>
              <a:cxnLst/>
              <a:rect l="0" t="0" r="0" b="0"/>
              <a:pathLst>
                <a:path w="35121" h="125601">
                  <a:moveTo>
                    <a:pt x="31750" y="34368"/>
                  </a:moveTo>
                  <a:lnTo>
                    <a:pt x="31750" y="34368"/>
                  </a:lnTo>
                  <a:lnTo>
                    <a:pt x="35120" y="27626"/>
                  </a:lnTo>
                  <a:lnTo>
                    <a:pt x="34702" y="24229"/>
                  </a:lnTo>
                  <a:lnTo>
                    <a:pt x="26904" y="7885"/>
                  </a:lnTo>
                  <a:lnTo>
                    <a:pt x="22305" y="3077"/>
                  </a:lnTo>
                  <a:lnTo>
                    <a:pt x="19103" y="808"/>
                  </a:lnTo>
                  <a:lnTo>
                    <a:pt x="16263" y="0"/>
                  </a:lnTo>
                  <a:lnTo>
                    <a:pt x="13665" y="167"/>
                  </a:lnTo>
                  <a:lnTo>
                    <a:pt x="11226" y="984"/>
                  </a:lnTo>
                  <a:lnTo>
                    <a:pt x="6637" y="5655"/>
                  </a:lnTo>
                  <a:lnTo>
                    <a:pt x="2949" y="12434"/>
                  </a:lnTo>
                  <a:lnTo>
                    <a:pt x="1311" y="20151"/>
                  </a:lnTo>
                  <a:lnTo>
                    <a:pt x="3759" y="35800"/>
                  </a:lnTo>
                  <a:lnTo>
                    <a:pt x="30097" y="79266"/>
                  </a:lnTo>
                  <a:lnTo>
                    <a:pt x="32765" y="85467"/>
                  </a:lnTo>
                  <a:lnTo>
                    <a:pt x="33848" y="98001"/>
                  </a:lnTo>
                  <a:lnTo>
                    <a:pt x="31976" y="109216"/>
                  </a:lnTo>
                  <a:lnTo>
                    <a:pt x="28793" y="116552"/>
                  </a:lnTo>
                  <a:lnTo>
                    <a:pt x="23145" y="122165"/>
                  </a:lnTo>
                  <a:lnTo>
                    <a:pt x="19663" y="124649"/>
                  </a:lnTo>
                  <a:lnTo>
                    <a:pt x="15931" y="125600"/>
                  </a:lnTo>
                  <a:lnTo>
                    <a:pt x="8021" y="124775"/>
                  </a:lnTo>
                  <a:lnTo>
                    <a:pt x="5348" y="122156"/>
                  </a:lnTo>
                  <a:lnTo>
                    <a:pt x="0" y="1042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4021">
              <a:extLst>
                <a:ext uri="{FF2B5EF4-FFF2-40B4-BE49-F238E27FC236}">
                  <a16:creationId xmlns:a16="http://schemas.microsoft.com/office/drawing/2014/main" xmlns="" id="{432F77CC-DF9F-4431-823B-82041DA9D284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10481844" y="1720850"/>
              <a:ext cx="65507" cy="264518"/>
            </a:xfrm>
            <a:custGeom>
              <a:avLst/>
              <a:gdLst/>
              <a:ahLst/>
              <a:cxnLst/>
              <a:rect l="0" t="0" r="0" b="0"/>
              <a:pathLst>
                <a:path w="65507" h="264518">
                  <a:moveTo>
                    <a:pt x="65506" y="0"/>
                  </a:moveTo>
                  <a:lnTo>
                    <a:pt x="65506" y="0"/>
                  </a:lnTo>
                  <a:lnTo>
                    <a:pt x="58763" y="6742"/>
                  </a:lnTo>
                  <a:lnTo>
                    <a:pt x="51200" y="27789"/>
                  </a:lnTo>
                  <a:lnTo>
                    <a:pt x="41618" y="72987"/>
                  </a:lnTo>
                  <a:lnTo>
                    <a:pt x="30833" y="117895"/>
                  </a:lnTo>
                  <a:lnTo>
                    <a:pt x="18701" y="162089"/>
                  </a:lnTo>
                  <a:lnTo>
                    <a:pt x="6874" y="200897"/>
                  </a:lnTo>
                  <a:lnTo>
                    <a:pt x="0" y="230191"/>
                  </a:lnTo>
                  <a:lnTo>
                    <a:pt x="644" y="245535"/>
                  </a:lnTo>
                  <a:lnTo>
                    <a:pt x="5163" y="255647"/>
                  </a:lnTo>
                  <a:lnTo>
                    <a:pt x="8345" y="259331"/>
                  </a:lnTo>
                  <a:lnTo>
                    <a:pt x="15640" y="263425"/>
                  </a:lnTo>
                  <a:lnTo>
                    <a:pt x="19562" y="264517"/>
                  </a:lnTo>
                  <a:lnTo>
                    <a:pt x="24295" y="263128"/>
                  </a:lnTo>
                  <a:lnTo>
                    <a:pt x="46456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4022">
              <a:extLst>
                <a:ext uri="{FF2B5EF4-FFF2-40B4-BE49-F238E27FC236}">
                  <a16:creationId xmlns:a16="http://schemas.microsoft.com/office/drawing/2014/main" xmlns="" id="{E8001B2F-0D58-47A2-B381-7BF958D45D6C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10450279" y="1860550"/>
              <a:ext cx="122472" cy="12701"/>
            </a:xfrm>
            <a:custGeom>
              <a:avLst/>
              <a:gdLst/>
              <a:ahLst/>
              <a:cxnLst/>
              <a:rect l="0" t="0" r="0" b="0"/>
              <a:pathLst>
                <a:path w="122472" h="12701">
                  <a:moveTo>
                    <a:pt x="8171" y="12700"/>
                  </a:moveTo>
                  <a:lnTo>
                    <a:pt x="8171" y="12700"/>
                  </a:lnTo>
                  <a:lnTo>
                    <a:pt x="149" y="8336"/>
                  </a:lnTo>
                  <a:lnTo>
                    <a:pt x="0" y="7674"/>
                  </a:lnTo>
                  <a:lnTo>
                    <a:pt x="608" y="7233"/>
                  </a:lnTo>
                  <a:lnTo>
                    <a:pt x="45084" y="3056"/>
                  </a:lnTo>
                  <a:lnTo>
                    <a:pt x="90761" y="906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4023">
              <a:extLst>
                <a:ext uri="{FF2B5EF4-FFF2-40B4-BE49-F238E27FC236}">
                  <a16:creationId xmlns:a16="http://schemas.microsoft.com/office/drawing/2014/main" xmlns="" id="{98EB6625-55EA-44AA-81E8-72157D629A70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7848600" y="2082836"/>
              <a:ext cx="2879650" cy="184115"/>
            </a:xfrm>
            <a:custGeom>
              <a:avLst/>
              <a:gdLst/>
              <a:ahLst/>
              <a:cxnLst/>
              <a:rect l="0" t="0" r="0" b="0"/>
              <a:pathLst>
                <a:path w="2879650" h="184115">
                  <a:moveTo>
                    <a:pt x="0" y="184114"/>
                  </a:moveTo>
                  <a:lnTo>
                    <a:pt x="0" y="184114"/>
                  </a:lnTo>
                  <a:lnTo>
                    <a:pt x="41837" y="182703"/>
                  </a:lnTo>
                  <a:lnTo>
                    <a:pt x="65286" y="180351"/>
                  </a:lnTo>
                  <a:lnTo>
                    <a:pt x="92207" y="177372"/>
                  </a:lnTo>
                  <a:lnTo>
                    <a:pt x="125677" y="173975"/>
                  </a:lnTo>
                  <a:lnTo>
                    <a:pt x="163514" y="170299"/>
                  </a:lnTo>
                  <a:lnTo>
                    <a:pt x="204258" y="166437"/>
                  </a:lnTo>
                  <a:lnTo>
                    <a:pt x="253295" y="161040"/>
                  </a:lnTo>
                  <a:lnTo>
                    <a:pt x="307857" y="154621"/>
                  </a:lnTo>
                  <a:lnTo>
                    <a:pt x="366105" y="147518"/>
                  </a:lnTo>
                  <a:lnTo>
                    <a:pt x="432453" y="139961"/>
                  </a:lnTo>
                  <a:lnTo>
                    <a:pt x="504202" y="132101"/>
                  </a:lnTo>
                  <a:lnTo>
                    <a:pt x="579551" y="124039"/>
                  </a:lnTo>
                  <a:lnTo>
                    <a:pt x="659418" y="115841"/>
                  </a:lnTo>
                  <a:lnTo>
                    <a:pt x="742295" y="107555"/>
                  </a:lnTo>
                  <a:lnTo>
                    <a:pt x="827180" y="99208"/>
                  </a:lnTo>
                  <a:lnTo>
                    <a:pt x="914109" y="92232"/>
                  </a:lnTo>
                  <a:lnTo>
                    <a:pt x="1002399" y="86170"/>
                  </a:lnTo>
                  <a:lnTo>
                    <a:pt x="1091599" y="80718"/>
                  </a:lnTo>
                  <a:lnTo>
                    <a:pt x="1184228" y="75672"/>
                  </a:lnTo>
                  <a:lnTo>
                    <a:pt x="1279142" y="70897"/>
                  </a:lnTo>
                  <a:lnTo>
                    <a:pt x="1375577" y="66303"/>
                  </a:lnTo>
                  <a:lnTo>
                    <a:pt x="1471616" y="61829"/>
                  </a:lnTo>
                  <a:lnTo>
                    <a:pt x="1567394" y="57435"/>
                  </a:lnTo>
                  <a:lnTo>
                    <a:pt x="1662997" y="53095"/>
                  </a:lnTo>
                  <a:lnTo>
                    <a:pt x="1757069" y="48084"/>
                  </a:lnTo>
                  <a:lnTo>
                    <a:pt x="1850124" y="42627"/>
                  </a:lnTo>
                  <a:lnTo>
                    <a:pt x="1942501" y="36873"/>
                  </a:lnTo>
                  <a:lnTo>
                    <a:pt x="2033011" y="31626"/>
                  </a:lnTo>
                  <a:lnTo>
                    <a:pt x="2122280" y="26716"/>
                  </a:lnTo>
                  <a:lnTo>
                    <a:pt x="2210720" y="22032"/>
                  </a:lnTo>
                  <a:lnTo>
                    <a:pt x="2292963" y="18204"/>
                  </a:lnTo>
                  <a:lnTo>
                    <a:pt x="2371076" y="14946"/>
                  </a:lnTo>
                  <a:lnTo>
                    <a:pt x="2446434" y="12069"/>
                  </a:lnTo>
                  <a:lnTo>
                    <a:pt x="2514312" y="9445"/>
                  </a:lnTo>
                  <a:lnTo>
                    <a:pt x="2577203" y="6990"/>
                  </a:lnTo>
                  <a:lnTo>
                    <a:pt x="2636767" y="4648"/>
                  </a:lnTo>
                  <a:lnTo>
                    <a:pt x="2687768" y="3087"/>
                  </a:lnTo>
                  <a:lnTo>
                    <a:pt x="2733056" y="2046"/>
                  </a:lnTo>
                  <a:lnTo>
                    <a:pt x="2774538" y="1352"/>
                  </a:lnTo>
                  <a:lnTo>
                    <a:pt x="2806424" y="889"/>
                  </a:lnTo>
                  <a:lnTo>
                    <a:pt x="2853144" y="375"/>
                  </a:lnTo>
                  <a:lnTo>
                    <a:pt x="2879649" y="86"/>
                  </a:lnTo>
                  <a:lnTo>
                    <a:pt x="2852696" y="0"/>
                  </a:lnTo>
                  <a:lnTo>
                    <a:pt x="2830309" y="1399"/>
                  </a:lnTo>
                  <a:lnTo>
                    <a:pt x="2801978" y="3743"/>
                  </a:lnTo>
                  <a:lnTo>
                    <a:pt x="2769685" y="6717"/>
                  </a:lnTo>
                  <a:lnTo>
                    <a:pt x="2728402" y="10110"/>
                  </a:lnTo>
                  <a:lnTo>
                    <a:pt x="2681123" y="13784"/>
                  </a:lnTo>
                  <a:lnTo>
                    <a:pt x="2629849" y="17644"/>
                  </a:lnTo>
                  <a:lnTo>
                    <a:pt x="2568149" y="21628"/>
                  </a:lnTo>
                  <a:lnTo>
                    <a:pt x="2499499" y="25696"/>
                  </a:lnTo>
                  <a:lnTo>
                    <a:pt x="2426215" y="29818"/>
                  </a:lnTo>
                  <a:lnTo>
                    <a:pt x="2344904" y="33978"/>
                  </a:lnTo>
                  <a:lnTo>
                    <a:pt x="2258241" y="38162"/>
                  </a:lnTo>
                  <a:lnTo>
                    <a:pt x="2168013" y="42363"/>
                  </a:lnTo>
                  <a:lnTo>
                    <a:pt x="2071169" y="47280"/>
                  </a:lnTo>
                  <a:lnTo>
                    <a:pt x="1969918" y="52675"/>
                  </a:lnTo>
                  <a:lnTo>
                    <a:pt x="1865728" y="58388"/>
                  </a:lnTo>
                  <a:lnTo>
                    <a:pt x="1753230" y="65019"/>
                  </a:lnTo>
                  <a:lnTo>
                    <a:pt x="1635191" y="72262"/>
                  </a:lnTo>
                  <a:lnTo>
                    <a:pt x="1513461" y="79912"/>
                  </a:lnTo>
                  <a:lnTo>
                    <a:pt x="1389973" y="87835"/>
                  </a:lnTo>
                  <a:lnTo>
                    <a:pt x="1265316" y="95939"/>
                  </a:lnTo>
                  <a:lnTo>
                    <a:pt x="1139877" y="104164"/>
                  </a:lnTo>
                  <a:lnTo>
                    <a:pt x="1018152" y="113175"/>
                  </a:lnTo>
                  <a:lnTo>
                    <a:pt x="898901" y="122710"/>
                  </a:lnTo>
                  <a:lnTo>
                    <a:pt x="781300" y="132595"/>
                  </a:lnTo>
                  <a:lnTo>
                    <a:pt x="702901" y="139185"/>
                  </a:lnTo>
                  <a:lnTo>
                    <a:pt x="546100" y="152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6" name="SMARTInkShape-Group852">
            <a:extLst>
              <a:ext uri="{FF2B5EF4-FFF2-40B4-BE49-F238E27FC236}">
                <a16:creationId xmlns:a16="http://schemas.microsoft.com/office/drawing/2014/main" xmlns="" id="{29E25757-E348-4199-B4A0-70DADD3A72F5}"/>
              </a:ext>
            </a:extLst>
          </p:cNvPr>
          <p:cNvGrpSpPr/>
          <p:nvPr/>
        </p:nvGrpSpPr>
        <p:grpSpPr>
          <a:xfrm>
            <a:off x="9258300" y="1794530"/>
            <a:ext cx="406401" cy="243821"/>
            <a:chOff x="9258300" y="1794530"/>
            <a:chExt cx="406401" cy="243821"/>
          </a:xfrm>
        </p:grpSpPr>
        <p:sp>
          <p:nvSpPr>
            <p:cNvPr id="1432" name="SMARTInkShape-4024">
              <a:extLst>
                <a:ext uri="{FF2B5EF4-FFF2-40B4-BE49-F238E27FC236}">
                  <a16:creationId xmlns:a16="http://schemas.microsoft.com/office/drawing/2014/main" xmlns="" id="{68B72F6F-B54F-432E-97F0-587DA0BF8D5D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9258300" y="1797050"/>
              <a:ext cx="9421" cy="241301"/>
            </a:xfrm>
            <a:custGeom>
              <a:avLst/>
              <a:gdLst/>
              <a:ahLst/>
              <a:cxnLst/>
              <a:rect l="0" t="0" r="0" b="0"/>
              <a:pathLst>
                <a:path w="9421" h="241301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9420" y="43351"/>
                  </a:lnTo>
                  <a:lnTo>
                    <a:pt x="7574" y="86771"/>
                  </a:lnTo>
                  <a:lnTo>
                    <a:pt x="6712" y="131935"/>
                  </a:lnTo>
                  <a:lnTo>
                    <a:pt x="5751" y="178635"/>
                  </a:lnTo>
                  <a:lnTo>
                    <a:pt x="3227" y="221448"/>
                  </a:lnTo>
                  <a:lnTo>
                    <a:pt x="6350" y="241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4025">
              <a:extLst>
                <a:ext uri="{FF2B5EF4-FFF2-40B4-BE49-F238E27FC236}">
                  <a16:creationId xmlns:a16="http://schemas.microsoft.com/office/drawing/2014/main" xmlns="" id="{CC354905-1B85-48A5-A574-8DB1ADB48C62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9290569" y="1822450"/>
              <a:ext cx="94732" cy="184151"/>
            </a:xfrm>
            <a:custGeom>
              <a:avLst/>
              <a:gdLst/>
              <a:ahLst/>
              <a:cxnLst/>
              <a:rect l="0" t="0" r="0" b="0"/>
              <a:pathLst>
                <a:path w="94732" h="184151">
                  <a:moveTo>
                    <a:pt x="94731" y="0"/>
                  </a:moveTo>
                  <a:lnTo>
                    <a:pt x="94731" y="0"/>
                  </a:lnTo>
                  <a:lnTo>
                    <a:pt x="91360" y="3371"/>
                  </a:lnTo>
                  <a:lnTo>
                    <a:pt x="73062" y="32603"/>
                  </a:lnTo>
                  <a:lnTo>
                    <a:pt x="31884" y="75392"/>
                  </a:lnTo>
                  <a:lnTo>
                    <a:pt x="11736" y="90596"/>
                  </a:lnTo>
                  <a:lnTo>
                    <a:pt x="1234" y="94637"/>
                  </a:lnTo>
                  <a:lnTo>
                    <a:pt x="0" y="105181"/>
                  </a:lnTo>
                  <a:lnTo>
                    <a:pt x="3006" y="118340"/>
                  </a:lnTo>
                  <a:lnTo>
                    <a:pt x="23259" y="152755"/>
                  </a:lnTo>
                  <a:lnTo>
                    <a:pt x="38981" y="168184"/>
                  </a:lnTo>
                  <a:lnTo>
                    <a:pt x="57046" y="178322"/>
                  </a:lnTo>
                  <a:lnTo>
                    <a:pt x="82031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4026">
              <a:extLst>
                <a:ext uri="{FF2B5EF4-FFF2-40B4-BE49-F238E27FC236}">
                  <a16:creationId xmlns:a16="http://schemas.microsoft.com/office/drawing/2014/main" xmlns="" id="{594B2DF9-5D51-476E-92DC-76C2C1D97B38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9442450" y="19558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5580" y="5467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4027">
              <a:extLst>
                <a:ext uri="{FF2B5EF4-FFF2-40B4-BE49-F238E27FC236}">
                  <a16:creationId xmlns:a16="http://schemas.microsoft.com/office/drawing/2014/main" xmlns="" id="{BCDE7E53-AFB4-41A9-9E49-4AB6C478DF83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9607550" y="1794530"/>
              <a:ext cx="57151" cy="195015"/>
            </a:xfrm>
            <a:custGeom>
              <a:avLst/>
              <a:gdLst/>
              <a:ahLst/>
              <a:cxnLst/>
              <a:rect l="0" t="0" r="0" b="0"/>
              <a:pathLst>
                <a:path w="57151" h="195015">
                  <a:moveTo>
                    <a:pt x="57150" y="21570"/>
                  </a:moveTo>
                  <a:lnTo>
                    <a:pt x="57150" y="21570"/>
                  </a:lnTo>
                  <a:lnTo>
                    <a:pt x="57150" y="14828"/>
                  </a:lnTo>
                  <a:lnTo>
                    <a:pt x="55269" y="9636"/>
                  </a:lnTo>
                  <a:lnTo>
                    <a:pt x="53779" y="7264"/>
                  </a:lnTo>
                  <a:lnTo>
                    <a:pt x="44940" y="555"/>
                  </a:lnTo>
                  <a:lnTo>
                    <a:pt x="35497" y="0"/>
                  </a:lnTo>
                  <a:lnTo>
                    <a:pt x="30012" y="840"/>
                  </a:lnTo>
                  <a:lnTo>
                    <a:pt x="22041" y="5536"/>
                  </a:lnTo>
                  <a:lnTo>
                    <a:pt x="7803" y="23420"/>
                  </a:lnTo>
                  <a:lnTo>
                    <a:pt x="3467" y="36974"/>
                  </a:lnTo>
                  <a:lnTo>
                    <a:pt x="684" y="68671"/>
                  </a:lnTo>
                  <a:lnTo>
                    <a:pt x="4066" y="83426"/>
                  </a:lnTo>
                  <a:lnTo>
                    <a:pt x="17738" y="110145"/>
                  </a:lnTo>
                  <a:lnTo>
                    <a:pt x="44501" y="139703"/>
                  </a:lnTo>
                  <a:lnTo>
                    <a:pt x="48000" y="150273"/>
                  </a:lnTo>
                  <a:lnTo>
                    <a:pt x="48851" y="161321"/>
                  </a:lnTo>
                  <a:lnTo>
                    <a:pt x="46875" y="170935"/>
                  </a:lnTo>
                  <a:lnTo>
                    <a:pt x="39884" y="179912"/>
                  </a:lnTo>
                  <a:lnTo>
                    <a:pt x="21518" y="193802"/>
                  </a:lnTo>
                  <a:lnTo>
                    <a:pt x="17874" y="194952"/>
                  </a:lnTo>
                  <a:lnTo>
                    <a:pt x="14738" y="195014"/>
                  </a:lnTo>
                  <a:lnTo>
                    <a:pt x="9372" y="193200"/>
                  </a:lnTo>
                  <a:lnTo>
                    <a:pt x="0" y="1866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3" name="SMARTInkShape-Group853">
            <a:extLst>
              <a:ext uri="{FF2B5EF4-FFF2-40B4-BE49-F238E27FC236}">
                <a16:creationId xmlns:a16="http://schemas.microsoft.com/office/drawing/2014/main" xmlns="" id="{B8006A3A-3285-4ADC-A05A-90165DD124C4}"/>
              </a:ext>
            </a:extLst>
          </p:cNvPr>
          <p:cNvGrpSpPr/>
          <p:nvPr/>
        </p:nvGrpSpPr>
        <p:grpSpPr>
          <a:xfrm>
            <a:off x="7772400" y="1758950"/>
            <a:ext cx="1073151" cy="446254"/>
            <a:chOff x="7772400" y="1758950"/>
            <a:chExt cx="1073151" cy="446254"/>
          </a:xfrm>
        </p:grpSpPr>
        <p:sp>
          <p:nvSpPr>
            <p:cNvPr id="1437" name="SMARTInkShape-4028">
              <a:extLst>
                <a:ext uri="{FF2B5EF4-FFF2-40B4-BE49-F238E27FC236}">
                  <a16:creationId xmlns:a16="http://schemas.microsoft.com/office/drawing/2014/main" xmlns="" id="{1AFD224F-8ACF-4A36-BF3B-42D5C8377467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772400" y="1758950"/>
              <a:ext cx="38101" cy="365032"/>
            </a:xfrm>
            <a:custGeom>
              <a:avLst/>
              <a:gdLst/>
              <a:ahLst/>
              <a:cxnLst/>
              <a:rect l="0" t="0" r="0" b="0"/>
              <a:pathLst>
                <a:path w="38101" h="365032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9" y="48184"/>
                  </a:lnTo>
                  <a:lnTo>
                    <a:pt x="12865" y="79035"/>
                  </a:lnTo>
                  <a:lnTo>
                    <a:pt x="17007" y="117677"/>
                  </a:lnTo>
                  <a:lnTo>
                    <a:pt x="21199" y="163073"/>
                  </a:lnTo>
                  <a:lnTo>
                    <a:pt x="23533" y="207708"/>
                  </a:lnTo>
                  <a:lnTo>
                    <a:pt x="25274" y="250359"/>
                  </a:lnTo>
                  <a:lnTo>
                    <a:pt x="28403" y="290482"/>
                  </a:lnTo>
                  <a:lnTo>
                    <a:pt x="30758" y="331916"/>
                  </a:lnTo>
                  <a:lnTo>
                    <a:pt x="31692" y="365031"/>
                  </a:lnTo>
                  <a:lnTo>
                    <a:pt x="38100" y="33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4029">
              <a:extLst>
                <a:ext uri="{FF2B5EF4-FFF2-40B4-BE49-F238E27FC236}">
                  <a16:creationId xmlns:a16="http://schemas.microsoft.com/office/drawing/2014/main" xmlns="" id="{082CB58F-306B-4447-9EC8-8CD13A56DD1E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8131529" y="1906221"/>
              <a:ext cx="91722" cy="176013"/>
            </a:xfrm>
            <a:custGeom>
              <a:avLst/>
              <a:gdLst/>
              <a:ahLst/>
              <a:cxnLst/>
              <a:rect l="0" t="0" r="0" b="0"/>
              <a:pathLst>
                <a:path w="91722" h="176013">
                  <a:moveTo>
                    <a:pt x="91721" y="17829"/>
                  </a:moveTo>
                  <a:lnTo>
                    <a:pt x="91721" y="17829"/>
                  </a:lnTo>
                  <a:lnTo>
                    <a:pt x="85946" y="12759"/>
                  </a:lnTo>
                  <a:lnTo>
                    <a:pt x="64588" y="1528"/>
                  </a:lnTo>
                  <a:lnTo>
                    <a:pt x="58965" y="0"/>
                  </a:lnTo>
                  <a:lnTo>
                    <a:pt x="45091" y="2512"/>
                  </a:lnTo>
                  <a:lnTo>
                    <a:pt x="27575" y="11095"/>
                  </a:lnTo>
                  <a:lnTo>
                    <a:pt x="8979" y="25947"/>
                  </a:lnTo>
                  <a:lnTo>
                    <a:pt x="2030" y="35783"/>
                  </a:lnTo>
                  <a:lnTo>
                    <a:pt x="177" y="40382"/>
                  </a:lnTo>
                  <a:lnTo>
                    <a:pt x="0" y="49254"/>
                  </a:lnTo>
                  <a:lnTo>
                    <a:pt x="940" y="53596"/>
                  </a:lnTo>
                  <a:lnTo>
                    <a:pt x="9005" y="66448"/>
                  </a:lnTo>
                  <a:lnTo>
                    <a:pt x="54100" y="100506"/>
                  </a:lnTo>
                  <a:lnTo>
                    <a:pt x="75556" y="115312"/>
                  </a:lnTo>
                  <a:lnTo>
                    <a:pt x="84066" y="126771"/>
                  </a:lnTo>
                  <a:lnTo>
                    <a:pt x="89453" y="141752"/>
                  </a:lnTo>
                  <a:lnTo>
                    <a:pt x="88092" y="147011"/>
                  </a:lnTo>
                  <a:lnTo>
                    <a:pt x="80936" y="158499"/>
                  </a:lnTo>
                  <a:lnTo>
                    <a:pt x="70701" y="166897"/>
                  </a:lnTo>
                  <a:lnTo>
                    <a:pt x="59094" y="172276"/>
                  </a:lnTo>
                  <a:lnTo>
                    <a:pt x="28106" y="176012"/>
                  </a:lnTo>
                  <a:lnTo>
                    <a:pt x="23205" y="174790"/>
                  </a:lnTo>
                  <a:lnTo>
                    <a:pt x="15878" y="169669"/>
                  </a:lnTo>
                  <a:lnTo>
                    <a:pt x="14348" y="167033"/>
                  </a:lnTo>
                  <a:lnTo>
                    <a:pt x="14033" y="164571"/>
                  </a:lnTo>
                  <a:lnTo>
                    <a:pt x="14530" y="162224"/>
                  </a:lnTo>
                  <a:lnTo>
                    <a:pt x="59971" y="1448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4030">
              <a:extLst>
                <a:ext uri="{FF2B5EF4-FFF2-40B4-BE49-F238E27FC236}">
                  <a16:creationId xmlns:a16="http://schemas.microsoft.com/office/drawing/2014/main" xmlns="" id="{C5E74302-F6DF-416D-86F6-5A090505F9CA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8276803" y="1945305"/>
              <a:ext cx="105198" cy="118965"/>
            </a:xfrm>
            <a:custGeom>
              <a:avLst/>
              <a:gdLst/>
              <a:ahLst/>
              <a:cxnLst/>
              <a:rect l="0" t="0" r="0" b="0"/>
              <a:pathLst>
                <a:path w="105198" h="118965">
                  <a:moveTo>
                    <a:pt x="73447" y="35895"/>
                  </a:moveTo>
                  <a:lnTo>
                    <a:pt x="73447" y="35895"/>
                  </a:lnTo>
                  <a:lnTo>
                    <a:pt x="68378" y="30120"/>
                  </a:lnTo>
                  <a:lnTo>
                    <a:pt x="57146" y="12421"/>
                  </a:lnTo>
                  <a:lnTo>
                    <a:pt x="55619" y="5236"/>
                  </a:lnTo>
                  <a:lnTo>
                    <a:pt x="53800" y="2756"/>
                  </a:lnTo>
                  <a:lnTo>
                    <a:pt x="51176" y="1102"/>
                  </a:lnTo>
                  <a:lnTo>
                    <a:pt x="48017" y="0"/>
                  </a:lnTo>
                  <a:lnTo>
                    <a:pt x="40744" y="656"/>
                  </a:lnTo>
                  <a:lnTo>
                    <a:pt x="36827" y="1819"/>
                  </a:lnTo>
                  <a:lnTo>
                    <a:pt x="21204" y="16940"/>
                  </a:lnTo>
                  <a:lnTo>
                    <a:pt x="6540" y="42665"/>
                  </a:lnTo>
                  <a:lnTo>
                    <a:pt x="0" y="72630"/>
                  </a:lnTo>
                  <a:lnTo>
                    <a:pt x="1434" y="100480"/>
                  </a:lnTo>
                  <a:lnTo>
                    <a:pt x="6398" y="112342"/>
                  </a:lnTo>
                  <a:lnTo>
                    <a:pt x="9697" y="116493"/>
                  </a:lnTo>
                  <a:lnTo>
                    <a:pt x="14719" y="118555"/>
                  </a:lnTo>
                  <a:lnTo>
                    <a:pt x="27825" y="118964"/>
                  </a:lnTo>
                  <a:lnTo>
                    <a:pt x="33860" y="116674"/>
                  </a:lnTo>
                  <a:lnTo>
                    <a:pt x="44329" y="108486"/>
                  </a:lnTo>
                  <a:lnTo>
                    <a:pt x="58156" y="85233"/>
                  </a:lnTo>
                  <a:lnTo>
                    <a:pt x="69683" y="40578"/>
                  </a:lnTo>
                  <a:lnTo>
                    <a:pt x="71773" y="36330"/>
                  </a:lnTo>
                  <a:lnTo>
                    <a:pt x="72332" y="36185"/>
                  </a:lnTo>
                  <a:lnTo>
                    <a:pt x="69568" y="47502"/>
                  </a:lnTo>
                  <a:lnTo>
                    <a:pt x="76168" y="80062"/>
                  </a:lnTo>
                  <a:lnTo>
                    <a:pt x="83829" y="91038"/>
                  </a:lnTo>
                  <a:lnTo>
                    <a:pt x="105197" y="112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4031">
              <a:extLst>
                <a:ext uri="{FF2B5EF4-FFF2-40B4-BE49-F238E27FC236}">
                  <a16:creationId xmlns:a16="http://schemas.microsoft.com/office/drawing/2014/main" xmlns="" id="{50DC15B9-4655-403F-BB63-6E107FD0C1B8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8426450" y="1961606"/>
              <a:ext cx="95251" cy="102145"/>
            </a:xfrm>
            <a:custGeom>
              <a:avLst/>
              <a:gdLst/>
              <a:ahLst/>
              <a:cxnLst/>
              <a:rect l="0" t="0" r="0" b="0"/>
              <a:pathLst>
                <a:path w="95251" h="102145">
                  <a:moveTo>
                    <a:pt x="0" y="6894"/>
                  </a:moveTo>
                  <a:lnTo>
                    <a:pt x="0" y="6894"/>
                  </a:lnTo>
                  <a:lnTo>
                    <a:pt x="3370" y="48957"/>
                  </a:lnTo>
                  <a:lnTo>
                    <a:pt x="9459" y="85863"/>
                  </a:lnTo>
                  <a:lnTo>
                    <a:pt x="11259" y="89499"/>
                  </a:lnTo>
                  <a:lnTo>
                    <a:pt x="11740" y="89480"/>
                  </a:lnTo>
                  <a:lnTo>
                    <a:pt x="15787" y="82713"/>
                  </a:lnTo>
                  <a:lnTo>
                    <a:pt x="22134" y="41915"/>
                  </a:lnTo>
                  <a:lnTo>
                    <a:pt x="31878" y="6062"/>
                  </a:lnTo>
                  <a:lnTo>
                    <a:pt x="33952" y="2106"/>
                  </a:lnTo>
                  <a:lnTo>
                    <a:pt x="36040" y="879"/>
                  </a:lnTo>
                  <a:lnTo>
                    <a:pt x="38139" y="1473"/>
                  </a:lnTo>
                  <a:lnTo>
                    <a:pt x="42349" y="5896"/>
                  </a:lnTo>
                  <a:lnTo>
                    <a:pt x="46573" y="12565"/>
                  </a:lnTo>
                  <a:lnTo>
                    <a:pt x="49965" y="32709"/>
                  </a:lnTo>
                  <a:lnTo>
                    <a:pt x="50690" y="51982"/>
                  </a:lnTo>
                  <a:lnTo>
                    <a:pt x="51431" y="53180"/>
                  </a:lnTo>
                  <a:lnTo>
                    <a:pt x="52632" y="53274"/>
                  </a:lnTo>
                  <a:lnTo>
                    <a:pt x="54138" y="52630"/>
                  </a:lnTo>
                  <a:lnTo>
                    <a:pt x="55142" y="50790"/>
                  </a:lnTo>
                  <a:lnTo>
                    <a:pt x="59376" y="38636"/>
                  </a:lnTo>
                  <a:lnTo>
                    <a:pt x="82311" y="3025"/>
                  </a:lnTo>
                  <a:lnTo>
                    <a:pt x="85213" y="787"/>
                  </a:lnTo>
                  <a:lnTo>
                    <a:pt x="87854" y="0"/>
                  </a:lnTo>
                  <a:lnTo>
                    <a:pt x="90319" y="182"/>
                  </a:lnTo>
                  <a:lnTo>
                    <a:pt x="91963" y="2419"/>
                  </a:lnTo>
                  <a:lnTo>
                    <a:pt x="94276" y="16387"/>
                  </a:lnTo>
                  <a:lnTo>
                    <a:pt x="95165" y="62389"/>
                  </a:lnTo>
                  <a:lnTo>
                    <a:pt x="95250" y="102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4032">
              <a:extLst>
                <a:ext uri="{FF2B5EF4-FFF2-40B4-BE49-F238E27FC236}">
                  <a16:creationId xmlns:a16="http://schemas.microsoft.com/office/drawing/2014/main" xmlns="" id="{705D3278-CFC7-4D3F-85BA-BA2C21EE1F5D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8553812" y="1947246"/>
              <a:ext cx="104818" cy="257958"/>
            </a:xfrm>
            <a:custGeom>
              <a:avLst/>
              <a:gdLst/>
              <a:ahLst/>
              <a:cxnLst/>
              <a:rect l="0" t="0" r="0" b="0"/>
              <a:pathLst>
                <a:path w="104818" h="257958">
                  <a:moveTo>
                    <a:pt x="18688" y="27604"/>
                  </a:moveTo>
                  <a:lnTo>
                    <a:pt x="18688" y="27604"/>
                  </a:lnTo>
                  <a:lnTo>
                    <a:pt x="22058" y="24233"/>
                  </a:lnTo>
                  <a:lnTo>
                    <a:pt x="23051" y="23946"/>
                  </a:lnTo>
                  <a:lnTo>
                    <a:pt x="23713" y="24459"/>
                  </a:lnTo>
                  <a:lnTo>
                    <a:pt x="24155" y="25508"/>
                  </a:lnTo>
                  <a:lnTo>
                    <a:pt x="24776" y="33725"/>
                  </a:lnTo>
                  <a:lnTo>
                    <a:pt x="19978" y="73975"/>
                  </a:lnTo>
                  <a:lnTo>
                    <a:pt x="18943" y="121509"/>
                  </a:lnTo>
                  <a:lnTo>
                    <a:pt x="15392" y="163926"/>
                  </a:lnTo>
                  <a:lnTo>
                    <a:pt x="9871" y="207774"/>
                  </a:lnTo>
                  <a:lnTo>
                    <a:pt x="1472" y="253389"/>
                  </a:lnTo>
                  <a:lnTo>
                    <a:pt x="453" y="257775"/>
                  </a:lnTo>
                  <a:lnTo>
                    <a:pt x="181" y="257957"/>
                  </a:lnTo>
                  <a:lnTo>
                    <a:pt x="0" y="257373"/>
                  </a:lnTo>
                  <a:lnTo>
                    <a:pt x="11619" y="218057"/>
                  </a:lnTo>
                  <a:lnTo>
                    <a:pt x="16594" y="172464"/>
                  </a:lnTo>
                  <a:lnTo>
                    <a:pt x="19874" y="133614"/>
                  </a:lnTo>
                  <a:lnTo>
                    <a:pt x="28387" y="90477"/>
                  </a:lnTo>
                  <a:lnTo>
                    <a:pt x="37345" y="56724"/>
                  </a:lnTo>
                  <a:lnTo>
                    <a:pt x="54594" y="13052"/>
                  </a:lnTo>
                  <a:lnTo>
                    <a:pt x="63104" y="3497"/>
                  </a:lnTo>
                  <a:lnTo>
                    <a:pt x="67348" y="950"/>
                  </a:lnTo>
                  <a:lnTo>
                    <a:pt x="77709" y="0"/>
                  </a:lnTo>
                  <a:lnTo>
                    <a:pt x="83435" y="735"/>
                  </a:lnTo>
                  <a:lnTo>
                    <a:pt x="88664" y="4047"/>
                  </a:lnTo>
                  <a:lnTo>
                    <a:pt x="98237" y="15253"/>
                  </a:lnTo>
                  <a:lnTo>
                    <a:pt x="103432" y="29640"/>
                  </a:lnTo>
                  <a:lnTo>
                    <a:pt x="104817" y="37428"/>
                  </a:lnTo>
                  <a:lnTo>
                    <a:pt x="102593" y="53607"/>
                  </a:lnTo>
                  <a:lnTo>
                    <a:pt x="96196" y="69500"/>
                  </a:lnTo>
                  <a:lnTo>
                    <a:pt x="72195" y="100097"/>
                  </a:lnTo>
                  <a:lnTo>
                    <a:pt x="67764" y="102038"/>
                  </a:lnTo>
                  <a:lnTo>
                    <a:pt x="63400" y="101921"/>
                  </a:lnTo>
                  <a:lnTo>
                    <a:pt x="59079" y="100432"/>
                  </a:lnTo>
                  <a:lnTo>
                    <a:pt x="55493" y="96617"/>
                  </a:lnTo>
                  <a:lnTo>
                    <a:pt x="44088" y="720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4033">
              <a:extLst>
                <a:ext uri="{FF2B5EF4-FFF2-40B4-BE49-F238E27FC236}">
                  <a16:creationId xmlns:a16="http://schemas.microsoft.com/office/drawing/2014/main" xmlns="" id="{3BC92E63-F180-45BF-861B-D619EC8226DB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8703166" y="1778000"/>
              <a:ext cx="142385" cy="229513"/>
            </a:xfrm>
            <a:custGeom>
              <a:avLst/>
              <a:gdLst/>
              <a:ahLst/>
              <a:cxnLst/>
              <a:rect l="0" t="0" r="0" b="0"/>
              <a:pathLst>
                <a:path w="142385" h="229513">
                  <a:moveTo>
                    <a:pt x="21734" y="0"/>
                  </a:moveTo>
                  <a:lnTo>
                    <a:pt x="21734" y="0"/>
                  </a:lnTo>
                  <a:lnTo>
                    <a:pt x="17971" y="44258"/>
                  </a:lnTo>
                  <a:lnTo>
                    <a:pt x="11681" y="86256"/>
                  </a:lnTo>
                  <a:lnTo>
                    <a:pt x="7937" y="132567"/>
                  </a:lnTo>
                  <a:lnTo>
                    <a:pt x="2359" y="175686"/>
                  </a:lnTo>
                  <a:lnTo>
                    <a:pt x="0" y="207748"/>
                  </a:lnTo>
                  <a:lnTo>
                    <a:pt x="2196" y="220038"/>
                  </a:lnTo>
                  <a:lnTo>
                    <a:pt x="5526" y="227852"/>
                  </a:lnTo>
                  <a:lnTo>
                    <a:pt x="8813" y="229512"/>
                  </a:lnTo>
                  <a:lnTo>
                    <a:pt x="18107" y="229476"/>
                  </a:lnTo>
                  <a:lnTo>
                    <a:pt x="38611" y="218747"/>
                  </a:lnTo>
                  <a:lnTo>
                    <a:pt x="82063" y="171633"/>
                  </a:lnTo>
                  <a:lnTo>
                    <a:pt x="96603" y="144615"/>
                  </a:lnTo>
                  <a:lnTo>
                    <a:pt x="97752" y="138038"/>
                  </a:lnTo>
                  <a:lnTo>
                    <a:pt x="97107" y="132947"/>
                  </a:lnTo>
                  <a:lnTo>
                    <a:pt x="93333" y="126115"/>
                  </a:lnTo>
                  <a:lnTo>
                    <a:pt x="89304" y="123079"/>
                  </a:lnTo>
                  <a:lnTo>
                    <a:pt x="85832" y="124386"/>
                  </a:lnTo>
                  <a:lnTo>
                    <a:pt x="76327" y="131483"/>
                  </a:lnTo>
                  <a:lnTo>
                    <a:pt x="68810" y="143574"/>
                  </a:lnTo>
                  <a:lnTo>
                    <a:pt x="63822" y="158355"/>
                  </a:lnTo>
                  <a:lnTo>
                    <a:pt x="61605" y="174332"/>
                  </a:lnTo>
                  <a:lnTo>
                    <a:pt x="64384" y="187077"/>
                  </a:lnTo>
                  <a:lnTo>
                    <a:pt x="77666" y="206757"/>
                  </a:lnTo>
                  <a:lnTo>
                    <a:pt x="87514" y="211836"/>
                  </a:lnTo>
                  <a:lnTo>
                    <a:pt x="93104" y="213191"/>
                  </a:lnTo>
                  <a:lnTo>
                    <a:pt x="142384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8" name="SMARTInkShape-Group854">
            <a:extLst>
              <a:ext uri="{FF2B5EF4-FFF2-40B4-BE49-F238E27FC236}">
                <a16:creationId xmlns:a16="http://schemas.microsoft.com/office/drawing/2014/main" xmlns="" id="{99C8CBCA-690D-4134-9BCD-90646B4A6DB6}"/>
              </a:ext>
            </a:extLst>
          </p:cNvPr>
          <p:cNvGrpSpPr/>
          <p:nvPr/>
        </p:nvGrpSpPr>
        <p:grpSpPr>
          <a:xfrm>
            <a:off x="5834419" y="4111142"/>
            <a:ext cx="483832" cy="270359"/>
            <a:chOff x="5834419" y="4111142"/>
            <a:chExt cx="483832" cy="270359"/>
          </a:xfrm>
        </p:grpSpPr>
        <p:sp>
          <p:nvSpPr>
            <p:cNvPr id="1444" name="SMARTInkShape-4034">
              <a:extLst>
                <a:ext uri="{FF2B5EF4-FFF2-40B4-BE49-F238E27FC236}">
                  <a16:creationId xmlns:a16="http://schemas.microsoft.com/office/drawing/2014/main" xmlns="" id="{7022F0A7-BAE2-49D9-8288-1446457B1662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6273800" y="4229100"/>
              <a:ext cx="44451" cy="152401"/>
            </a:xfrm>
            <a:custGeom>
              <a:avLst/>
              <a:gdLst/>
              <a:ahLst/>
              <a:cxnLst/>
              <a:rect l="0" t="0" r="0" b="0"/>
              <a:pathLst>
                <a:path w="44451" h="152401">
                  <a:moveTo>
                    <a:pt x="44450" y="0"/>
                  </a:moveTo>
                  <a:lnTo>
                    <a:pt x="44450" y="0"/>
                  </a:lnTo>
                  <a:lnTo>
                    <a:pt x="44448" y="3371"/>
                  </a:lnTo>
                  <a:lnTo>
                    <a:pt x="42568" y="6907"/>
                  </a:lnTo>
                  <a:lnTo>
                    <a:pt x="41079" y="8838"/>
                  </a:lnTo>
                  <a:lnTo>
                    <a:pt x="31619" y="47714"/>
                  </a:lnTo>
                  <a:lnTo>
                    <a:pt x="17195" y="85730"/>
                  </a:lnTo>
                  <a:lnTo>
                    <a:pt x="6819" y="12532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4035">
              <a:extLst>
                <a:ext uri="{FF2B5EF4-FFF2-40B4-BE49-F238E27FC236}">
                  <a16:creationId xmlns:a16="http://schemas.microsoft.com/office/drawing/2014/main" xmlns="" id="{973F4353-CA9E-4C69-9BED-CBF442EC4173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6195733" y="4111142"/>
              <a:ext cx="109818" cy="206236"/>
            </a:xfrm>
            <a:custGeom>
              <a:avLst/>
              <a:gdLst/>
              <a:ahLst/>
              <a:cxnLst/>
              <a:rect l="0" t="0" r="0" b="0"/>
              <a:pathLst>
                <a:path w="109818" h="206236">
                  <a:moveTo>
                    <a:pt x="65367" y="3658"/>
                  </a:moveTo>
                  <a:lnTo>
                    <a:pt x="65367" y="3658"/>
                  </a:lnTo>
                  <a:lnTo>
                    <a:pt x="65365" y="0"/>
                  </a:lnTo>
                  <a:lnTo>
                    <a:pt x="65365" y="1562"/>
                  </a:lnTo>
                  <a:lnTo>
                    <a:pt x="47691" y="42198"/>
                  </a:lnTo>
                  <a:lnTo>
                    <a:pt x="35011" y="88255"/>
                  </a:lnTo>
                  <a:lnTo>
                    <a:pt x="20153" y="128364"/>
                  </a:lnTo>
                  <a:lnTo>
                    <a:pt x="4017" y="170474"/>
                  </a:lnTo>
                  <a:lnTo>
                    <a:pt x="0" y="185043"/>
                  </a:lnTo>
                  <a:lnTo>
                    <a:pt x="567" y="196221"/>
                  </a:lnTo>
                  <a:lnTo>
                    <a:pt x="1704" y="199767"/>
                  </a:lnTo>
                  <a:lnTo>
                    <a:pt x="3171" y="202131"/>
                  </a:lnTo>
                  <a:lnTo>
                    <a:pt x="4852" y="203706"/>
                  </a:lnTo>
                  <a:lnTo>
                    <a:pt x="28536" y="206235"/>
                  </a:lnTo>
                  <a:lnTo>
                    <a:pt x="73303" y="203405"/>
                  </a:lnTo>
                  <a:lnTo>
                    <a:pt x="109817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4036">
              <a:extLst>
                <a:ext uri="{FF2B5EF4-FFF2-40B4-BE49-F238E27FC236}">
                  <a16:creationId xmlns:a16="http://schemas.microsoft.com/office/drawing/2014/main" xmlns="" id="{AF63C17D-4352-4181-9E28-445713ADD46A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097143" y="4248150"/>
              <a:ext cx="11558" cy="12701"/>
            </a:xfrm>
            <a:custGeom>
              <a:avLst/>
              <a:gdLst/>
              <a:ahLst/>
              <a:cxnLst/>
              <a:rect l="0" t="0" r="0" b="0"/>
              <a:pathLst>
                <a:path w="11558" h="1270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1"/>
                  </a:lnTo>
                  <a:lnTo>
                    <a:pt x="2718" y="3371"/>
                  </a:lnTo>
                  <a:lnTo>
                    <a:pt x="573" y="6907"/>
                  </a:lnTo>
                  <a:lnTo>
                    <a:pt x="0" y="8838"/>
                  </a:lnTo>
                  <a:lnTo>
                    <a:pt x="325" y="10125"/>
                  </a:lnTo>
                  <a:lnTo>
                    <a:pt x="1246" y="10983"/>
                  </a:lnTo>
                  <a:lnTo>
                    <a:pt x="52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4037">
              <a:extLst>
                <a:ext uri="{FF2B5EF4-FFF2-40B4-BE49-F238E27FC236}">
                  <a16:creationId xmlns:a16="http://schemas.microsoft.com/office/drawing/2014/main" xmlns="" id="{9FF49993-418D-436C-9116-C96CF8D3B930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5834419" y="4168466"/>
              <a:ext cx="122609" cy="182376"/>
            </a:xfrm>
            <a:custGeom>
              <a:avLst/>
              <a:gdLst/>
              <a:ahLst/>
              <a:cxnLst/>
              <a:rect l="0" t="0" r="0" b="0"/>
              <a:pathLst>
                <a:path w="122609" h="182376">
                  <a:moveTo>
                    <a:pt x="77431" y="9834"/>
                  </a:moveTo>
                  <a:lnTo>
                    <a:pt x="77431" y="9834"/>
                  </a:lnTo>
                  <a:lnTo>
                    <a:pt x="67971" y="374"/>
                  </a:lnTo>
                  <a:lnTo>
                    <a:pt x="65481" y="0"/>
                  </a:lnTo>
                  <a:lnTo>
                    <a:pt x="58950" y="1465"/>
                  </a:lnTo>
                  <a:lnTo>
                    <a:pt x="47339" y="9628"/>
                  </a:lnTo>
                  <a:lnTo>
                    <a:pt x="25704" y="41648"/>
                  </a:lnTo>
                  <a:lnTo>
                    <a:pt x="8717" y="79389"/>
                  </a:lnTo>
                  <a:lnTo>
                    <a:pt x="0" y="116991"/>
                  </a:lnTo>
                  <a:lnTo>
                    <a:pt x="1964" y="149377"/>
                  </a:lnTo>
                  <a:lnTo>
                    <a:pt x="7672" y="165692"/>
                  </a:lnTo>
                  <a:lnTo>
                    <a:pt x="13286" y="171595"/>
                  </a:lnTo>
                  <a:lnTo>
                    <a:pt x="28930" y="180035"/>
                  </a:lnTo>
                  <a:lnTo>
                    <a:pt x="45763" y="182375"/>
                  </a:lnTo>
                  <a:lnTo>
                    <a:pt x="63356" y="179652"/>
                  </a:lnTo>
                  <a:lnTo>
                    <a:pt x="82935" y="171387"/>
                  </a:lnTo>
                  <a:lnTo>
                    <a:pt x="99633" y="155013"/>
                  </a:lnTo>
                  <a:lnTo>
                    <a:pt x="112699" y="132213"/>
                  </a:lnTo>
                  <a:lnTo>
                    <a:pt x="122608" y="88349"/>
                  </a:lnTo>
                  <a:lnTo>
                    <a:pt x="120999" y="45876"/>
                  </a:lnTo>
                  <a:lnTo>
                    <a:pt x="115374" y="24206"/>
                  </a:lnTo>
                  <a:lnTo>
                    <a:pt x="106289" y="10813"/>
                  </a:lnTo>
                  <a:lnTo>
                    <a:pt x="100903" y="6253"/>
                  </a:lnTo>
                  <a:lnTo>
                    <a:pt x="95902" y="3919"/>
                  </a:lnTo>
                  <a:lnTo>
                    <a:pt x="86581" y="3207"/>
                  </a:lnTo>
                  <a:lnTo>
                    <a:pt x="82824" y="4710"/>
                  </a:lnTo>
                  <a:lnTo>
                    <a:pt x="76771" y="10144"/>
                  </a:lnTo>
                  <a:lnTo>
                    <a:pt x="76285" y="14274"/>
                  </a:lnTo>
                  <a:lnTo>
                    <a:pt x="83781" y="35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6" name="SMARTInkShape-Group855">
            <a:extLst>
              <a:ext uri="{FF2B5EF4-FFF2-40B4-BE49-F238E27FC236}">
                <a16:creationId xmlns:a16="http://schemas.microsoft.com/office/drawing/2014/main" xmlns="" id="{0B4DF111-DA84-4A12-A16F-03FA752FD14C}"/>
              </a:ext>
            </a:extLst>
          </p:cNvPr>
          <p:cNvGrpSpPr/>
          <p:nvPr/>
        </p:nvGrpSpPr>
        <p:grpSpPr>
          <a:xfrm>
            <a:off x="7143750" y="485673"/>
            <a:ext cx="1092201" cy="511278"/>
            <a:chOff x="7143750" y="485673"/>
            <a:chExt cx="1092201" cy="511278"/>
          </a:xfrm>
        </p:grpSpPr>
        <p:sp>
          <p:nvSpPr>
            <p:cNvPr id="1449" name="SMARTInkShape-4038">
              <a:extLst>
                <a:ext uri="{FF2B5EF4-FFF2-40B4-BE49-F238E27FC236}">
                  <a16:creationId xmlns:a16="http://schemas.microsoft.com/office/drawing/2014/main" xmlns="" id="{AE0B026B-E202-40C1-843E-1E42F7571DA7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7463015" y="730250"/>
              <a:ext cx="99836" cy="6351"/>
            </a:xfrm>
            <a:custGeom>
              <a:avLst/>
              <a:gdLst/>
              <a:ahLst/>
              <a:cxnLst/>
              <a:rect l="0" t="0" r="0" b="0"/>
              <a:pathLst>
                <a:path w="998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40485" y="2979"/>
                  </a:lnTo>
                  <a:lnTo>
                    <a:pt x="83721" y="588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4039">
              <a:extLst>
                <a:ext uri="{FF2B5EF4-FFF2-40B4-BE49-F238E27FC236}">
                  <a16:creationId xmlns:a16="http://schemas.microsoft.com/office/drawing/2014/main" xmlns="" id="{2D6F8DC5-A9FE-4134-B534-0CD1D6970CFB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143750" y="538872"/>
              <a:ext cx="190482" cy="355595"/>
            </a:xfrm>
            <a:custGeom>
              <a:avLst/>
              <a:gdLst/>
              <a:ahLst/>
              <a:cxnLst/>
              <a:rect l="0" t="0" r="0" b="0"/>
              <a:pathLst>
                <a:path w="190482" h="355595">
                  <a:moveTo>
                    <a:pt x="44450" y="96128"/>
                  </a:moveTo>
                  <a:lnTo>
                    <a:pt x="44450" y="96128"/>
                  </a:lnTo>
                  <a:lnTo>
                    <a:pt x="45155" y="135129"/>
                  </a:lnTo>
                  <a:lnTo>
                    <a:pt x="47820" y="168730"/>
                  </a:lnTo>
                  <a:lnTo>
                    <a:pt x="49476" y="209064"/>
                  </a:lnTo>
                  <a:lnTo>
                    <a:pt x="50211" y="251450"/>
                  </a:lnTo>
                  <a:lnTo>
                    <a:pt x="50538" y="291454"/>
                  </a:lnTo>
                  <a:lnTo>
                    <a:pt x="47351" y="336193"/>
                  </a:lnTo>
                  <a:lnTo>
                    <a:pt x="45310" y="354936"/>
                  </a:lnTo>
                  <a:lnTo>
                    <a:pt x="44317" y="354744"/>
                  </a:lnTo>
                  <a:lnTo>
                    <a:pt x="41334" y="347006"/>
                  </a:lnTo>
                  <a:lnTo>
                    <a:pt x="42430" y="303185"/>
                  </a:lnTo>
                  <a:lnTo>
                    <a:pt x="43809" y="280027"/>
                  </a:lnTo>
                  <a:lnTo>
                    <a:pt x="45433" y="253300"/>
                  </a:lnTo>
                  <a:lnTo>
                    <a:pt x="47223" y="224192"/>
                  </a:lnTo>
                  <a:lnTo>
                    <a:pt x="51943" y="192088"/>
                  </a:lnTo>
                  <a:lnTo>
                    <a:pt x="58617" y="157984"/>
                  </a:lnTo>
                  <a:lnTo>
                    <a:pt x="66595" y="122549"/>
                  </a:lnTo>
                  <a:lnTo>
                    <a:pt x="75441" y="92575"/>
                  </a:lnTo>
                  <a:lnTo>
                    <a:pt x="84866" y="66243"/>
                  </a:lnTo>
                  <a:lnTo>
                    <a:pt x="104040" y="25696"/>
                  </a:lnTo>
                  <a:lnTo>
                    <a:pt x="121969" y="5323"/>
                  </a:lnTo>
                  <a:lnTo>
                    <a:pt x="130702" y="1019"/>
                  </a:lnTo>
                  <a:lnTo>
                    <a:pt x="147931" y="0"/>
                  </a:lnTo>
                  <a:lnTo>
                    <a:pt x="155770" y="5937"/>
                  </a:lnTo>
                  <a:lnTo>
                    <a:pt x="170125" y="27586"/>
                  </a:lnTo>
                  <a:lnTo>
                    <a:pt x="181680" y="63548"/>
                  </a:lnTo>
                  <a:lnTo>
                    <a:pt x="189402" y="107754"/>
                  </a:lnTo>
                  <a:lnTo>
                    <a:pt x="190474" y="131395"/>
                  </a:lnTo>
                  <a:lnTo>
                    <a:pt x="190481" y="155623"/>
                  </a:lnTo>
                  <a:lnTo>
                    <a:pt x="187665" y="180241"/>
                  </a:lnTo>
                  <a:lnTo>
                    <a:pt x="182966" y="205120"/>
                  </a:lnTo>
                  <a:lnTo>
                    <a:pt x="168807" y="252519"/>
                  </a:lnTo>
                  <a:lnTo>
                    <a:pt x="148403" y="292400"/>
                  </a:lnTo>
                  <a:lnTo>
                    <a:pt x="117697" y="323295"/>
                  </a:lnTo>
                  <a:lnTo>
                    <a:pt x="82648" y="345258"/>
                  </a:lnTo>
                  <a:lnTo>
                    <a:pt x="50609" y="355019"/>
                  </a:lnTo>
                  <a:lnTo>
                    <a:pt x="27431" y="355594"/>
                  </a:lnTo>
                  <a:lnTo>
                    <a:pt x="18287" y="353772"/>
                  </a:lnTo>
                  <a:lnTo>
                    <a:pt x="12193" y="349030"/>
                  </a:lnTo>
                  <a:lnTo>
                    <a:pt x="0" y="31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4040">
              <a:extLst>
                <a:ext uri="{FF2B5EF4-FFF2-40B4-BE49-F238E27FC236}">
                  <a16:creationId xmlns:a16="http://schemas.microsoft.com/office/drawing/2014/main" xmlns="" id="{85C46C38-D52A-4E8D-AA34-57F55BF5791D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185150" y="84455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36052" y="47384"/>
                  </a:lnTo>
                  <a:lnTo>
                    <a:pt x="21030" y="7706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4041">
              <a:extLst>
                <a:ext uri="{FF2B5EF4-FFF2-40B4-BE49-F238E27FC236}">
                  <a16:creationId xmlns:a16="http://schemas.microsoft.com/office/drawing/2014/main" xmlns="" id="{374960C4-9AEF-4F18-9D8E-282453C73CB9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8035441" y="793750"/>
              <a:ext cx="130660" cy="12701"/>
            </a:xfrm>
            <a:custGeom>
              <a:avLst/>
              <a:gdLst/>
              <a:ahLst/>
              <a:cxnLst/>
              <a:rect l="0" t="0" r="0" b="0"/>
              <a:pathLst>
                <a:path w="130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9780" y="3240"/>
                  </a:lnTo>
                  <a:lnTo>
                    <a:pt x="49840" y="640"/>
                  </a:lnTo>
                  <a:lnTo>
                    <a:pt x="97369" y="126"/>
                  </a:lnTo>
                  <a:lnTo>
                    <a:pt x="130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4042">
              <a:extLst>
                <a:ext uri="{FF2B5EF4-FFF2-40B4-BE49-F238E27FC236}">
                  <a16:creationId xmlns:a16="http://schemas.microsoft.com/office/drawing/2014/main" xmlns="" id="{67D5EEA5-565A-4D61-A211-D4727C397E8D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7966179" y="562030"/>
              <a:ext cx="173209" cy="359010"/>
            </a:xfrm>
            <a:custGeom>
              <a:avLst/>
              <a:gdLst/>
              <a:ahLst/>
              <a:cxnLst/>
              <a:rect l="0" t="0" r="0" b="0"/>
              <a:pathLst>
                <a:path w="173209" h="359010">
                  <a:moveTo>
                    <a:pt x="9421" y="60270"/>
                  </a:moveTo>
                  <a:lnTo>
                    <a:pt x="9421" y="60270"/>
                  </a:lnTo>
                  <a:lnTo>
                    <a:pt x="6050" y="53528"/>
                  </a:lnTo>
                  <a:lnTo>
                    <a:pt x="4352" y="51542"/>
                  </a:lnTo>
                  <a:lnTo>
                    <a:pt x="0" y="48747"/>
                  </a:lnTo>
                  <a:lnTo>
                    <a:pt x="318" y="48355"/>
                  </a:lnTo>
                  <a:lnTo>
                    <a:pt x="1237" y="48093"/>
                  </a:lnTo>
                  <a:lnTo>
                    <a:pt x="47257" y="25936"/>
                  </a:lnTo>
                  <a:lnTo>
                    <a:pt x="87424" y="10586"/>
                  </a:lnTo>
                  <a:lnTo>
                    <a:pt x="124960" y="864"/>
                  </a:lnTo>
                  <a:lnTo>
                    <a:pt x="144028" y="0"/>
                  </a:lnTo>
                  <a:lnTo>
                    <a:pt x="159557" y="4321"/>
                  </a:lnTo>
                  <a:lnTo>
                    <a:pt x="164545" y="8154"/>
                  </a:lnTo>
                  <a:lnTo>
                    <a:pt x="170087" y="18057"/>
                  </a:lnTo>
                  <a:lnTo>
                    <a:pt x="173208" y="45646"/>
                  </a:lnTo>
                  <a:lnTo>
                    <a:pt x="167390" y="87373"/>
                  </a:lnTo>
                  <a:lnTo>
                    <a:pt x="160533" y="122881"/>
                  </a:lnTo>
                  <a:lnTo>
                    <a:pt x="153487" y="162886"/>
                  </a:lnTo>
                  <a:lnTo>
                    <a:pt x="148005" y="206536"/>
                  </a:lnTo>
                  <a:lnTo>
                    <a:pt x="141334" y="246162"/>
                  </a:lnTo>
                  <a:lnTo>
                    <a:pt x="135077" y="281178"/>
                  </a:lnTo>
                  <a:lnTo>
                    <a:pt x="130142" y="323280"/>
                  </a:lnTo>
                  <a:lnTo>
                    <a:pt x="122193" y="355979"/>
                  </a:lnTo>
                  <a:lnTo>
                    <a:pt x="122702" y="359009"/>
                  </a:lnTo>
                  <a:lnTo>
                    <a:pt x="123747" y="358913"/>
                  </a:lnTo>
                  <a:lnTo>
                    <a:pt x="130071" y="34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4043">
              <a:extLst>
                <a:ext uri="{FF2B5EF4-FFF2-40B4-BE49-F238E27FC236}">
                  <a16:creationId xmlns:a16="http://schemas.microsoft.com/office/drawing/2014/main" xmlns="" id="{5792EF51-1F56-46C6-8B90-B14C256E0F96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7483279" y="787400"/>
              <a:ext cx="149422" cy="31751"/>
            </a:xfrm>
            <a:custGeom>
              <a:avLst/>
              <a:gdLst/>
              <a:ahLst/>
              <a:cxnLst/>
              <a:rect l="0" t="0" r="0" b="0"/>
              <a:pathLst>
                <a:path w="1494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25072" y="28379"/>
                  </a:lnTo>
                  <a:lnTo>
                    <a:pt x="60209" y="19541"/>
                  </a:lnTo>
                  <a:lnTo>
                    <a:pt x="93308" y="11977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4044">
              <a:extLst>
                <a:ext uri="{FF2B5EF4-FFF2-40B4-BE49-F238E27FC236}">
                  <a16:creationId xmlns:a16="http://schemas.microsoft.com/office/drawing/2014/main" xmlns="" id="{70AE860D-9C59-4BF8-BD45-E379E564137C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7728995" y="485673"/>
              <a:ext cx="151356" cy="511278"/>
            </a:xfrm>
            <a:custGeom>
              <a:avLst/>
              <a:gdLst/>
              <a:ahLst/>
              <a:cxnLst/>
              <a:rect l="0" t="0" r="0" b="0"/>
              <a:pathLst>
                <a:path w="151356" h="511278">
                  <a:moveTo>
                    <a:pt x="151355" y="41377"/>
                  </a:moveTo>
                  <a:lnTo>
                    <a:pt x="151355" y="41377"/>
                  </a:lnTo>
                  <a:lnTo>
                    <a:pt x="140511" y="18146"/>
                  </a:lnTo>
                  <a:lnTo>
                    <a:pt x="130307" y="7298"/>
                  </a:lnTo>
                  <a:lnTo>
                    <a:pt x="116835" y="1537"/>
                  </a:lnTo>
                  <a:lnTo>
                    <a:pt x="109292" y="0"/>
                  </a:lnTo>
                  <a:lnTo>
                    <a:pt x="91503" y="3937"/>
                  </a:lnTo>
                  <a:lnTo>
                    <a:pt x="81820" y="7951"/>
                  </a:lnTo>
                  <a:lnTo>
                    <a:pt x="69180" y="19936"/>
                  </a:lnTo>
                  <a:lnTo>
                    <a:pt x="61211" y="36786"/>
                  </a:lnTo>
                  <a:lnTo>
                    <a:pt x="55316" y="60739"/>
                  </a:lnTo>
                  <a:lnTo>
                    <a:pt x="57872" y="87847"/>
                  </a:lnTo>
                  <a:lnTo>
                    <a:pt x="69327" y="128994"/>
                  </a:lnTo>
                  <a:lnTo>
                    <a:pt x="81660" y="167997"/>
                  </a:lnTo>
                  <a:lnTo>
                    <a:pt x="98468" y="208989"/>
                  </a:lnTo>
                  <a:lnTo>
                    <a:pt x="99869" y="216618"/>
                  </a:lnTo>
                  <a:lnTo>
                    <a:pt x="97664" y="230740"/>
                  </a:lnTo>
                  <a:lnTo>
                    <a:pt x="85116" y="250590"/>
                  </a:lnTo>
                  <a:lnTo>
                    <a:pt x="41951" y="285626"/>
                  </a:lnTo>
                  <a:lnTo>
                    <a:pt x="24904" y="298521"/>
                  </a:lnTo>
                  <a:lnTo>
                    <a:pt x="24015" y="301000"/>
                  </a:lnTo>
                  <a:lnTo>
                    <a:pt x="24129" y="303359"/>
                  </a:lnTo>
                  <a:lnTo>
                    <a:pt x="26321" y="305637"/>
                  </a:lnTo>
                  <a:lnTo>
                    <a:pt x="56130" y="320749"/>
                  </a:lnTo>
                  <a:lnTo>
                    <a:pt x="65758" y="332994"/>
                  </a:lnTo>
                  <a:lnTo>
                    <a:pt x="66773" y="340211"/>
                  </a:lnTo>
                  <a:lnTo>
                    <a:pt x="62258" y="355755"/>
                  </a:lnTo>
                  <a:lnTo>
                    <a:pt x="38453" y="397458"/>
                  </a:lnTo>
                  <a:lnTo>
                    <a:pt x="10864" y="439678"/>
                  </a:lnTo>
                  <a:lnTo>
                    <a:pt x="4247" y="455231"/>
                  </a:lnTo>
                  <a:lnTo>
                    <a:pt x="0" y="481470"/>
                  </a:lnTo>
                  <a:lnTo>
                    <a:pt x="1768" y="485761"/>
                  </a:lnTo>
                  <a:lnTo>
                    <a:pt x="9377" y="492411"/>
                  </a:lnTo>
                  <a:lnTo>
                    <a:pt x="37990" y="502429"/>
                  </a:lnTo>
                  <a:lnTo>
                    <a:pt x="84826" y="509320"/>
                  </a:lnTo>
                  <a:lnTo>
                    <a:pt x="125955" y="51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8" name="SMARTInkShape-Group856">
            <a:extLst>
              <a:ext uri="{FF2B5EF4-FFF2-40B4-BE49-F238E27FC236}">
                <a16:creationId xmlns:a16="http://schemas.microsoft.com/office/drawing/2014/main" xmlns="" id="{136716B9-EE1B-4FB7-8B76-0BC5B94161F3}"/>
              </a:ext>
            </a:extLst>
          </p:cNvPr>
          <p:cNvGrpSpPr/>
          <p:nvPr/>
        </p:nvGrpSpPr>
        <p:grpSpPr>
          <a:xfrm>
            <a:off x="2175050" y="457200"/>
            <a:ext cx="1656564" cy="425451"/>
            <a:chOff x="2175050" y="457200"/>
            <a:chExt cx="1656564" cy="425451"/>
          </a:xfrm>
        </p:grpSpPr>
        <p:sp>
          <p:nvSpPr>
            <p:cNvPr id="1457" name="SMARTInkShape-4045">
              <a:extLst>
                <a:ext uri="{FF2B5EF4-FFF2-40B4-BE49-F238E27FC236}">
                  <a16:creationId xmlns:a16="http://schemas.microsoft.com/office/drawing/2014/main" xmlns="" id="{A2CBDDF3-D2E8-49FC-B9E7-71591BC162A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571750" y="7175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3934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4046">
              <a:extLst>
                <a:ext uri="{FF2B5EF4-FFF2-40B4-BE49-F238E27FC236}">
                  <a16:creationId xmlns:a16="http://schemas.microsoft.com/office/drawing/2014/main" xmlns="" id="{DA445231-8102-403E-8367-3A0A63236844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578100" y="584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6" y="3972"/>
                  </a:lnTo>
                  <a:lnTo>
                    <a:pt x="1881" y="264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4047">
              <a:extLst>
                <a:ext uri="{FF2B5EF4-FFF2-40B4-BE49-F238E27FC236}">
                  <a16:creationId xmlns:a16="http://schemas.microsoft.com/office/drawing/2014/main" xmlns="" id="{109AC1A7-6F13-47F6-AB78-5DC30C77C5A7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689350" y="457200"/>
              <a:ext cx="142264" cy="425451"/>
            </a:xfrm>
            <a:custGeom>
              <a:avLst/>
              <a:gdLst/>
              <a:ahLst/>
              <a:cxnLst/>
              <a:rect l="0" t="0" r="0" b="0"/>
              <a:pathLst>
                <a:path w="142264" h="425451">
                  <a:moveTo>
                    <a:pt x="88900" y="0"/>
                  </a:moveTo>
                  <a:lnTo>
                    <a:pt x="88900" y="0"/>
                  </a:lnTo>
                  <a:lnTo>
                    <a:pt x="94675" y="33932"/>
                  </a:lnTo>
                  <a:lnTo>
                    <a:pt x="101109" y="63764"/>
                  </a:lnTo>
                  <a:lnTo>
                    <a:pt x="114317" y="105715"/>
                  </a:lnTo>
                  <a:lnTo>
                    <a:pt x="122778" y="129744"/>
                  </a:lnTo>
                  <a:lnTo>
                    <a:pt x="129830" y="156346"/>
                  </a:lnTo>
                  <a:lnTo>
                    <a:pt x="135942" y="184664"/>
                  </a:lnTo>
                  <a:lnTo>
                    <a:pt x="141428" y="214126"/>
                  </a:lnTo>
                  <a:lnTo>
                    <a:pt x="142263" y="242940"/>
                  </a:lnTo>
                  <a:lnTo>
                    <a:pt x="139998" y="271321"/>
                  </a:lnTo>
                  <a:lnTo>
                    <a:pt x="135665" y="299414"/>
                  </a:lnTo>
                  <a:lnTo>
                    <a:pt x="115799" y="343799"/>
                  </a:lnTo>
                  <a:lnTo>
                    <a:pt x="102600" y="362549"/>
                  </a:lnTo>
                  <a:lnTo>
                    <a:pt x="65355" y="390909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4048">
              <a:extLst>
                <a:ext uri="{FF2B5EF4-FFF2-40B4-BE49-F238E27FC236}">
                  <a16:creationId xmlns:a16="http://schemas.microsoft.com/office/drawing/2014/main" xmlns="" id="{BA0DA77C-8D7F-43A7-9E8B-D6FE17D04F4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531509" y="584200"/>
              <a:ext cx="115493" cy="170524"/>
            </a:xfrm>
            <a:custGeom>
              <a:avLst/>
              <a:gdLst/>
              <a:ahLst/>
              <a:cxnLst/>
              <a:rect l="0" t="0" r="0" b="0"/>
              <a:pathLst>
                <a:path w="115493" h="170524">
                  <a:moveTo>
                    <a:pt x="75291" y="0"/>
                  </a:moveTo>
                  <a:lnTo>
                    <a:pt x="75291" y="0"/>
                  </a:lnTo>
                  <a:lnTo>
                    <a:pt x="61807" y="3371"/>
                  </a:lnTo>
                  <a:lnTo>
                    <a:pt x="39937" y="18951"/>
                  </a:lnTo>
                  <a:lnTo>
                    <a:pt x="15584" y="54926"/>
                  </a:lnTo>
                  <a:lnTo>
                    <a:pt x="607" y="101333"/>
                  </a:lnTo>
                  <a:lnTo>
                    <a:pt x="0" y="128528"/>
                  </a:lnTo>
                  <a:lnTo>
                    <a:pt x="1814" y="140718"/>
                  </a:lnTo>
                  <a:lnTo>
                    <a:pt x="11355" y="158027"/>
                  </a:lnTo>
                  <a:lnTo>
                    <a:pt x="17850" y="164618"/>
                  </a:lnTo>
                  <a:lnTo>
                    <a:pt x="25708" y="168306"/>
                  </a:lnTo>
                  <a:lnTo>
                    <a:pt x="43847" y="170523"/>
                  </a:lnTo>
                  <a:lnTo>
                    <a:pt x="63668" y="163512"/>
                  </a:lnTo>
                  <a:lnTo>
                    <a:pt x="83531" y="149578"/>
                  </a:lnTo>
                  <a:lnTo>
                    <a:pt x="101766" y="129273"/>
                  </a:lnTo>
                  <a:lnTo>
                    <a:pt x="111752" y="106138"/>
                  </a:lnTo>
                  <a:lnTo>
                    <a:pt x="115492" y="67432"/>
                  </a:lnTo>
                  <a:lnTo>
                    <a:pt x="114792" y="53421"/>
                  </a:lnTo>
                  <a:lnTo>
                    <a:pt x="111502" y="43375"/>
                  </a:lnTo>
                  <a:lnTo>
                    <a:pt x="106488" y="35972"/>
                  </a:lnTo>
                  <a:lnTo>
                    <a:pt x="100322" y="30332"/>
                  </a:lnTo>
                  <a:lnTo>
                    <a:pt x="84064" y="24064"/>
                  </a:lnTo>
                  <a:lnTo>
                    <a:pt x="5624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4049">
              <a:extLst>
                <a:ext uri="{FF2B5EF4-FFF2-40B4-BE49-F238E27FC236}">
                  <a16:creationId xmlns:a16="http://schemas.microsoft.com/office/drawing/2014/main" xmlns="" id="{C228E466-F323-4BFA-9A55-97ABDAD143D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422650" y="5842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4569" y="43365"/>
                  </a:lnTo>
                  <a:lnTo>
                    <a:pt x="10473" y="78070"/>
                  </a:lnTo>
                  <a:lnTo>
                    <a:pt x="6301" y="115131"/>
                  </a:lnTo>
                  <a:lnTo>
                    <a:pt x="2800" y="151358"/>
                  </a:lnTo>
                  <a:lnTo>
                    <a:pt x="829" y="19458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4050">
              <a:extLst>
                <a:ext uri="{FF2B5EF4-FFF2-40B4-BE49-F238E27FC236}">
                  <a16:creationId xmlns:a16="http://schemas.microsoft.com/office/drawing/2014/main" xmlns="" id="{EA10BCC8-1469-4186-A1F3-4B9DA6AB0BD1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2413000" y="699400"/>
              <a:ext cx="77089" cy="154444"/>
            </a:xfrm>
            <a:custGeom>
              <a:avLst/>
              <a:gdLst/>
              <a:ahLst/>
              <a:cxnLst/>
              <a:rect l="0" t="0" r="0" b="0"/>
              <a:pathLst>
                <a:path w="77089" h="154444">
                  <a:moveTo>
                    <a:pt x="0" y="30850"/>
                  </a:moveTo>
                  <a:lnTo>
                    <a:pt x="0" y="30850"/>
                  </a:lnTo>
                  <a:lnTo>
                    <a:pt x="0" y="74602"/>
                  </a:lnTo>
                  <a:lnTo>
                    <a:pt x="0" y="117103"/>
                  </a:lnTo>
                  <a:lnTo>
                    <a:pt x="0" y="154443"/>
                  </a:lnTo>
                  <a:lnTo>
                    <a:pt x="3763" y="124127"/>
                  </a:lnTo>
                  <a:lnTo>
                    <a:pt x="11933" y="83652"/>
                  </a:lnTo>
                  <a:lnTo>
                    <a:pt x="20704" y="41556"/>
                  </a:lnTo>
                  <a:lnTo>
                    <a:pt x="28957" y="20086"/>
                  </a:lnTo>
                  <a:lnTo>
                    <a:pt x="39681" y="5840"/>
                  </a:lnTo>
                  <a:lnTo>
                    <a:pt x="44798" y="2182"/>
                  </a:lnTo>
                  <a:lnTo>
                    <a:pt x="49621" y="449"/>
                  </a:lnTo>
                  <a:lnTo>
                    <a:pt x="54247" y="0"/>
                  </a:lnTo>
                  <a:lnTo>
                    <a:pt x="58743" y="2522"/>
                  </a:lnTo>
                  <a:lnTo>
                    <a:pt x="67500" y="12850"/>
                  </a:lnTo>
                  <a:lnTo>
                    <a:pt x="76993" y="41274"/>
                  </a:lnTo>
                  <a:lnTo>
                    <a:pt x="77088" y="87394"/>
                  </a:lnTo>
                  <a:lnTo>
                    <a:pt x="76200" y="12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4051">
              <a:extLst>
                <a:ext uri="{FF2B5EF4-FFF2-40B4-BE49-F238E27FC236}">
                  <a16:creationId xmlns:a16="http://schemas.microsoft.com/office/drawing/2014/main" xmlns="" id="{63F8AC40-3449-4C15-9411-7248DEA6F6F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2175050" y="565150"/>
              <a:ext cx="190041" cy="304953"/>
            </a:xfrm>
            <a:custGeom>
              <a:avLst/>
              <a:gdLst/>
              <a:ahLst/>
              <a:cxnLst/>
              <a:rect l="0" t="0" r="0" b="0"/>
              <a:pathLst>
                <a:path w="190041" h="304953">
                  <a:moveTo>
                    <a:pt x="34750" y="0"/>
                  </a:moveTo>
                  <a:lnTo>
                    <a:pt x="34750" y="0"/>
                  </a:lnTo>
                  <a:lnTo>
                    <a:pt x="25912" y="0"/>
                  </a:lnTo>
                  <a:lnTo>
                    <a:pt x="23919" y="2117"/>
                  </a:lnTo>
                  <a:lnTo>
                    <a:pt x="19823" y="10113"/>
                  </a:lnTo>
                  <a:lnTo>
                    <a:pt x="11445" y="53477"/>
                  </a:lnTo>
                  <a:lnTo>
                    <a:pt x="7224" y="83505"/>
                  </a:lnTo>
                  <a:lnTo>
                    <a:pt x="4877" y="121309"/>
                  </a:lnTo>
                  <a:lnTo>
                    <a:pt x="3129" y="163276"/>
                  </a:lnTo>
                  <a:lnTo>
                    <a:pt x="0" y="205447"/>
                  </a:lnTo>
                  <a:lnTo>
                    <a:pt x="1902" y="240182"/>
                  </a:lnTo>
                  <a:lnTo>
                    <a:pt x="12787" y="279774"/>
                  </a:lnTo>
                  <a:lnTo>
                    <a:pt x="17992" y="290233"/>
                  </a:lnTo>
                  <a:lnTo>
                    <a:pt x="27811" y="297205"/>
                  </a:lnTo>
                  <a:lnTo>
                    <a:pt x="55655" y="304952"/>
                  </a:lnTo>
                  <a:lnTo>
                    <a:pt x="81671" y="300870"/>
                  </a:lnTo>
                  <a:lnTo>
                    <a:pt x="105698" y="288236"/>
                  </a:lnTo>
                  <a:lnTo>
                    <a:pt x="141614" y="256618"/>
                  </a:lnTo>
                  <a:lnTo>
                    <a:pt x="169346" y="216284"/>
                  </a:lnTo>
                  <a:lnTo>
                    <a:pt x="185716" y="172348"/>
                  </a:lnTo>
                  <a:lnTo>
                    <a:pt x="190040" y="140334"/>
                  </a:lnTo>
                  <a:lnTo>
                    <a:pt x="188199" y="107291"/>
                  </a:lnTo>
                  <a:lnTo>
                    <a:pt x="179230" y="62599"/>
                  </a:lnTo>
                  <a:lnTo>
                    <a:pt x="167635" y="32659"/>
                  </a:lnTo>
                  <a:lnTo>
                    <a:pt x="160132" y="22276"/>
                  </a:lnTo>
                  <a:lnTo>
                    <a:pt x="157143" y="20495"/>
                  </a:lnTo>
                  <a:lnTo>
                    <a:pt x="154446" y="20014"/>
                  </a:lnTo>
                  <a:lnTo>
                    <a:pt x="151941" y="21103"/>
                  </a:lnTo>
                  <a:lnTo>
                    <a:pt x="14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4052">
              <a:extLst>
                <a:ext uri="{FF2B5EF4-FFF2-40B4-BE49-F238E27FC236}">
                  <a16:creationId xmlns:a16="http://schemas.microsoft.com/office/drawing/2014/main" xmlns="" id="{25B87296-3A01-4324-8AFD-0C9D519B7EB0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2602759" y="465525"/>
              <a:ext cx="153142" cy="402254"/>
            </a:xfrm>
            <a:custGeom>
              <a:avLst/>
              <a:gdLst/>
              <a:ahLst/>
              <a:cxnLst/>
              <a:rect l="0" t="0" r="0" b="0"/>
              <a:pathLst>
                <a:path w="153142" h="402254">
                  <a:moveTo>
                    <a:pt x="127741" y="36125"/>
                  </a:moveTo>
                  <a:lnTo>
                    <a:pt x="127741" y="36125"/>
                  </a:lnTo>
                  <a:lnTo>
                    <a:pt x="127741" y="19270"/>
                  </a:lnTo>
                  <a:lnTo>
                    <a:pt x="125624" y="12894"/>
                  </a:lnTo>
                  <a:lnTo>
                    <a:pt x="117628" y="2046"/>
                  </a:lnTo>
                  <a:lnTo>
                    <a:pt x="111827" y="0"/>
                  </a:lnTo>
                  <a:lnTo>
                    <a:pt x="97855" y="1490"/>
                  </a:lnTo>
                  <a:lnTo>
                    <a:pt x="74122" y="17004"/>
                  </a:lnTo>
                  <a:lnTo>
                    <a:pt x="61342" y="42914"/>
                  </a:lnTo>
                  <a:lnTo>
                    <a:pt x="52369" y="80064"/>
                  </a:lnTo>
                  <a:lnTo>
                    <a:pt x="48381" y="127150"/>
                  </a:lnTo>
                  <a:lnTo>
                    <a:pt x="48023" y="151136"/>
                  </a:lnTo>
                  <a:lnTo>
                    <a:pt x="49507" y="198484"/>
                  </a:lnTo>
                  <a:lnTo>
                    <a:pt x="50637" y="241634"/>
                  </a:lnTo>
                  <a:lnTo>
                    <a:pt x="51845" y="281274"/>
                  </a:lnTo>
                  <a:lnTo>
                    <a:pt x="54733" y="317706"/>
                  </a:lnTo>
                  <a:lnTo>
                    <a:pt x="50213" y="363208"/>
                  </a:lnTo>
                  <a:lnTo>
                    <a:pt x="43308" y="393389"/>
                  </a:lnTo>
                  <a:lnTo>
                    <a:pt x="40408" y="398478"/>
                  </a:lnTo>
                  <a:lnTo>
                    <a:pt x="37063" y="401166"/>
                  </a:lnTo>
                  <a:lnTo>
                    <a:pt x="33423" y="402253"/>
                  </a:lnTo>
                  <a:lnTo>
                    <a:pt x="29584" y="399449"/>
                  </a:lnTo>
                  <a:lnTo>
                    <a:pt x="21556" y="386926"/>
                  </a:lnTo>
                  <a:lnTo>
                    <a:pt x="9269" y="345778"/>
                  </a:lnTo>
                  <a:lnTo>
                    <a:pt x="132" y="315003"/>
                  </a:lnTo>
                  <a:lnTo>
                    <a:pt x="0" y="299065"/>
                  </a:lnTo>
                  <a:lnTo>
                    <a:pt x="4174" y="286808"/>
                  </a:lnTo>
                  <a:lnTo>
                    <a:pt x="7263" y="281563"/>
                  </a:lnTo>
                  <a:lnTo>
                    <a:pt x="21984" y="271974"/>
                  </a:lnTo>
                  <a:lnTo>
                    <a:pt x="69300" y="250948"/>
                  </a:lnTo>
                  <a:lnTo>
                    <a:pt x="101061" y="240728"/>
                  </a:lnTo>
                  <a:lnTo>
                    <a:pt x="153141" y="226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4053">
              <a:extLst>
                <a:ext uri="{FF2B5EF4-FFF2-40B4-BE49-F238E27FC236}">
                  <a16:creationId xmlns:a16="http://schemas.microsoft.com/office/drawing/2014/main" xmlns="" id="{753DB72F-9280-4EE1-9DAD-5F6D198A473B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2952668" y="486556"/>
              <a:ext cx="95333" cy="345295"/>
            </a:xfrm>
            <a:custGeom>
              <a:avLst/>
              <a:gdLst/>
              <a:ahLst/>
              <a:cxnLst/>
              <a:rect l="0" t="0" r="0" b="0"/>
              <a:pathLst>
                <a:path w="95333" h="345295">
                  <a:moveTo>
                    <a:pt x="95332" y="46844"/>
                  </a:moveTo>
                  <a:lnTo>
                    <a:pt x="95332" y="46844"/>
                  </a:lnTo>
                  <a:lnTo>
                    <a:pt x="94626" y="4944"/>
                  </a:lnTo>
                  <a:lnTo>
                    <a:pt x="93450" y="1978"/>
                  </a:lnTo>
                  <a:lnTo>
                    <a:pt x="91961" y="0"/>
                  </a:lnTo>
                  <a:lnTo>
                    <a:pt x="88851" y="1503"/>
                  </a:lnTo>
                  <a:lnTo>
                    <a:pt x="59358" y="38487"/>
                  </a:lnTo>
                  <a:lnTo>
                    <a:pt x="45477" y="70881"/>
                  </a:lnTo>
                  <a:lnTo>
                    <a:pt x="32252" y="111855"/>
                  </a:lnTo>
                  <a:lnTo>
                    <a:pt x="19319" y="158288"/>
                  </a:lnTo>
                  <a:lnTo>
                    <a:pt x="13612" y="182523"/>
                  </a:lnTo>
                  <a:lnTo>
                    <a:pt x="8397" y="207147"/>
                  </a:lnTo>
                  <a:lnTo>
                    <a:pt x="955" y="253556"/>
                  </a:lnTo>
                  <a:lnTo>
                    <a:pt x="0" y="290646"/>
                  </a:lnTo>
                  <a:lnTo>
                    <a:pt x="9453" y="317949"/>
                  </a:lnTo>
                  <a:lnTo>
                    <a:pt x="16913" y="329180"/>
                  </a:lnTo>
                  <a:lnTo>
                    <a:pt x="28941" y="335963"/>
                  </a:lnTo>
                  <a:lnTo>
                    <a:pt x="72525" y="342843"/>
                  </a:lnTo>
                  <a:lnTo>
                    <a:pt x="95332" y="34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4054">
              <a:extLst>
                <a:ext uri="{FF2B5EF4-FFF2-40B4-BE49-F238E27FC236}">
                  <a16:creationId xmlns:a16="http://schemas.microsoft.com/office/drawing/2014/main" xmlns="" id="{30E48759-2310-4731-89CF-13A6885ED4C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3103312" y="603250"/>
              <a:ext cx="118177" cy="166030"/>
            </a:xfrm>
            <a:custGeom>
              <a:avLst/>
              <a:gdLst/>
              <a:ahLst/>
              <a:cxnLst/>
              <a:rect l="0" t="0" r="0" b="0"/>
              <a:pathLst>
                <a:path w="118177" h="166030">
                  <a:moveTo>
                    <a:pt x="109788" y="6350"/>
                  </a:moveTo>
                  <a:lnTo>
                    <a:pt x="109788" y="6350"/>
                  </a:lnTo>
                  <a:lnTo>
                    <a:pt x="96304" y="2979"/>
                  </a:lnTo>
                  <a:lnTo>
                    <a:pt x="67693" y="10996"/>
                  </a:lnTo>
                  <a:lnTo>
                    <a:pt x="35775" y="33518"/>
                  </a:lnTo>
                  <a:lnTo>
                    <a:pt x="10717" y="69276"/>
                  </a:lnTo>
                  <a:lnTo>
                    <a:pt x="0" y="111151"/>
                  </a:lnTo>
                  <a:lnTo>
                    <a:pt x="2024" y="124195"/>
                  </a:lnTo>
                  <a:lnTo>
                    <a:pt x="13680" y="148096"/>
                  </a:lnTo>
                  <a:lnTo>
                    <a:pt x="21727" y="155881"/>
                  </a:lnTo>
                  <a:lnTo>
                    <a:pt x="40076" y="164530"/>
                  </a:lnTo>
                  <a:lnTo>
                    <a:pt x="70239" y="166029"/>
                  </a:lnTo>
                  <a:lnTo>
                    <a:pt x="89154" y="156105"/>
                  </a:lnTo>
                  <a:lnTo>
                    <a:pt x="98148" y="148520"/>
                  </a:lnTo>
                  <a:lnTo>
                    <a:pt x="117550" y="114248"/>
                  </a:lnTo>
                  <a:lnTo>
                    <a:pt x="118176" y="83232"/>
                  </a:lnTo>
                  <a:lnTo>
                    <a:pt x="106629" y="35715"/>
                  </a:lnTo>
                  <a:lnTo>
                    <a:pt x="95684" y="13051"/>
                  </a:lnTo>
                  <a:lnTo>
                    <a:pt x="89802" y="7995"/>
                  </a:lnTo>
                  <a:lnTo>
                    <a:pt x="71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4055">
              <a:extLst>
                <a:ext uri="{FF2B5EF4-FFF2-40B4-BE49-F238E27FC236}">
                  <a16:creationId xmlns:a16="http://schemas.microsoft.com/office/drawing/2014/main" xmlns="" id="{8E90BDB5-5223-492A-AC6A-4C4DE1159C79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3238500" y="7683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20998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3" name="SMARTInkShape-Group857">
            <a:extLst>
              <a:ext uri="{FF2B5EF4-FFF2-40B4-BE49-F238E27FC236}">
                <a16:creationId xmlns:a16="http://schemas.microsoft.com/office/drawing/2014/main" xmlns="" id="{1A028214-21E5-4185-AA5C-26E8CEDDA74F}"/>
              </a:ext>
            </a:extLst>
          </p:cNvPr>
          <p:cNvGrpSpPr/>
          <p:nvPr/>
        </p:nvGrpSpPr>
        <p:grpSpPr>
          <a:xfrm>
            <a:off x="1289050" y="536680"/>
            <a:ext cx="615951" cy="403121"/>
            <a:chOff x="1289050" y="536680"/>
            <a:chExt cx="615951" cy="403121"/>
          </a:xfrm>
        </p:grpSpPr>
        <p:sp>
          <p:nvSpPr>
            <p:cNvPr id="1469" name="SMARTInkShape-4056">
              <a:extLst>
                <a:ext uri="{FF2B5EF4-FFF2-40B4-BE49-F238E27FC236}">
                  <a16:creationId xmlns:a16="http://schemas.microsoft.com/office/drawing/2014/main" xmlns="" id="{9A335B53-F21F-411B-ACA7-2A354B139B8C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733550" y="8382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5455" y="13980"/>
                  </a:lnTo>
                  <a:lnTo>
                    <a:pt x="75941" y="10212"/>
                  </a:lnTo>
                  <a:lnTo>
                    <a:pt x="112538" y="61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4057">
              <a:extLst>
                <a:ext uri="{FF2B5EF4-FFF2-40B4-BE49-F238E27FC236}">
                  <a16:creationId xmlns:a16="http://schemas.microsoft.com/office/drawing/2014/main" xmlns="" id="{7B4CFEA3-BF28-4E20-BB09-784FD6757596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682750" y="762000"/>
              <a:ext cx="146051" cy="15189"/>
            </a:xfrm>
            <a:custGeom>
              <a:avLst/>
              <a:gdLst/>
              <a:ahLst/>
              <a:cxnLst/>
              <a:rect l="0" t="0" r="0" b="0"/>
              <a:pathLst>
                <a:path w="146051" h="15189">
                  <a:moveTo>
                    <a:pt x="0" y="6350"/>
                  </a:moveTo>
                  <a:lnTo>
                    <a:pt x="0" y="6350"/>
                  </a:lnTo>
                  <a:lnTo>
                    <a:pt x="5775" y="11420"/>
                  </a:lnTo>
                  <a:lnTo>
                    <a:pt x="12209" y="15188"/>
                  </a:lnTo>
                  <a:lnTo>
                    <a:pt x="48822" y="13218"/>
                  </a:lnTo>
                  <a:lnTo>
                    <a:pt x="88706" y="799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SMARTInkShape-4058">
              <a:extLst>
                <a:ext uri="{FF2B5EF4-FFF2-40B4-BE49-F238E27FC236}">
                  <a16:creationId xmlns:a16="http://schemas.microsoft.com/office/drawing/2014/main" xmlns="" id="{9863D197-567E-422D-A084-160BE895AF1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504530" y="536680"/>
              <a:ext cx="102021" cy="403121"/>
            </a:xfrm>
            <a:custGeom>
              <a:avLst/>
              <a:gdLst/>
              <a:ahLst/>
              <a:cxnLst/>
              <a:rect l="0" t="0" r="0" b="0"/>
              <a:pathLst>
                <a:path w="102021" h="403121">
                  <a:moveTo>
                    <a:pt x="102020" y="9420"/>
                  </a:moveTo>
                  <a:lnTo>
                    <a:pt x="102020" y="9420"/>
                  </a:lnTo>
                  <a:lnTo>
                    <a:pt x="102020" y="6049"/>
                  </a:lnTo>
                  <a:lnTo>
                    <a:pt x="100138" y="2513"/>
                  </a:lnTo>
                  <a:lnTo>
                    <a:pt x="98649" y="582"/>
                  </a:lnTo>
                  <a:lnTo>
                    <a:pt x="95539" y="0"/>
                  </a:lnTo>
                  <a:lnTo>
                    <a:pt x="86440" y="1235"/>
                  </a:lnTo>
                  <a:lnTo>
                    <a:pt x="69417" y="12639"/>
                  </a:lnTo>
                  <a:lnTo>
                    <a:pt x="26628" y="56641"/>
                  </a:lnTo>
                  <a:lnTo>
                    <a:pt x="10380" y="81581"/>
                  </a:lnTo>
                  <a:lnTo>
                    <a:pt x="0" y="116957"/>
                  </a:lnTo>
                  <a:lnTo>
                    <a:pt x="311" y="163019"/>
                  </a:lnTo>
                  <a:lnTo>
                    <a:pt x="7167" y="207970"/>
                  </a:lnTo>
                  <a:lnTo>
                    <a:pt x="13237" y="246755"/>
                  </a:lnTo>
                  <a:lnTo>
                    <a:pt x="17623" y="289527"/>
                  </a:lnTo>
                  <a:lnTo>
                    <a:pt x="18923" y="331598"/>
                  </a:lnTo>
                  <a:lnTo>
                    <a:pt x="19362" y="373627"/>
                  </a:lnTo>
                  <a:lnTo>
                    <a:pt x="19470" y="40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4059">
              <a:extLst>
                <a:ext uri="{FF2B5EF4-FFF2-40B4-BE49-F238E27FC236}">
                  <a16:creationId xmlns:a16="http://schemas.microsoft.com/office/drawing/2014/main" xmlns="" id="{59B64F5F-7932-403C-A805-BD3B2CEFCEEC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289050" y="558800"/>
              <a:ext cx="196851" cy="222251"/>
            </a:xfrm>
            <a:custGeom>
              <a:avLst/>
              <a:gdLst/>
              <a:ahLst/>
              <a:cxnLst/>
              <a:rect l="0" t="0" r="0" b="0"/>
              <a:pathLst>
                <a:path w="196851" h="222251">
                  <a:moveTo>
                    <a:pt x="0" y="0"/>
                  </a:moveTo>
                  <a:lnTo>
                    <a:pt x="0" y="0"/>
                  </a:lnTo>
                  <a:lnTo>
                    <a:pt x="38974" y="38974"/>
                  </a:lnTo>
                  <a:lnTo>
                    <a:pt x="83977" y="85858"/>
                  </a:lnTo>
                  <a:lnTo>
                    <a:pt x="119191" y="126099"/>
                  </a:lnTo>
                  <a:lnTo>
                    <a:pt x="148205" y="162951"/>
                  </a:lnTo>
                  <a:lnTo>
                    <a:pt x="182186" y="206184"/>
                  </a:lnTo>
                  <a:lnTo>
                    <a:pt x="1968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3" name="SMARTInkShape-Group858">
            <a:extLst>
              <a:ext uri="{FF2B5EF4-FFF2-40B4-BE49-F238E27FC236}">
                <a16:creationId xmlns:a16="http://schemas.microsoft.com/office/drawing/2014/main" xmlns="" id="{308E0105-875B-46AE-BB60-D7436CB09ED5}"/>
              </a:ext>
            </a:extLst>
          </p:cNvPr>
          <p:cNvGrpSpPr/>
          <p:nvPr/>
        </p:nvGrpSpPr>
        <p:grpSpPr>
          <a:xfrm>
            <a:off x="8483600" y="438150"/>
            <a:ext cx="1663701" cy="527051"/>
            <a:chOff x="8483600" y="438150"/>
            <a:chExt cx="1663701" cy="527051"/>
          </a:xfrm>
        </p:grpSpPr>
        <p:sp>
          <p:nvSpPr>
            <p:cNvPr id="1474" name="SMARTInkShape-4060">
              <a:extLst>
                <a:ext uri="{FF2B5EF4-FFF2-40B4-BE49-F238E27FC236}">
                  <a16:creationId xmlns:a16="http://schemas.microsoft.com/office/drawing/2014/main" xmlns="" id="{095F554B-A2E8-4688-9F6D-AF9309C6B133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8629650" y="8445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29747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4061">
              <a:extLst>
                <a:ext uri="{FF2B5EF4-FFF2-40B4-BE49-F238E27FC236}">
                  <a16:creationId xmlns:a16="http://schemas.microsoft.com/office/drawing/2014/main" xmlns="" id="{61E2E6AA-07D9-4CDD-946F-35D50DB71C17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128250" y="9080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4062">
              <a:extLst>
                <a:ext uri="{FF2B5EF4-FFF2-40B4-BE49-F238E27FC236}">
                  <a16:creationId xmlns:a16="http://schemas.microsoft.com/office/drawing/2014/main" xmlns="" id="{3ADE7CAC-BF6F-4FFB-B2B1-8DA695B96D7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9906000" y="438150"/>
              <a:ext cx="174909" cy="527051"/>
            </a:xfrm>
            <a:custGeom>
              <a:avLst/>
              <a:gdLst/>
              <a:ahLst/>
              <a:cxnLst/>
              <a:rect l="0" t="0" r="0" b="0"/>
              <a:pathLst>
                <a:path w="174909" h="527051">
                  <a:moveTo>
                    <a:pt x="69850" y="0"/>
                  </a:moveTo>
                  <a:lnTo>
                    <a:pt x="69850" y="0"/>
                  </a:lnTo>
                  <a:lnTo>
                    <a:pt x="106267" y="3763"/>
                  </a:lnTo>
                  <a:lnTo>
                    <a:pt x="128368" y="11550"/>
                  </a:lnTo>
                  <a:lnTo>
                    <a:pt x="149951" y="24419"/>
                  </a:lnTo>
                  <a:lnTo>
                    <a:pt x="165658" y="45190"/>
                  </a:lnTo>
                  <a:lnTo>
                    <a:pt x="171822" y="57643"/>
                  </a:lnTo>
                  <a:lnTo>
                    <a:pt x="174908" y="86532"/>
                  </a:lnTo>
                  <a:lnTo>
                    <a:pt x="169459" y="118187"/>
                  </a:lnTo>
                  <a:lnTo>
                    <a:pt x="155277" y="151070"/>
                  </a:lnTo>
                  <a:lnTo>
                    <a:pt x="127460" y="197945"/>
                  </a:lnTo>
                  <a:lnTo>
                    <a:pt x="96877" y="236372"/>
                  </a:lnTo>
                  <a:lnTo>
                    <a:pt x="70851" y="280256"/>
                  </a:lnTo>
                  <a:lnTo>
                    <a:pt x="63709" y="299065"/>
                  </a:lnTo>
                  <a:lnTo>
                    <a:pt x="64346" y="308033"/>
                  </a:lnTo>
                  <a:lnTo>
                    <a:pt x="90718" y="354676"/>
                  </a:lnTo>
                  <a:lnTo>
                    <a:pt x="119344" y="399394"/>
                  </a:lnTo>
                  <a:lnTo>
                    <a:pt x="123598" y="418573"/>
                  </a:lnTo>
                  <a:lnTo>
                    <a:pt x="117961" y="438857"/>
                  </a:lnTo>
                  <a:lnTo>
                    <a:pt x="105343" y="458925"/>
                  </a:lnTo>
                  <a:lnTo>
                    <a:pt x="68500" y="492923"/>
                  </a:lnTo>
                  <a:lnTo>
                    <a:pt x="23878" y="516859"/>
                  </a:lnTo>
                  <a:lnTo>
                    <a:pt x="0" y="52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4063">
              <a:extLst>
                <a:ext uri="{FF2B5EF4-FFF2-40B4-BE49-F238E27FC236}">
                  <a16:creationId xmlns:a16="http://schemas.microsoft.com/office/drawing/2014/main" xmlns="" id="{EF82E242-79BA-449C-8C47-C7A090A3F3D6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8483600" y="569532"/>
              <a:ext cx="107951" cy="320483"/>
            </a:xfrm>
            <a:custGeom>
              <a:avLst/>
              <a:gdLst/>
              <a:ahLst/>
              <a:cxnLst/>
              <a:rect l="0" t="0" r="0" b="0"/>
              <a:pathLst>
                <a:path w="107951" h="320483">
                  <a:moveTo>
                    <a:pt x="107950" y="21018"/>
                  </a:moveTo>
                  <a:lnTo>
                    <a:pt x="107950" y="21018"/>
                  </a:lnTo>
                  <a:lnTo>
                    <a:pt x="107950" y="1245"/>
                  </a:lnTo>
                  <a:lnTo>
                    <a:pt x="107245" y="75"/>
                  </a:lnTo>
                  <a:lnTo>
                    <a:pt x="106069" y="0"/>
                  </a:lnTo>
                  <a:lnTo>
                    <a:pt x="104579" y="656"/>
                  </a:lnTo>
                  <a:lnTo>
                    <a:pt x="92370" y="11692"/>
                  </a:lnTo>
                  <a:lnTo>
                    <a:pt x="64211" y="57485"/>
                  </a:lnTo>
                  <a:lnTo>
                    <a:pt x="48058" y="95551"/>
                  </a:lnTo>
                  <a:lnTo>
                    <a:pt x="31472" y="138340"/>
                  </a:lnTo>
                  <a:lnTo>
                    <a:pt x="16104" y="182522"/>
                  </a:lnTo>
                  <a:lnTo>
                    <a:pt x="4570" y="225677"/>
                  </a:lnTo>
                  <a:lnTo>
                    <a:pt x="383" y="260850"/>
                  </a:lnTo>
                  <a:lnTo>
                    <a:pt x="257" y="276156"/>
                  </a:lnTo>
                  <a:lnTo>
                    <a:pt x="7640" y="298807"/>
                  </a:lnTo>
                  <a:lnTo>
                    <a:pt x="13560" y="307811"/>
                  </a:lnTo>
                  <a:lnTo>
                    <a:pt x="21034" y="313813"/>
                  </a:lnTo>
                  <a:lnTo>
                    <a:pt x="38746" y="320482"/>
                  </a:lnTo>
                  <a:lnTo>
                    <a:pt x="58378" y="317802"/>
                  </a:lnTo>
                  <a:lnTo>
                    <a:pt x="68552" y="314124"/>
                  </a:lnTo>
                  <a:lnTo>
                    <a:pt x="76040" y="308144"/>
                  </a:lnTo>
                  <a:lnTo>
                    <a:pt x="86242" y="292093"/>
                  </a:lnTo>
                  <a:lnTo>
                    <a:pt x="92580" y="263222"/>
                  </a:lnTo>
                  <a:lnTo>
                    <a:pt x="84656" y="242729"/>
                  </a:lnTo>
                  <a:lnTo>
                    <a:pt x="70080" y="223978"/>
                  </a:lnTo>
                  <a:lnTo>
                    <a:pt x="54195" y="210941"/>
                  </a:lnTo>
                  <a:lnTo>
                    <a:pt x="45303" y="208311"/>
                  </a:lnTo>
                  <a:lnTo>
                    <a:pt x="26015" y="209152"/>
                  </a:lnTo>
                  <a:lnTo>
                    <a:pt x="18754" y="212057"/>
                  </a:lnTo>
                  <a:lnTo>
                    <a:pt x="0" y="23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4064">
              <a:extLst>
                <a:ext uri="{FF2B5EF4-FFF2-40B4-BE49-F238E27FC236}">
                  <a16:creationId xmlns:a16="http://schemas.microsoft.com/office/drawing/2014/main" xmlns="" id="{843A7728-051E-4311-AFA9-67AF5352E1A6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812711" y="586974"/>
              <a:ext cx="172540" cy="281047"/>
            </a:xfrm>
            <a:custGeom>
              <a:avLst/>
              <a:gdLst/>
              <a:ahLst/>
              <a:cxnLst/>
              <a:rect l="0" t="0" r="0" b="0"/>
              <a:pathLst>
                <a:path w="172540" h="281047">
                  <a:moveTo>
                    <a:pt x="32839" y="60726"/>
                  </a:moveTo>
                  <a:lnTo>
                    <a:pt x="32839" y="60726"/>
                  </a:lnTo>
                  <a:lnTo>
                    <a:pt x="29468" y="50613"/>
                  </a:lnTo>
                  <a:lnTo>
                    <a:pt x="29695" y="41885"/>
                  </a:lnTo>
                  <a:lnTo>
                    <a:pt x="32854" y="32597"/>
                  </a:lnTo>
                  <a:lnTo>
                    <a:pt x="38960" y="21413"/>
                  </a:lnTo>
                  <a:lnTo>
                    <a:pt x="57073" y="6588"/>
                  </a:lnTo>
                  <a:lnTo>
                    <a:pt x="83686" y="0"/>
                  </a:lnTo>
                  <a:lnTo>
                    <a:pt x="99888" y="2222"/>
                  </a:lnTo>
                  <a:lnTo>
                    <a:pt x="107170" y="4790"/>
                  </a:lnTo>
                  <a:lnTo>
                    <a:pt x="120908" y="18932"/>
                  </a:lnTo>
                  <a:lnTo>
                    <a:pt x="127535" y="28630"/>
                  </a:lnTo>
                  <a:lnTo>
                    <a:pt x="131136" y="54457"/>
                  </a:lnTo>
                  <a:lnTo>
                    <a:pt x="130120" y="69247"/>
                  </a:lnTo>
                  <a:lnTo>
                    <a:pt x="117703" y="100732"/>
                  </a:lnTo>
                  <a:lnTo>
                    <a:pt x="97366" y="133540"/>
                  </a:lnTo>
                  <a:lnTo>
                    <a:pt x="71866" y="166936"/>
                  </a:lnTo>
                  <a:lnTo>
                    <a:pt x="39856" y="210729"/>
                  </a:lnTo>
                  <a:lnTo>
                    <a:pt x="6577" y="251902"/>
                  </a:lnTo>
                  <a:lnTo>
                    <a:pt x="0" y="264697"/>
                  </a:lnTo>
                  <a:lnTo>
                    <a:pt x="1068" y="269379"/>
                  </a:lnTo>
                  <a:lnTo>
                    <a:pt x="4603" y="273206"/>
                  </a:lnTo>
                  <a:lnTo>
                    <a:pt x="9781" y="276463"/>
                  </a:lnTo>
                  <a:lnTo>
                    <a:pt x="37295" y="281046"/>
                  </a:lnTo>
                  <a:lnTo>
                    <a:pt x="67745" y="278355"/>
                  </a:lnTo>
                  <a:lnTo>
                    <a:pt x="103386" y="273867"/>
                  </a:lnTo>
                  <a:lnTo>
                    <a:pt x="149540" y="271340"/>
                  </a:lnTo>
                  <a:lnTo>
                    <a:pt x="172539" y="270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4065">
              <a:extLst>
                <a:ext uri="{FF2B5EF4-FFF2-40B4-BE49-F238E27FC236}">
                  <a16:creationId xmlns:a16="http://schemas.microsoft.com/office/drawing/2014/main" xmlns="" id="{7F628897-6AFA-4A96-B682-B22EB0924C5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9629579" y="599624"/>
              <a:ext cx="225622" cy="255066"/>
            </a:xfrm>
            <a:custGeom>
              <a:avLst/>
              <a:gdLst/>
              <a:ahLst/>
              <a:cxnLst/>
              <a:rect l="0" t="0" r="0" b="0"/>
              <a:pathLst>
                <a:path w="225622" h="255066">
                  <a:moveTo>
                    <a:pt x="3371" y="60776"/>
                  </a:moveTo>
                  <a:lnTo>
                    <a:pt x="3371" y="60776"/>
                  </a:lnTo>
                  <a:lnTo>
                    <a:pt x="0" y="50663"/>
                  </a:lnTo>
                  <a:lnTo>
                    <a:pt x="1124" y="45567"/>
                  </a:lnTo>
                  <a:lnTo>
                    <a:pt x="12818" y="28283"/>
                  </a:lnTo>
                  <a:lnTo>
                    <a:pt x="23795" y="15996"/>
                  </a:lnTo>
                  <a:lnTo>
                    <a:pt x="39496" y="7242"/>
                  </a:lnTo>
                  <a:lnTo>
                    <a:pt x="59643" y="1705"/>
                  </a:lnTo>
                  <a:lnTo>
                    <a:pt x="95930" y="0"/>
                  </a:lnTo>
                  <a:lnTo>
                    <a:pt x="113653" y="4601"/>
                  </a:lnTo>
                  <a:lnTo>
                    <a:pt x="126705" y="15113"/>
                  </a:lnTo>
                  <a:lnTo>
                    <a:pt x="132160" y="21867"/>
                  </a:lnTo>
                  <a:lnTo>
                    <a:pt x="134458" y="44424"/>
                  </a:lnTo>
                  <a:lnTo>
                    <a:pt x="133096" y="58341"/>
                  </a:lnTo>
                  <a:lnTo>
                    <a:pt x="118412" y="90738"/>
                  </a:lnTo>
                  <a:lnTo>
                    <a:pt x="95424" y="124893"/>
                  </a:lnTo>
                  <a:lnTo>
                    <a:pt x="56124" y="171888"/>
                  </a:lnTo>
                  <a:lnTo>
                    <a:pt x="23626" y="214270"/>
                  </a:lnTo>
                  <a:lnTo>
                    <a:pt x="2695" y="247102"/>
                  </a:lnTo>
                  <a:lnTo>
                    <a:pt x="801" y="252727"/>
                  </a:lnTo>
                  <a:lnTo>
                    <a:pt x="10126" y="255065"/>
                  </a:lnTo>
                  <a:lnTo>
                    <a:pt x="48705" y="253901"/>
                  </a:lnTo>
                  <a:lnTo>
                    <a:pt x="93605" y="250561"/>
                  </a:lnTo>
                  <a:lnTo>
                    <a:pt x="138726" y="246019"/>
                  </a:lnTo>
                  <a:lnTo>
                    <a:pt x="182297" y="239297"/>
                  </a:lnTo>
                  <a:lnTo>
                    <a:pt x="225621" y="232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SMARTInkShape-4066">
              <a:extLst>
                <a:ext uri="{FF2B5EF4-FFF2-40B4-BE49-F238E27FC236}">
                  <a16:creationId xmlns:a16="http://schemas.microsoft.com/office/drawing/2014/main" xmlns="" id="{523A9476-31C5-44A8-AFB1-BA216AB1C8CF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9448800" y="87630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37476" y="29886"/>
                  </a:lnTo>
                  <a:lnTo>
                    <a:pt x="2280" y="55371"/>
                  </a:lnTo>
                  <a:lnTo>
                    <a:pt x="109" y="5949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4067">
              <a:extLst>
                <a:ext uri="{FF2B5EF4-FFF2-40B4-BE49-F238E27FC236}">
                  <a16:creationId xmlns:a16="http://schemas.microsoft.com/office/drawing/2014/main" xmlns="" id="{6274FC02-3D31-4FEA-81D1-2382E7977BA3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9271000" y="571500"/>
              <a:ext cx="190501" cy="279401"/>
            </a:xfrm>
            <a:custGeom>
              <a:avLst/>
              <a:gdLst/>
              <a:ahLst/>
              <a:cxnLst/>
              <a:rect l="0" t="0" r="0" b="0"/>
              <a:pathLst>
                <a:path w="190501" h="279401">
                  <a:moveTo>
                    <a:pt x="190500" y="0"/>
                  </a:moveTo>
                  <a:lnTo>
                    <a:pt x="190500" y="0"/>
                  </a:lnTo>
                  <a:lnTo>
                    <a:pt x="151156" y="0"/>
                  </a:lnTo>
                  <a:lnTo>
                    <a:pt x="115028" y="3371"/>
                  </a:lnTo>
                  <a:lnTo>
                    <a:pt x="76415" y="8838"/>
                  </a:lnTo>
                  <a:lnTo>
                    <a:pt x="38164" y="14927"/>
                  </a:lnTo>
                  <a:lnTo>
                    <a:pt x="13502" y="24570"/>
                  </a:lnTo>
                  <a:lnTo>
                    <a:pt x="9001" y="29080"/>
                  </a:lnTo>
                  <a:lnTo>
                    <a:pt x="4002" y="39736"/>
                  </a:lnTo>
                  <a:lnTo>
                    <a:pt x="4078" y="44835"/>
                  </a:lnTo>
                  <a:lnTo>
                    <a:pt x="21190" y="86318"/>
                  </a:lnTo>
                  <a:lnTo>
                    <a:pt x="27602" y="111340"/>
                  </a:lnTo>
                  <a:lnTo>
                    <a:pt x="25527" y="149404"/>
                  </a:lnTo>
                  <a:lnTo>
                    <a:pt x="26190" y="150403"/>
                  </a:lnTo>
                  <a:lnTo>
                    <a:pt x="27337" y="151068"/>
                  </a:lnTo>
                  <a:lnTo>
                    <a:pt x="31906" y="151808"/>
                  </a:lnTo>
                  <a:lnTo>
                    <a:pt x="79019" y="154247"/>
                  </a:lnTo>
                  <a:lnTo>
                    <a:pt x="97914" y="158865"/>
                  </a:lnTo>
                  <a:lnTo>
                    <a:pt x="115719" y="167973"/>
                  </a:lnTo>
                  <a:lnTo>
                    <a:pt x="127395" y="179077"/>
                  </a:lnTo>
                  <a:lnTo>
                    <a:pt x="131497" y="185001"/>
                  </a:lnTo>
                  <a:lnTo>
                    <a:pt x="132821" y="192479"/>
                  </a:lnTo>
                  <a:lnTo>
                    <a:pt x="130528" y="210194"/>
                  </a:lnTo>
                  <a:lnTo>
                    <a:pt x="121041" y="226064"/>
                  </a:lnTo>
                  <a:lnTo>
                    <a:pt x="106007" y="240173"/>
                  </a:lnTo>
                  <a:lnTo>
                    <a:pt x="59981" y="264596"/>
                  </a:lnTo>
                  <a:lnTo>
                    <a:pt x="17020" y="27647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4068">
              <a:extLst>
                <a:ext uri="{FF2B5EF4-FFF2-40B4-BE49-F238E27FC236}">
                  <a16:creationId xmlns:a16="http://schemas.microsoft.com/office/drawing/2014/main" xmlns="" id="{1990E223-BB85-4DD9-9A0D-B85E8A2C32F9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9042400" y="9017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11869" y="452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0" name="SMARTInkShape-Group859">
            <a:extLst>
              <a:ext uri="{FF2B5EF4-FFF2-40B4-BE49-F238E27FC236}">
                <a16:creationId xmlns:a16="http://schemas.microsoft.com/office/drawing/2014/main" xmlns="" id="{4C5D2185-5D3C-4FA8-B15F-510825E13784}"/>
              </a:ext>
            </a:extLst>
          </p:cNvPr>
          <p:cNvGrpSpPr/>
          <p:nvPr/>
        </p:nvGrpSpPr>
        <p:grpSpPr>
          <a:xfrm>
            <a:off x="5182151" y="1270000"/>
            <a:ext cx="913850" cy="298451"/>
            <a:chOff x="5182151" y="1270000"/>
            <a:chExt cx="913850" cy="298451"/>
          </a:xfrm>
        </p:grpSpPr>
        <p:sp>
          <p:nvSpPr>
            <p:cNvPr id="1484" name="SMARTInkShape-4069">
              <a:extLst>
                <a:ext uri="{FF2B5EF4-FFF2-40B4-BE49-F238E27FC236}">
                  <a16:creationId xmlns:a16="http://schemas.microsoft.com/office/drawing/2014/main" xmlns="" id="{39B97D22-114F-4FD7-B646-C678EAA3AD6A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5433118" y="1377950"/>
              <a:ext cx="104083" cy="1"/>
            </a:xfrm>
            <a:custGeom>
              <a:avLst/>
              <a:gdLst/>
              <a:ahLst/>
              <a:cxnLst/>
              <a:rect l="0" t="0" r="0" b="0"/>
              <a:pathLst>
                <a:path w="104083" h="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41839" y="0"/>
                  </a:lnTo>
                  <a:lnTo>
                    <a:pt x="83164" y="0"/>
                  </a:lnTo>
                  <a:lnTo>
                    <a:pt x="104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4070">
              <a:extLst>
                <a:ext uri="{FF2B5EF4-FFF2-40B4-BE49-F238E27FC236}">
                  <a16:creationId xmlns:a16="http://schemas.microsoft.com/office/drawing/2014/main" xmlns="" id="{2F6F0BA7-2914-4ABC-9DA9-CFA9840AEB29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5182151" y="1291077"/>
              <a:ext cx="196300" cy="189185"/>
            </a:xfrm>
            <a:custGeom>
              <a:avLst/>
              <a:gdLst/>
              <a:ahLst/>
              <a:cxnLst/>
              <a:rect l="0" t="0" r="0" b="0"/>
              <a:pathLst>
                <a:path w="196300" h="189185">
                  <a:moveTo>
                    <a:pt x="101049" y="17023"/>
                  </a:moveTo>
                  <a:lnTo>
                    <a:pt x="101049" y="17023"/>
                  </a:lnTo>
                  <a:lnTo>
                    <a:pt x="101049" y="13652"/>
                  </a:lnTo>
                  <a:lnTo>
                    <a:pt x="97678" y="4814"/>
                  </a:lnTo>
                  <a:lnTo>
                    <a:pt x="95980" y="2533"/>
                  </a:lnTo>
                  <a:lnTo>
                    <a:pt x="92211" y="0"/>
                  </a:lnTo>
                  <a:lnTo>
                    <a:pt x="79380" y="1944"/>
                  </a:lnTo>
                  <a:lnTo>
                    <a:pt x="58802" y="13731"/>
                  </a:lnTo>
                  <a:lnTo>
                    <a:pt x="27270" y="47522"/>
                  </a:lnTo>
                  <a:lnTo>
                    <a:pt x="7928" y="82739"/>
                  </a:lnTo>
                  <a:lnTo>
                    <a:pt x="160" y="109965"/>
                  </a:lnTo>
                  <a:lnTo>
                    <a:pt x="0" y="134766"/>
                  </a:lnTo>
                  <a:lnTo>
                    <a:pt x="1933" y="146318"/>
                  </a:lnTo>
                  <a:lnTo>
                    <a:pt x="13488" y="164799"/>
                  </a:lnTo>
                  <a:lnTo>
                    <a:pt x="31089" y="178657"/>
                  </a:lnTo>
                  <a:lnTo>
                    <a:pt x="53022" y="187168"/>
                  </a:lnTo>
                  <a:lnTo>
                    <a:pt x="99284" y="189184"/>
                  </a:lnTo>
                  <a:lnTo>
                    <a:pt x="136718" y="183144"/>
                  </a:lnTo>
                  <a:lnTo>
                    <a:pt x="196299" y="169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4071">
              <a:extLst>
                <a:ext uri="{FF2B5EF4-FFF2-40B4-BE49-F238E27FC236}">
                  <a16:creationId xmlns:a16="http://schemas.microsoft.com/office/drawing/2014/main" xmlns="" id="{2545E8B0-D0CC-4DB8-8B86-8944AB45BCC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924550" y="14224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4072">
              <a:extLst>
                <a:ext uri="{FF2B5EF4-FFF2-40B4-BE49-F238E27FC236}">
                  <a16:creationId xmlns:a16="http://schemas.microsoft.com/office/drawing/2014/main" xmlns="" id="{BF455724-A9FE-456A-8FB3-A7639F47871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045200" y="1270000"/>
              <a:ext cx="50801" cy="298451"/>
            </a:xfrm>
            <a:custGeom>
              <a:avLst/>
              <a:gdLst/>
              <a:ahLst/>
              <a:cxnLst/>
              <a:rect l="0" t="0" r="0" b="0"/>
              <a:pathLst>
                <a:path w="50801" h="298451">
                  <a:moveTo>
                    <a:pt x="50800" y="0"/>
                  </a:moveTo>
                  <a:lnTo>
                    <a:pt x="50800" y="0"/>
                  </a:lnTo>
                  <a:lnTo>
                    <a:pt x="47429" y="39999"/>
                  </a:lnTo>
                  <a:lnTo>
                    <a:pt x="45774" y="71870"/>
                  </a:lnTo>
                  <a:lnTo>
                    <a:pt x="42923" y="110259"/>
                  </a:lnTo>
                  <a:lnTo>
                    <a:pt x="34598" y="153191"/>
                  </a:lnTo>
                  <a:lnTo>
                    <a:pt x="25724" y="196261"/>
                  </a:lnTo>
                  <a:lnTo>
                    <a:pt x="17076" y="236099"/>
                  </a:lnTo>
                  <a:lnTo>
                    <a:pt x="5687" y="27809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4073">
              <a:extLst>
                <a:ext uri="{FF2B5EF4-FFF2-40B4-BE49-F238E27FC236}">
                  <a16:creationId xmlns:a16="http://schemas.microsoft.com/office/drawing/2014/main" xmlns="" id="{E2B8931A-1E74-4A28-90E5-F4867A4F31B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460033" y="1447800"/>
              <a:ext cx="83518" cy="9103"/>
            </a:xfrm>
            <a:custGeom>
              <a:avLst/>
              <a:gdLst/>
              <a:ahLst/>
              <a:cxnLst/>
              <a:rect l="0" t="0" r="0" b="0"/>
              <a:pathLst>
                <a:path w="83518" h="9103">
                  <a:moveTo>
                    <a:pt x="7317" y="0"/>
                  </a:moveTo>
                  <a:lnTo>
                    <a:pt x="7317" y="0"/>
                  </a:lnTo>
                  <a:lnTo>
                    <a:pt x="575" y="3371"/>
                  </a:lnTo>
                  <a:lnTo>
                    <a:pt x="0" y="5070"/>
                  </a:lnTo>
                  <a:lnTo>
                    <a:pt x="1028" y="6907"/>
                  </a:lnTo>
                  <a:lnTo>
                    <a:pt x="3125" y="8838"/>
                  </a:lnTo>
                  <a:lnTo>
                    <a:pt x="14861" y="9102"/>
                  </a:lnTo>
                  <a:lnTo>
                    <a:pt x="57883" y="3523"/>
                  </a:lnTo>
                  <a:lnTo>
                    <a:pt x="83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4074">
              <a:extLst>
                <a:ext uri="{FF2B5EF4-FFF2-40B4-BE49-F238E27FC236}">
                  <a16:creationId xmlns:a16="http://schemas.microsoft.com/office/drawing/2014/main" xmlns="" id="{43F987A0-559B-42BE-903A-B3ABFCA82D48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733828" y="1299857"/>
              <a:ext cx="116834" cy="178039"/>
            </a:xfrm>
            <a:custGeom>
              <a:avLst/>
              <a:gdLst/>
              <a:ahLst/>
              <a:cxnLst/>
              <a:rect l="0" t="0" r="0" b="0"/>
              <a:pathLst>
                <a:path w="116834" h="178039">
                  <a:moveTo>
                    <a:pt x="108172" y="20943"/>
                  </a:moveTo>
                  <a:lnTo>
                    <a:pt x="108172" y="20943"/>
                  </a:lnTo>
                  <a:lnTo>
                    <a:pt x="101265" y="3983"/>
                  </a:lnTo>
                  <a:lnTo>
                    <a:pt x="99333" y="1170"/>
                  </a:lnTo>
                  <a:lnTo>
                    <a:pt x="95222" y="0"/>
                  </a:lnTo>
                  <a:lnTo>
                    <a:pt x="83130" y="581"/>
                  </a:lnTo>
                  <a:lnTo>
                    <a:pt x="53715" y="14988"/>
                  </a:lnTo>
                  <a:lnTo>
                    <a:pt x="21559" y="47244"/>
                  </a:lnTo>
                  <a:lnTo>
                    <a:pt x="7823" y="75907"/>
                  </a:lnTo>
                  <a:lnTo>
                    <a:pt x="779" y="106049"/>
                  </a:lnTo>
                  <a:lnTo>
                    <a:pt x="0" y="133557"/>
                  </a:lnTo>
                  <a:lnTo>
                    <a:pt x="7649" y="154249"/>
                  </a:lnTo>
                  <a:lnTo>
                    <a:pt x="20456" y="169090"/>
                  </a:lnTo>
                  <a:lnTo>
                    <a:pt x="35555" y="178038"/>
                  </a:lnTo>
                  <a:lnTo>
                    <a:pt x="43533" y="177884"/>
                  </a:lnTo>
                  <a:lnTo>
                    <a:pt x="59923" y="170187"/>
                  </a:lnTo>
                  <a:lnTo>
                    <a:pt x="91759" y="143245"/>
                  </a:lnTo>
                  <a:lnTo>
                    <a:pt x="106287" y="116692"/>
                  </a:lnTo>
                  <a:lnTo>
                    <a:pt x="116551" y="70009"/>
                  </a:lnTo>
                  <a:lnTo>
                    <a:pt x="116833" y="41339"/>
                  </a:lnTo>
                  <a:lnTo>
                    <a:pt x="109906" y="23893"/>
                  </a:lnTo>
                  <a:lnTo>
                    <a:pt x="105095" y="19382"/>
                  </a:lnTo>
                  <a:lnTo>
                    <a:pt x="99771" y="17080"/>
                  </a:lnTo>
                  <a:lnTo>
                    <a:pt x="82772" y="14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1" name="SMARTInkShape-4075">
            <a:extLst>
              <a:ext uri="{FF2B5EF4-FFF2-40B4-BE49-F238E27FC236}">
                <a16:creationId xmlns:a16="http://schemas.microsoft.com/office/drawing/2014/main" xmlns="" id="{D89B839A-FCC4-46D3-B8D5-791639B9E7A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60450" y="2737039"/>
            <a:ext cx="10229851" cy="374462"/>
          </a:xfrm>
          <a:custGeom>
            <a:avLst/>
            <a:gdLst/>
            <a:ahLst/>
            <a:cxnLst/>
            <a:rect l="0" t="0" r="0" b="0"/>
            <a:pathLst>
              <a:path w="10229851" h="374462">
                <a:moveTo>
                  <a:pt x="0" y="374461"/>
                </a:moveTo>
                <a:lnTo>
                  <a:pt x="0" y="374461"/>
                </a:lnTo>
                <a:lnTo>
                  <a:pt x="6742" y="371090"/>
                </a:lnTo>
                <a:lnTo>
                  <a:pt x="45434" y="365001"/>
                </a:lnTo>
                <a:lnTo>
                  <a:pt x="92465" y="362401"/>
                </a:lnTo>
                <a:lnTo>
                  <a:pt x="125057" y="362045"/>
                </a:lnTo>
                <a:lnTo>
                  <a:pt x="164471" y="361887"/>
                </a:lnTo>
                <a:lnTo>
                  <a:pt x="209976" y="361111"/>
                </a:lnTo>
                <a:lnTo>
                  <a:pt x="235940" y="359917"/>
                </a:lnTo>
                <a:lnTo>
                  <a:pt x="263126" y="358415"/>
                </a:lnTo>
                <a:lnTo>
                  <a:pt x="291834" y="356708"/>
                </a:lnTo>
                <a:lnTo>
                  <a:pt x="321556" y="354865"/>
                </a:lnTo>
                <a:lnTo>
                  <a:pt x="351954" y="352930"/>
                </a:lnTo>
                <a:lnTo>
                  <a:pt x="387036" y="350229"/>
                </a:lnTo>
                <a:lnTo>
                  <a:pt x="425241" y="347018"/>
                </a:lnTo>
                <a:lnTo>
                  <a:pt x="465527" y="343465"/>
                </a:lnTo>
                <a:lnTo>
                  <a:pt x="510729" y="338980"/>
                </a:lnTo>
                <a:lnTo>
                  <a:pt x="559208" y="333874"/>
                </a:lnTo>
                <a:lnTo>
                  <a:pt x="609872" y="328353"/>
                </a:lnTo>
                <a:lnTo>
                  <a:pt x="665520" y="322556"/>
                </a:lnTo>
                <a:lnTo>
                  <a:pt x="724491" y="316574"/>
                </a:lnTo>
                <a:lnTo>
                  <a:pt x="785677" y="310470"/>
                </a:lnTo>
                <a:lnTo>
                  <a:pt x="851163" y="304283"/>
                </a:lnTo>
                <a:lnTo>
                  <a:pt x="919514" y="298043"/>
                </a:lnTo>
                <a:lnTo>
                  <a:pt x="989776" y="291766"/>
                </a:lnTo>
                <a:lnTo>
                  <a:pt x="1065545" y="284759"/>
                </a:lnTo>
                <a:lnTo>
                  <a:pt x="1144986" y="277265"/>
                </a:lnTo>
                <a:lnTo>
                  <a:pt x="1226874" y="269447"/>
                </a:lnTo>
                <a:lnTo>
                  <a:pt x="1311805" y="261413"/>
                </a:lnTo>
                <a:lnTo>
                  <a:pt x="1398764" y="253234"/>
                </a:lnTo>
                <a:lnTo>
                  <a:pt x="1487076" y="244960"/>
                </a:lnTo>
                <a:lnTo>
                  <a:pt x="1580523" y="236621"/>
                </a:lnTo>
                <a:lnTo>
                  <a:pt x="1677393" y="228240"/>
                </a:lnTo>
                <a:lnTo>
                  <a:pt x="1776545" y="219831"/>
                </a:lnTo>
                <a:lnTo>
                  <a:pt x="1880747" y="210696"/>
                </a:lnTo>
                <a:lnTo>
                  <a:pt x="1988314" y="201079"/>
                </a:lnTo>
                <a:lnTo>
                  <a:pt x="2098127" y="191140"/>
                </a:lnTo>
                <a:lnTo>
                  <a:pt x="2210845" y="180986"/>
                </a:lnTo>
                <a:lnTo>
                  <a:pt x="2325503" y="170689"/>
                </a:lnTo>
                <a:lnTo>
                  <a:pt x="2441451" y="160296"/>
                </a:lnTo>
                <a:lnTo>
                  <a:pt x="2559673" y="149840"/>
                </a:lnTo>
                <a:lnTo>
                  <a:pt x="2679410" y="139341"/>
                </a:lnTo>
                <a:lnTo>
                  <a:pt x="2800157" y="128815"/>
                </a:lnTo>
                <a:lnTo>
                  <a:pt x="2925104" y="118974"/>
                </a:lnTo>
                <a:lnTo>
                  <a:pt x="3052853" y="109592"/>
                </a:lnTo>
                <a:lnTo>
                  <a:pt x="3182469" y="100515"/>
                </a:lnTo>
                <a:lnTo>
                  <a:pt x="3314035" y="92347"/>
                </a:lnTo>
                <a:lnTo>
                  <a:pt x="3446901" y="84785"/>
                </a:lnTo>
                <a:lnTo>
                  <a:pt x="3580634" y="77627"/>
                </a:lnTo>
                <a:lnTo>
                  <a:pt x="3717061" y="70738"/>
                </a:lnTo>
                <a:lnTo>
                  <a:pt x="3855285" y="64029"/>
                </a:lnTo>
                <a:lnTo>
                  <a:pt x="3994707" y="57440"/>
                </a:lnTo>
                <a:lnTo>
                  <a:pt x="4137749" y="51636"/>
                </a:lnTo>
                <a:lnTo>
                  <a:pt x="4283204" y="46355"/>
                </a:lnTo>
                <a:lnTo>
                  <a:pt x="4430270" y="41424"/>
                </a:lnTo>
                <a:lnTo>
                  <a:pt x="4577702" y="37431"/>
                </a:lnTo>
                <a:lnTo>
                  <a:pt x="4725378" y="34063"/>
                </a:lnTo>
                <a:lnTo>
                  <a:pt x="4873220" y="31112"/>
                </a:lnTo>
                <a:lnTo>
                  <a:pt x="5019758" y="28440"/>
                </a:lnTo>
                <a:lnTo>
                  <a:pt x="5165427" y="25952"/>
                </a:lnTo>
                <a:lnTo>
                  <a:pt x="5310518" y="23588"/>
                </a:lnTo>
                <a:lnTo>
                  <a:pt x="5458045" y="21307"/>
                </a:lnTo>
                <a:lnTo>
                  <a:pt x="5607197" y="19081"/>
                </a:lnTo>
                <a:lnTo>
                  <a:pt x="5757431" y="16891"/>
                </a:lnTo>
                <a:lnTo>
                  <a:pt x="5907681" y="14020"/>
                </a:lnTo>
                <a:lnTo>
                  <a:pt x="6057943" y="10694"/>
                </a:lnTo>
                <a:lnTo>
                  <a:pt x="6208212" y="7066"/>
                </a:lnTo>
                <a:lnTo>
                  <a:pt x="6359192" y="4648"/>
                </a:lnTo>
                <a:lnTo>
                  <a:pt x="6510644" y="3036"/>
                </a:lnTo>
                <a:lnTo>
                  <a:pt x="6662413" y="1961"/>
                </a:lnTo>
                <a:lnTo>
                  <a:pt x="6817213" y="1244"/>
                </a:lnTo>
                <a:lnTo>
                  <a:pt x="6974036" y="767"/>
                </a:lnTo>
                <a:lnTo>
                  <a:pt x="7132207" y="448"/>
                </a:lnTo>
                <a:lnTo>
                  <a:pt x="7289866" y="236"/>
                </a:lnTo>
                <a:lnTo>
                  <a:pt x="7447183" y="94"/>
                </a:lnTo>
                <a:lnTo>
                  <a:pt x="7604272" y="0"/>
                </a:lnTo>
                <a:lnTo>
                  <a:pt x="7759092" y="2053"/>
                </a:lnTo>
                <a:lnTo>
                  <a:pt x="7912400" y="5539"/>
                </a:lnTo>
                <a:lnTo>
                  <a:pt x="8064701" y="9980"/>
                </a:lnTo>
                <a:lnTo>
                  <a:pt x="8217034" y="15057"/>
                </a:lnTo>
                <a:lnTo>
                  <a:pt x="8369390" y="20558"/>
                </a:lnTo>
                <a:lnTo>
                  <a:pt x="8521760" y="26342"/>
                </a:lnTo>
                <a:lnTo>
                  <a:pt x="8667790" y="33726"/>
                </a:lnTo>
                <a:lnTo>
                  <a:pt x="8809593" y="42177"/>
                </a:lnTo>
                <a:lnTo>
                  <a:pt x="8948579" y="51338"/>
                </a:lnTo>
                <a:lnTo>
                  <a:pt x="9080746" y="61679"/>
                </a:lnTo>
                <a:lnTo>
                  <a:pt x="9208370" y="72807"/>
                </a:lnTo>
                <a:lnTo>
                  <a:pt x="9332964" y="84458"/>
                </a:lnTo>
                <a:lnTo>
                  <a:pt x="9449894" y="96459"/>
                </a:lnTo>
                <a:lnTo>
                  <a:pt x="9561711" y="108693"/>
                </a:lnTo>
                <a:lnTo>
                  <a:pt x="9670124" y="121082"/>
                </a:lnTo>
                <a:lnTo>
                  <a:pt x="9765682" y="132164"/>
                </a:lnTo>
                <a:lnTo>
                  <a:pt x="9852672" y="142374"/>
                </a:lnTo>
                <a:lnTo>
                  <a:pt x="9933946" y="152003"/>
                </a:lnTo>
                <a:lnTo>
                  <a:pt x="10002949" y="159833"/>
                </a:lnTo>
                <a:lnTo>
                  <a:pt x="10063765" y="166465"/>
                </a:lnTo>
                <a:lnTo>
                  <a:pt x="10119127" y="172297"/>
                </a:lnTo>
                <a:lnTo>
                  <a:pt x="10156035" y="176185"/>
                </a:lnTo>
                <a:lnTo>
                  <a:pt x="10229850" y="1839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SMARTInkShape-4076">
            <a:extLst>
              <a:ext uri="{FF2B5EF4-FFF2-40B4-BE49-F238E27FC236}">
                <a16:creationId xmlns:a16="http://schemas.microsoft.com/office/drawing/2014/main" xmlns="" id="{7BBAB5C5-A7A2-43C3-95F5-20025450CF6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54100" y="3378244"/>
            <a:ext cx="10477501" cy="266657"/>
          </a:xfrm>
          <a:custGeom>
            <a:avLst/>
            <a:gdLst/>
            <a:ahLst/>
            <a:cxnLst/>
            <a:rect l="0" t="0" r="0" b="0"/>
            <a:pathLst>
              <a:path w="10477501" h="266657">
                <a:moveTo>
                  <a:pt x="0" y="266656"/>
                </a:moveTo>
                <a:lnTo>
                  <a:pt x="0" y="266656"/>
                </a:lnTo>
                <a:lnTo>
                  <a:pt x="44516" y="266656"/>
                </a:lnTo>
                <a:lnTo>
                  <a:pt x="81864" y="266656"/>
                </a:lnTo>
                <a:lnTo>
                  <a:pt x="115406" y="265950"/>
                </a:lnTo>
                <a:lnTo>
                  <a:pt x="158536" y="263285"/>
                </a:lnTo>
                <a:lnTo>
                  <a:pt x="183302" y="260881"/>
                </a:lnTo>
                <a:lnTo>
                  <a:pt x="209690" y="257867"/>
                </a:lnTo>
                <a:lnTo>
                  <a:pt x="237160" y="254446"/>
                </a:lnTo>
                <a:lnTo>
                  <a:pt x="267468" y="250755"/>
                </a:lnTo>
                <a:lnTo>
                  <a:pt x="299667" y="246883"/>
                </a:lnTo>
                <a:lnTo>
                  <a:pt x="333128" y="242891"/>
                </a:lnTo>
                <a:lnTo>
                  <a:pt x="370958" y="238818"/>
                </a:lnTo>
                <a:lnTo>
                  <a:pt x="411700" y="234692"/>
                </a:lnTo>
                <a:lnTo>
                  <a:pt x="454383" y="230530"/>
                </a:lnTo>
                <a:lnTo>
                  <a:pt x="499772" y="224933"/>
                </a:lnTo>
                <a:lnTo>
                  <a:pt x="546965" y="218379"/>
                </a:lnTo>
                <a:lnTo>
                  <a:pt x="595360" y="211188"/>
                </a:lnTo>
                <a:lnTo>
                  <a:pt x="647379" y="204278"/>
                </a:lnTo>
                <a:lnTo>
                  <a:pt x="701814" y="197554"/>
                </a:lnTo>
                <a:lnTo>
                  <a:pt x="757859" y="190954"/>
                </a:lnTo>
                <a:lnTo>
                  <a:pt x="817095" y="183027"/>
                </a:lnTo>
                <a:lnTo>
                  <a:pt x="878458" y="174215"/>
                </a:lnTo>
                <a:lnTo>
                  <a:pt x="941238" y="164812"/>
                </a:lnTo>
                <a:lnTo>
                  <a:pt x="1005670" y="156426"/>
                </a:lnTo>
                <a:lnTo>
                  <a:pt x="1071202" y="148720"/>
                </a:lnTo>
                <a:lnTo>
                  <a:pt x="1137468" y="141465"/>
                </a:lnTo>
                <a:lnTo>
                  <a:pt x="1204929" y="135218"/>
                </a:lnTo>
                <a:lnTo>
                  <a:pt x="1273186" y="129641"/>
                </a:lnTo>
                <a:lnTo>
                  <a:pt x="1341974" y="124514"/>
                </a:lnTo>
                <a:lnTo>
                  <a:pt x="1413938" y="119683"/>
                </a:lnTo>
                <a:lnTo>
                  <a:pt x="1488020" y="115051"/>
                </a:lnTo>
                <a:lnTo>
                  <a:pt x="1563513" y="110553"/>
                </a:lnTo>
                <a:lnTo>
                  <a:pt x="1641359" y="106143"/>
                </a:lnTo>
                <a:lnTo>
                  <a:pt x="1720772" y="101792"/>
                </a:lnTo>
                <a:lnTo>
                  <a:pt x="1801232" y="97480"/>
                </a:lnTo>
                <a:lnTo>
                  <a:pt x="1883799" y="92488"/>
                </a:lnTo>
                <a:lnTo>
                  <a:pt x="1967771" y="87044"/>
                </a:lnTo>
                <a:lnTo>
                  <a:pt x="2052681" y="81298"/>
                </a:lnTo>
                <a:lnTo>
                  <a:pt x="2140332" y="75351"/>
                </a:lnTo>
                <a:lnTo>
                  <a:pt x="2229810" y="69269"/>
                </a:lnTo>
                <a:lnTo>
                  <a:pt x="2320507" y="63098"/>
                </a:lnTo>
                <a:lnTo>
                  <a:pt x="2411310" y="57573"/>
                </a:lnTo>
                <a:lnTo>
                  <a:pt x="2502184" y="52478"/>
                </a:lnTo>
                <a:lnTo>
                  <a:pt x="2593106" y="47670"/>
                </a:lnTo>
                <a:lnTo>
                  <a:pt x="2684059" y="42349"/>
                </a:lnTo>
                <a:lnTo>
                  <a:pt x="2775034" y="36685"/>
                </a:lnTo>
                <a:lnTo>
                  <a:pt x="2866023" y="30792"/>
                </a:lnTo>
                <a:lnTo>
                  <a:pt x="2959843" y="25452"/>
                </a:lnTo>
                <a:lnTo>
                  <a:pt x="3055551" y="20481"/>
                </a:lnTo>
                <a:lnTo>
                  <a:pt x="3152517" y="15756"/>
                </a:lnTo>
                <a:lnTo>
                  <a:pt x="3251028" y="11900"/>
                </a:lnTo>
                <a:lnTo>
                  <a:pt x="3350568" y="8624"/>
                </a:lnTo>
                <a:lnTo>
                  <a:pt x="3450796" y="5735"/>
                </a:lnTo>
                <a:lnTo>
                  <a:pt x="3550775" y="3808"/>
                </a:lnTo>
                <a:lnTo>
                  <a:pt x="3650589" y="2524"/>
                </a:lnTo>
                <a:lnTo>
                  <a:pt x="3750293" y="1668"/>
                </a:lnTo>
                <a:lnTo>
                  <a:pt x="3853450" y="1097"/>
                </a:lnTo>
                <a:lnTo>
                  <a:pt x="3958911" y="717"/>
                </a:lnTo>
                <a:lnTo>
                  <a:pt x="4065908" y="463"/>
                </a:lnTo>
                <a:lnTo>
                  <a:pt x="4171810" y="294"/>
                </a:lnTo>
                <a:lnTo>
                  <a:pt x="4276985" y="181"/>
                </a:lnTo>
                <a:lnTo>
                  <a:pt x="4381672" y="106"/>
                </a:lnTo>
                <a:lnTo>
                  <a:pt x="4485332" y="56"/>
                </a:lnTo>
                <a:lnTo>
                  <a:pt x="4588305" y="23"/>
                </a:lnTo>
                <a:lnTo>
                  <a:pt x="4690819" y="0"/>
                </a:lnTo>
                <a:lnTo>
                  <a:pt x="4794441" y="691"/>
                </a:lnTo>
                <a:lnTo>
                  <a:pt x="4898800" y="1857"/>
                </a:lnTo>
                <a:lnTo>
                  <a:pt x="5003650" y="3340"/>
                </a:lnTo>
                <a:lnTo>
                  <a:pt x="5110239" y="5034"/>
                </a:lnTo>
                <a:lnTo>
                  <a:pt x="5217987" y="6869"/>
                </a:lnTo>
                <a:lnTo>
                  <a:pt x="5326507" y="8798"/>
                </a:lnTo>
                <a:lnTo>
                  <a:pt x="5434838" y="11495"/>
                </a:lnTo>
                <a:lnTo>
                  <a:pt x="5543043" y="14704"/>
                </a:lnTo>
                <a:lnTo>
                  <a:pt x="5651160" y="18255"/>
                </a:lnTo>
                <a:lnTo>
                  <a:pt x="5760635" y="22033"/>
                </a:lnTo>
                <a:lnTo>
                  <a:pt x="5871012" y="25963"/>
                </a:lnTo>
                <a:lnTo>
                  <a:pt x="5981991" y="29994"/>
                </a:lnTo>
                <a:lnTo>
                  <a:pt x="6093371" y="34798"/>
                </a:lnTo>
                <a:lnTo>
                  <a:pt x="6205020" y="40117"/>
                </a:lnTo>
                <a:lnTo>
                  <a:pt x="6316847" y="45780"/>
                </a:lnTo>
                <a:lnTo>
                  <a:pt x="6425970" y="50261"/>
                </a:lnTo>
                <a:lnTo>
                  <a:pt x="6533290" y="53953"/>
                </a:lnTo>
                <a:lnTo>
                  <a:pt x="6639410" y="57121"/>
                </a:lnTo>
                <a:lnTo>
                  <a:pt x="6744728" y="61350"/>
                </a:lnTo>
                <a:lnTo>
                  <a:pt x="6849513" y="66285"/>
                </a:lnTo>
                <a:lnTo>
                  <a:pt x="6953942" y="71692"/>
                </a:lnTo>
                <a:lnTo>
                  <a:pt x="7059544" y="76002"/>
                </a:lnTo>
                <a:lnTo>
                  <a:pt x="7165929" y="79581"/>
                </a:lnTo>
                <a:lnTo>
                  <a:pt x="7272836" y="82673"/>
                </a:lnTo>
                <a:lnTo>
                  <a:pt x="7378680" y="86145"/>
                </a:lnTo>
                <a:lnTo>
                  <a:pt x="7483814" y="89871"/>
                </a:lnTo>
                <a:lnTo>
                  <a:pt x="7588476" y="93766"/>
                </a:lnTo>
                <a:lnTo>
                  <a:pt x="7693528" y="97068"/>
                </a:lnTo>
                <a:lnTo>
                  <a:pt x="7798839" y="99975"/>
                </a:lnTo>
                <a:lnTo>
                  <a:pt x="7904327" y="102619"/>
                </a:lnTo>
                <a:lnTo>
                  <a:pt x="8010634" y="105086"/>
                </a:lnTo>
                <a:lnTo>
                  <a:pt x="8117490" y="107437"/>
                </a:lnTo>
                <a:lnTo>
                  <a:pt x="8224710" y="109711"/>
                </a:lnTo>
                <a:lnTo>
                  <a:pt x="8331469" y="111226"/>
                </a:lnTo>
                <a:lnTo>
                  <a:pt x="8437918" y="112236"/>
                </a:lnTo>
                <a:lnTo>
                  <a:pt x="8544161" y="112909"/>
                </a:lnTo>
                <a:lnTo>
                  <a:pt x="8649564" y="114063"/>
                </a:lnTo>
                <a:lnTo>
                  <a:pt x="8754403" y="115539"/>
                </a:lnTo>
                <a:lnTo>
                  <a:pt x="8858868" y="117228"/>
                </a:lnTo>
                <a:lnTo>
                  <a:pt x="8963791" y="119765"/>
                </a:lnTo>
                <a:lnTo>
                  <a:pt x="9069013" y="122867"/>
                </a:lnTo>
                <a:lnTo>
                  <a:pt x="9174444" y="126347"/>
                </a:lnTo>
                <a:lnTo>
                  <a:pt x="9276479" y="129372"/>
                </a:lnTo>
                <a:lnTo>
                  <a:pt x="9376252" y="132094"/>
                </a:lnTo>
                <a:lnTo>
                  <a:pt x="9474519" y="134615"/>
                </a:lnTo>
                <a:lnTo>
                  <a:pt x="9568251" y="137707"/>
                </a:lnTo>
                <a:lnTo>
                  <a:pt x="9658962" y="141178"/>
                </a:lnTo>
                <a:lnTo>
                  <a:pt x="9747657" y="144904"/>
                </a:lnTo>
                <a:lnTo>
                  <a:pt x="9832190" y="148093"/>
                </a:lnTo>
                <a:lnTo>
                  <a:pt x="9913941" y="150925"/>
                </a:lnTo>
                <a:lnTo>
                  <a:pt x="9993843" y="153519"/>
                </a:lnTo>
                <a:lnTo>
                  <a:pt x="10067575" y="155953"/>
                </a:lnTo>
                <a:lnTo>
                  <a:pt x="10137187" y="158282"/>
                </a:lnTo>
                <a:lnTo>
                  <a:pt x="10204057" y="160540"/>
                </a:lnTo>
                <a:lnTo>
                  <a:pt x="10264161" y="162751"/>
                </a:lnTo>
                <a:lnTo>
                  <a:pt x="10319751" y="164930"/>
                </a:lnTo>
                <a:lnTo>
                  <a:pt x="10372334" y="167089"/>
                </a:lnTo>
                <a:lnTo>
                  <a:pt x="10407387" y="168528"/>
                </a:lnTo>
                <a:lnTo>
                  <a:pt x="10477500" y="17140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SMARTInkShape-4077">
            <a:extLst>
              <a:ext uri="{FF2B5EF4-FFF2-40B4-BE49-F238E27FC236}">
                <a16:creationId xmlns:a16="http://schemas.microsoft.com/office/drawing/2014/main" xmlns="" id="{E6467A0A-9A84-4F96-B8F7-3ADD03D683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276350" y="3286268"/>
            <a:ext cx="266701" cy="188595"/>
          </a:xfrm>
          <a:custGeom>
            <a:avLst/>
            <a:gdLst/>
            <a:ahLst/>
            <a:cxnLst/>
            <a:rect l="0" t="0" r="0" b="0"/>
            <a:pathLst>
              <a:path w="266701" h="188595">
                <a:moveTo>
                  <a:pt x="0" y="15732"/>
                </a:moveTo>
                <a:lnTo>
                  <a:pt x="0" y="15732"/>
                </a:lnTo>
                <a:lnTo>
                  <a:pt x="0" y="6894"/>
                </a:lnTo>
                <a:lnTo>
                  <a:pt x="706" y="5607"/>
                </a:lnTo>
                <a:lnTo>
                  <a:pt x="1882" y="4749"/>
                </a:lnTo>
                <a:lnTo>
                  <a:pt x="12209" y="0"/>
                </a:lnTo>
                <a:lnTo>
                  <a:pt x="30507" y="1036"/>
                </a:lnTo>
                <a:lnTo>
                  <a:pt x="53803" y="12554"/>
                </a:lnTo>
                <a:lnTo>
                  <a:pt x="75208" y="36114"/>
                </a:lnTo>
                <a:lnTo>
                  <a:pt x="91585" y="68808"/>
                </a:lnTo>
                <a:lnTo>
                  <a:pt x="95262" y="108677"/>
                </a:lnTo>
                <a:lnTo>
                  <a:pt x="85141" y="148399"/>
                </a:lnTo>
                <a:lnTo>
                  <a:pt x="72648" y="168534"/>
                </a:lnTo>
                <a:lnTo>
                  <a:pt x="65365" y="176867"/>
                </a:lnTo>
                <a:lnTo>
                  <a:pt x="49748" y="186125"/>
                </a:lnTo>
                <a:lnTo>
                  <a:pt x="41632" y="188594"/>
                </a:lnTo>
                <a:lnTo>
                  <a:pt x="35515" y="187418"/>
                </a:lnTo>
                <a:lnTo>
                  <a:pt x="30732" y="183812"/>
                </a:lnTo>
                <a:lnTo>
                  <a:pt x="26838" y="178585"/>
                </a:lnTo>
                <a:lnTo>
                  <a:pt x="25653" y="172984"/>
                </a:lnTo>
                <a:lnTo>
                  <a:pt x="28100" y="161116"/>
                </a:lnTo>
                <a:lnTo>
                  <a:pt x="44152" y="135793"/>
                </a:lnTo>
                <a:lnTo>
                  <a:pt x="85000" y="94925"/>
                </a:lnTo>
                <a:lnTo>
                  <a:pt x="130071" y="50582"/>
                </a:lnTo>
                <a:lnTo>
                  <a:pt x="173474" y="7348"/>
                </a:lnTo>
                <a:lnTo>
                  <a:pt x="174210" y="5909"/>
                </a:lnTo>
                <a:lnTo>
                  <a:pt x="173996" y="4950"/>
                </a:lnTo>
                <a:lnTo>
                  <a:pt x="173147" y="4311"/>
                </a:lnTo>
                <a:lnTo>
                  <a:pt x="161840" y="6781"/>
                </a:lnTo>
                <a:lnTo>
                  <a:pt x="150951" y="17634"/>
                </a:lnTo>
                <a:lnTo>
                  <a:pt x="126714" y="56716"/>
                </a:lnTo>
                <a:lnTo>
                  <a:pt x="114607" y="92786"/>
                </a:lnTo>
                <a:lnTo>
                  <a:pt x="113293" y="123543"/>
                </a:lnTo>
                <a:lnTo>
                  <a:pt x="119497" y="139848"/>
                </a:lnTo>
                <a:lnTo>
                  <a:pt x="124115" y="147159"/>
                </a:lnTo>
                <a:lnTo>
                  <a:pt x="138653" y="157165"/>
                </a:lnTo>
                <a:lnTo>
                  <a:pt x="158285" y="163257"/>
                </a:lnTo>
                <a:lnTo>
                  <a:pt x="198515" y="165277"/>
                </a:lnTo>
                <a:lnTo>
                  <a:pt x="243675" y="158976"/>
                </a:lnTo>
                <a:lnTo>
                  <a:pt x="266700" y="1554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3" name="SMARTInkShape-Group863">
            <a:extLst>
              <a:ext uri="{FF2B5EF4-FFF2-40B4-BE49-F238E27FC236}">
                <a16:creationId xmlns:a16="http://schemas.microsoft.com/office/drawing/2014/main" xmlns="" id="{67A97BDD-CA63-4823-95E5-9A531BE886F6}"/>
              </a:ext>
            </a:extLst>
          </p:cNvPr>
          <p:cNvGrpSpPr/>
          <p:nvPr/>
        </p:nvGrpSpPr>
        <p:grpSpPr>
          <a:xfrm>
            <a:off x="1924050" y="2978150"/>
            <a:ext cx="1203873" cy="3873501"/>
            <a:chOff x="1924050" y="2978150"/>
            <a:chExt cx="1203873" cy="3873501"/>
          </a:xfrm>
        </p:grpSpPr>
        <p:sp>
          <p:nvSpPr>
            <p:cNvPr id="1494" name="SMARTInkShape-4078">
              <a:extLst>
                <a:ext uri="{FF2B5EF4-FFF2-40B4-BE49-F238E27FC236}">
                  <a16:creationId xmlns:a16="http://schemas.microsoft.com/office/drawing/2014/main" xmlns="" id="{33F90686-86FE-4B9D-B4D5-5E576F3BEFC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444750" y="33210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6606" y="12948"/>
                  </a:lnTo>
                  <a:lnTo>
                    <a:pt x="51443" y="60097"/>
                  </a:lnTo>
                  <a:lnTo>
                    <a:pt x="635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SMARTInkShape-4079">
              <a:extLst>
                <a:ext uri="{FF2B5EF4-FFF2-40B4-BE49-F238E27FC236}">
                  <a16:creationId xmlns:a16="http://schemas.microsoft.com/office/drawing/2014/main" xmlns="" id="{11D9D448-5475-4FC0-94F7-477795767B49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2801233" y="3217986"/>
              <a:ext cx="189618" cy="131312"/>
            </a:xfrm>
            <a:custGeom>
              <a:avLst/>
              <a:gdLst/>
              <a:ahLst/>
              <a:cxnLst/>
              <a:rect l="0" t="0" r="0" b="0"/>
              <a:pathLst>
                <a:path w="189618" h="131312">
                  <a:moveTo>
                    <a:pt x="5467" y="1464"/>
                  </a:moveTo>
                  <a:lnTo>
                    <a:pt x="5467" y="1464"/>
                  </a:lnTo>
                  <a:lnTo>
                    <a:pt x="0" y="6931"/>
                  </a:lnTo>
                  <a:lnTo>
                    <a:pt x="45604" y="18450"/>
                  </a:lnTo>
                  <a:lnTo>
                    <a:pt x="64228" y="29474"/>
                  </a:lnTo>
                  <a:lnTo>
                    <a:pt x="79561" y="43782"/>
                  </a:lnTo>
                  <a:lnTo>
                    <a:pt x="93351" y="71074"/>
                  </a:lnTo>
                  <a:lnTo>
                    <a:pt x="93680" y="89317"/>
                  </a:lnTo>
                  <a:lnTo>
                    <a:pt x="88417" y="106126"/>
                  </a:lnTo>
                  <a:lnTo>
                    <a:pt x="79023" y="120653"/>
                  </a:lnTo>
                  <a:lnTo>
                    <a:pt x="67791" y="128520"/>
                  </a:lnTo>
                  <a:lnTo>
                    <a:pt x="56450" y="131311"/>
                  </a:lnTo>
                  <a:lnTo>
                    <a:pt x="46706" y="130200"/>
                  </a:lnTo>
                  <a:lnTo>
                    <a:pt x="42837" y="127504"/>
                  </a:lnTo>
                  <a:lnTo>
                    <a:pt x="36658" y="118865"/>
                  </a:lnTo>
                  <a:lnTo>
                    <a:pt x="36844" y="112187"/>
                  </a:lnTo>
                  <a:lnTo>
                    <a:pt x="42696" y="95359"/>
                  </a:lnTo>
                  <a:lnTo>
                    <a:pt x="80359" y="48601"/>
                  </a:lnTo>
                  <a:lnTo>
                    <a:pt x="113029" y="20605"/>
                  </a:lnTo>
                  <a:lnTo>
                    <a:pt x="145490" y="0"/>
                  </a:lnTo>
                  <a:lnTo>
                    <a:pt x="145382" y="488"/>
                  </a:lnTo>
                  <a:lnTo>
                    <a:pt x="122042" y="40103"/>
                  </a:lnTo>
                  <a:lnTo>
                    <a:pt x="119132" y="59794"/>
                  </a:lnTo>
                  <a:lnTo>
                    <a:pt x="119344" y="69984"/>
                  </a:lnTo>
                  <a:lnTo>
                    <a:pt x="125223" y="86951"/>
                  </a:lnTo>
                  <a:lnTo>
                    <a:pt x="134892" y="100136"/>
                  </a:lnTo>
                  <a:lnTo>
                    <a:pt x="146245" y="108348"/>
                  </a:lnTo>
                  <a:lnTo>
                    <a:pt x="162109" y="110586"/>
                  </a:lnTo>
                  <a:lnTo>
                    <a:pt x="189617" y="10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4080">
              <a:extLst>
                <a:ext uri="{FF2B5EF4-FFF2-40B4-BE49-F238E27FC236}">
                  <a16:creationId xmlns:a16="http://schemas.microsoft.com/office/drawing/2014/main" xmlns="" id="{AC729333-1502-4DD2-B924-68BA5341664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324983" y="3132675"/>
              <a:ext cx="157868" cy="55026"/>
            </a:xfrm>
            <a:custGeom>
              <a:avLst/>
              <a:gdLst/>
              <a:ahLst/>
              <a:cxnLst/>
              <a:rect l="0" t="0" r="0" b="0"/>
              <a:pathLst>
                <a:path w="157868" h="55026">
                  <a:moveTo>
                    <a:pt x="5467" y="55025"/>
                  </a:moveTo>
                  <a:lnTo>
                    <a:pt x="5467" y="55025"/>
                  </a:lnTo>
                  <a:lnTo>
                    <a:pt x="0" y="55025"/>
                  </a:lnTo>
                  <a:lnTo>
                    <a:pt x="2749" y="48283"/>
                  </a:lnTo>
                  <a:lnTo>
                    <a:pt x="41528" y="25531"/>
                  </a:lnTo>
                  <a:lnTo>
                    <a:pt x="65239" y="12989"/>
                  </a:lnTo>
                  <a:lnTo>
                    <a:pt x="104943" y="2667"/>
                  </a:lnTo>
                  <a:lnTo>
                    <a:pt x="136855" y="0"/>
                  </a:lnTo>
                  <a:lnTo>
                    <a:pt x="157867" y="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SMARTInkShape-4081">
              <a:extLst>
                <a:ext uri="{FF2B5EF4-FFF2-40B4-BE49-F238E27FC236}">
                  <a16:creationId xmlns:a16="http://schemas.microsoft.com/office/drawing/2014/main" xmlns="" id="{8B5C8F90-319F-4335-9CE9-E7CFE287DC9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054350" y="3098800"/>
              <a:ext cx="73573" cy="279401"/>
            </a:xfrm>
            <a:custGeom>
              <a:avLst/>
              <a:gdLst/>
              <a:ahLst/>
              <a:cxnLst/>
              <a:rect l="0" t="0" r="0" b="0"/>
              <a:pathLst>
                <a:path w="73573" h="2794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2" y="2117"/>
                  </a:lnTo>
                  <a:lnTo>
                    <a:pt x="4254" y="10113"/>
                  </a:lnTo>
                  <a:lnTo>
                    <a:pt x="31284" y="47702"/>
                  </a:lnTo>
                  <a:lnTo>
                    <a:pt x="58266" y="85630"/>
                  </a:lnTo>
                  <a:lnTo>
                    <a:pt x="70817" y="118491"/>
                  </a:lnTo>
                  <a:lnTo>
                    <a:pt x="73572" y="152381"/>
                  </a:lnTo>
                  <a:lnTo>
                    <a:pt x="67976" y="185553"/>
                  </a:lnTo>
                  <a:lnTo>
                    <a:pt x="45698" y="230583"/>
                  </a:lnTo>
                  <a:lnTo>
                    <a:pt x="22320" y="26336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SMARTInkShape-4082">
              <a:extLst>
                <a:ext uri="{FF2B5EF4-FFF2-40B4-BE49-F238E27FC236}">
                  <a16:creationId xmlns:a16="http://schemas.microsoft.com/office/drawing/2014/main" xmlns="" id="{229D3516-D8F0-4670-A939-A6445759A12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924050" y="2978150"/>
              <a:ext cx="260056" cy="3873501"/>
            </a:xfrm>
            <a:custGeom>
              <a:avLst/>
              <a:gdLst/>
              <a:ahLst/>
              <a:cxnLst/>
              <a:rect l="0" t="0" r="0" b="0"/>
              <a:pathLst>
                <a:path w="260056" h="3873501">
                  <a:moveTo>
                    <a:pt x="0" y="0"/>
                  </a:moveTo>
                  <a:lnTo>
                    <a:pt x="0" y="0"/>
                  </a:lnTo>
                  <a:lnTo>
                    <a:pt x="706" y="44444"/>
                  </a:lnTo>
                  <a:lnTo>
                    <a:pt x="6907" y="83385"/>
                  </a:lnTo>
                  <a:lnTo>
                    <a:pt x="18298" y="128419"/>
                  </a:lnTo>
                  <a:lnTo>
                    <a:pt x="30037" y="168892"/>
                  </a:lnTo>
                  <a:lnTo>
                    <a:pt x="38280" y="201357"/>
                  </a:lnTo>
                  <a:lnTo>
                    <a:pt x="47352" y="237659"/>
                  </a:lnTo>
                  <a:lnTo>
                    <a:pt x="58440" y="277311"/>
                  </a:lnTo>
                  <a:lnTo>
                    <a:pt x="68542" y="322216"/>
                  </a:lnTo>
                  <a:lnTo>
                    <a:pt x="73211" y="346044"/>
                  </a:lnTo>
                  <a:lnTo>
                    <a:pt x="78441" y="370396"/>
                  </a:lnTo>
                  <a:lnTo>
                    <a:pt x="84044" y="395097"/>
                  </a:lnTo>
                  <a:lnTo>
                    <a:pt x="89896" y="420031"/>
                  </a:lnTo>
                  <a:lnTo>
                    <a:pt x="95208" y="446532"/>
                  </a:lnTo>
                  <a:lnTo>
                    <a:pt x="100161" y="474077"/>
                  </a:lnTo>
                  <a:lnTo>
                    <a:pt x="104874" y="502318"/>
                  </a:lnTo>
                  <a:lnTo>
                    <a:pt x="108722" y="531729"/>
                  </a:lnTo>
                  <a:lnTo>
                    <a:pt x="111992" y="561919"/>
                  </a:lnTo>
                  <a:lnTo>
                    <a:pt x="114878" y="592629"/>
                  </a:lnTo>
                  <a:lnTo>
                    <a:pt x="118213" y="625098"/>
                  </a:lnTo>
                  <a:lnTo>
                    <a:pt x="121848" y="658737"/>
                  </a:lnTo>
                  <a:lnTo>
                    <a:pt x="125682" y="693158"/>
                  </a:lnTo>
                  <a:lnTo>
                    <a:pt x="128943" y="728100"/>
                  </a:lnTo>
                  <a:lnTo>
                    <a:pt x="131823" y="763389"/>
                  </a:lnTo>
                  <a:lnTo>
                    <a:pt x="134449" y="798909"/>
                  </a:lnTo>
                  <a:lnTo>
                    <a:pt x="136199" y="835289"/>
                  </a:lnTo>
                  <a:lnTo>
                    <a:pt x="137366" y="872243"/>
                  </a:lnTo>
                  <a:lnTo>
                    <a:pt x="138144" y="909579"/>
                  </a:lnTo>
                  <a:lnTo>
                    <a:pt x="138663" y="947875"/>
                  </a:lnTo>
                  <a:lnTo>
                    <a:pt x="139008" y="986811"/>
                  </a:lnTo>
                  <a:lnTo>
                    <a:pt x="139239" y="1026174"/>
                  </a:lnTo>
                  <a:lnTo>
                    <a:pt x="140098" y="1067233"/>
                  </a:lnTo>
                  <a:lnTo>
                    <a:pt x="141377" y="1109421"/>
                  </a:lnTo>
                  <a:lnTo>
                    <a:pt x="142934" y="1152365"/>
                  </a:lnTo>
                  <a:lnTo>
                    <a:pt x="143973" y="1194398"/>
                  </a:lnTo>
                  <a:lnTo>
                    <a:pt x="144665" y="1235827"/>
                  </a:lnTo>
                  <a:lnTo>
                    <a:pt x="145127" y="1276851"/>
                  </a:lnTo>
                  <a:lnTo>
                    <a:pt x="146140" y="1318312"/>
                  </a:lnTo>
                  <a:lnTo>
                    <a:pt x="147521" y="1360063"/>
                  </a:lnTo>
                  <a:lnTo>
                    <a:pt x="149147" y="1402009"/>
                  </a:lnTo>
                  <a:lnTo>
                    <a:pt x="151643" y="1445495"/>
                  </a:lnTo>
                  <a:lnTo>
                    <a:pt x="154717" y="1490008"/>
                  </a:lnTo>
                  <a:lnTo>
                    <a:pt x="158178" y="1535205"/>
                  </a:lnTo>
                  <a:lnTo>
                    <a:pt x="161191" y="1580153"/>
                  </a:lnTo>
                  <a:lnTo>
                    <a:pt x="163905" y="1624935"/>
                  </a:lnTo>
                  <a:lnTo>
                    <a:pt x="166420" y="1669607"/>
                  </a:lnTo>
                  <a:lnTo>
                    <a:pt x="169508" y="1714910"/>
                  </a:lnTo>
                  <a:lnTo>
                    <a:pt x="172977" y="1760634"/>
                  </a:lnTo>
                  <a:lnTo>
                    <a:pt x="176702" y="1806639"/>
                  </a:lnTo>
                  <a:lnTo>
                    <a:pt x="180595" y="1852831"/>
                  </a:lnTo>
                  <a:lnTo>
                    <a:pt x="184602" y="1899149"/>
                  </a:lnTo>
                  <a:lnTo>
                    <a:pt x="188685" y="1945549"/>
                  </a:lnTo>
                  <a:lnTo>
                    <a:pt x="192818" y="1992005"/>
                  </a:lnTo>
                  <a:lnTo>
                    <a:pt x="196984" y="2038498"/>
                  </a:lnTo>
                  <a:lnTo>
                    <a:pt x="201173" y="2085015"/>
                  </a:lnTo>
                  <a:lnTo>
                    <a:pt x="204671" y="2131549"/>
                  </a:lnTo>
                  <a:lnTo>
                    <a:pt x="207708" y="2178095"/>
                  </a:lnTo>
                  <a:lnTo>
                    <a:pt x="210439" y="2224646"/>
                  </a:lnTo>
                  <a:lnTo>
                    <a:pt x="212965" y="2271908"/>
                  </a:lnTo>
                  <a:lnTo>
                    <a:pt x="215354" y="2319644"/>
                  </a:lnTo>
                  <a:lnTo>
                    <a:pt x="217653" y="2367696"/>
                  </a:lnTo>
                  <a:lnTo>
                    <a:pt x="219185" y="2415958"/>
                  </a:lnTo>
                  <a:lnTo>
                    <a:pt x="220207" y="2464361"/>
                  </a:lnTo>
                  <a:lnTo>
                    <a:pt x="220888" y="2512857"/>
                  </a:lnTo>
                  <a:lnTo>
                    <a:pt x="222753" y="2561416"/>
                  </a:lnTo>
                  <a:lnTo>
                    <a:pt x="225408" y="2610016"/>
                  </a:lnTo>
                  <a:lnTo>
                    <a:pt x="228588" y="2658644"/>
                  </a:lnTo>
                  <a:lnTo>
                    <a:pt x="231414" y="2707291"/>
                  </a:lnTo>
                  <a:lnTo>
                    <a:pt x="234004" y="2755948"/>
                  </a:lnTo>
                  <a:lnTo>
                    <a:pt x="236436" y="2804616"/>
                  </a:lnTo>
                  <a:lnTo>
                    <a:pt x="238763" y="2852583"/>
                  </a:lnTo>
                  <a:lnTo>
                    <a:pt x="241020" y="2900083"/>
                  </a:lnTo>
                  <a:lnTo>
                    <a:pt x="243230" y="2947272"/>
                  </a:lnTo>
                  <a:lnTo>
                    <a:pt x="245409" y="2993548"/>
                  </a:lnTo>
                  <a:lnTo>
                    <a:pt x="247567" y="3039215"/>
                  </a:lnTo>
                  <a:lnTo>
                    <a:pt x="249711" y="3084477"/>
                  </a:lnTo>
                  <a:lnTo>
                    <a:pt x="251141" y="3130173"/>
                  </a:lnTo>
                  <a:lnTo>
                    <a:pt x="252094" y="3176160"/>
                  </a:lnTo>
                  <a:lnTo>
                    <a:pt x="252729" y="3222338"/>
                  </a:lnTo>
                  <a:lnTo>
                    <a:pt x="253858" y="3266532"/>
                  </a:lnTo>
                  <a:lnTo>
                    <a:pt x="255317" y="3309399"/>
                  </a:lnTo>
                  <a:lnTo>
                    <a:pt x="256994" y="3351383"/>
                  </a:lnTo>
                  <a:lnTo>
                    <a:pt x="258113" y="3392777"/>
                  </a:lnTo>
                  <a:lnTo>
                    <a:pt x="258859" y="3433780"/>
                  </a:lnTo>
                  <a:lnTo>
                    <a:pt x="259356" y="3474519"/>
                  </a:lnTo>
                  <a:lnTo>
                    <a:pt x="259687" y="3513674"/>
                  </a:lnTo>
                  <a:lnTo>
                    <a:pt x="259908" y="3551771"/>
                  </a:lnTo>
                  <a:lnTo>
                    <a:pt x="260055" y="3589162"/>
                  </a:lnTo>
                  <a:lnTo>
                    <a:pt x="259448" y="3625381"/>
                  </a:lnTo>
                  <a:lnTo>
                    <a:pt x="258338" y="3660815"/>
                  </a:lnTo>
                  <a:lnTo>
                    <a:pt x="256892" y="3695726"/>
                  </a:lnTo>
                  <a:lnTo>
                    <a:pt x="254517" y="3728879"/>
                  </a:lnTo>
                  <a:lnTo>
                    <a:pt x="251522" y="3760858"/>
                  </a:lnTo>
                  <a:lnTo>
                    <a:pt x="248115" y="3792055"/>
                  </a:lnTo>
                  <a:lnTo>
                    <a:pt x="238684" y="3832363"/>
                  </a:lnTo>
                  <a:lnTo>
                    <a:pt x="225496" y="3865374"/>
                  </a:lnTo>
                  <a:lnTo>
                    <a:pt x="225120" y="3868083"/>
                  </a:lnTo>
                  <a:lnTo>
                    <a:pt x="225574" y="3869889"/>
                  </a:lnTo>
                  <a:lnTo>
                    <a:pt x="226583" y="3871092"/>
                  </a:lnTo>
                  <a:lnTo>
                    <a:pt x="247650" y="387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4083">
              <a:extLst>
                <a:ext uri="{FF2B5EF4-FFF2-40B4-BE49-F238E27FC236}">
                  <a16:creationId xmlns:a16="http://schemas.microsoft.com/office/drawing/2014/main" xmlns="" id="{6E7CAEB1-7113-47AF-A877-84AE54B233F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508628" y="3308505"/>
              <a:ext cx="37700" cy="203046"/>
            </a:xfrm>
            <a:custGeom>
              <a:avLst/>
              <a:gdLst/>
              <a:ahLst/>
              <a:cxnLst/>
              <a:rect l="0" t="0" r="0" b="0"/>
              <a:pathLst>
                <a:path w="37700" h="203046">
                  <a:moveTo>
                    <a:pt x="31372" y="12545"/>
                  </a:moveTo>
                  <a:lnTo>
                    <a:pt x="31372" y="12545"/>
                  </a:lnTo>
                  <a:lnTo>
                    <a:pt x="37644" y="0"/>
                  </a:lnTo>
                  <a:lnTo>
                    <a:pt x="37699" y="3261"/>
                  </a:lnTo>
                  <a:lnTo>
                    <a:pt x="31943" y="16460"/>
                  </a:lnTo>
                  <a:lnTo>
                    <a:pt x="6073" y="63247"/>
                  </a:lnTo>
                  <a:lnTo>
                    <a:pt x="1534" y="74135"/>
                  </a:lnTo>
                  <a:lnTo>
                    <a:pt x="0" y="84134"/>
                  </a:lnTo>
                  <a:lnTo>
                    <a:pt x="5720" y="125220"/>
                  </a:lnTo>
                  <a:lnTo>
                    <a:pt x="10965" y="165289"/>
                  </a:lnTo>
                  <a:lnTo>
                    <a:pt x="12322" y="203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4084">
              <a:extLst>
                <a:ext uri="{FF2B5EF4-FFF2-40B4-BE49-F238E27FC236}">
                  <a16:creationId xmlns:a16="http://schemas.microsoft.com/office/drawing/2014/main" xmlns="" id="{8CEB2758-9B60-4A5A-9988-A78ABAD43E0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679510" y="3125083"/>
              <a:ext cx="76391" cy="284868"/>
            </a:xfrm>
            <a:custGeom>
              <a:avLst/>
              <a:gdLst/>
              <a:ahLst/>
              <a:cxnLst/>
              <a:rect l="0" t="0" r="0" b="0"/>
              <a:pathLst>
                <a:path w="76391" h="284868">
                  <a:moveTo>
                    <a:pt x="76390" y="5467"/>
                  </a:moveTo>
                  <a:lnTo>
                    <a:pt x="76390" y="5467"/>
                  </a:lnTo>
                  <a:lnTo>
                    <a:pt x="76390" y="2096"/>
                  </a:lnTo>
                  <a:lnTo>
                    <a:pt x="75684" y="1103"/>
                  </a:lnTo>
                  <a:lnTo>
                    <a:pt x="74509" y="441"/>
                  </a:lnTo>
                  <a:lnTo>
                    <a:pt x="73019" y="0"/>
                  </a:lnTo>
                  <a:lnTo>
                    <a:pt x="64181" y="2750"/>
                  </a:lnTo>
                  <a:lnTo>
                    <a:pt x="49254" y="18146"/>
                  </a:lnTo>
                  <a:lnTo>
                    <a:pt x="29611" y="56524"/>
                  </a:lnTo>
                  <a:lnTo>
                    <a:pt x="18205" y="87426"/>
                  </a:lnTo>
                  <a:lnTo>
                    <a:pt x="7962" y="126089"/>
                  </a:lnTo>
                  <a:lnTo>
                    <a:pt x="822" y="166321"/>
                  </a:lnTo>
                  <a:lnTo>
                    <a:pt x="0" y="200665"/>
                  </a:lnTo>
                  <a:lnTo>
                    <a:pt x="6876" y="241025"/>
                  </a:lnTo>
                  <a:lnTo>
                    <a:pt x="24592" y="271955"/>
                  </a:lnTo>
                  <a:lnTo>
                    <a:pt x="33391" y="277670"/>
                  </a:lnTo>
                  <a:lnTo>
                    <a:pt x="7639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4085">
              <a:extLst>
                <a:ext uri="{FF2B5EF4-FFF2-40B4-BE49-F238E27FC236}">
                  <a16:creationId xmlns:a16="http://schemas.microsoft.com/office/drawing/2014/main" xmlns="" id="{43D6A569-0014-465B-B14E-E38FDF8B3BB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324983" y="3232150"/>
              <a:ext cx="170568" cy="44189"/>
            </a:xfrm>
            <a:custGeom>
              <a:avLst/>
              <a:gdLst/>
              <a:ahLst/>
              <a:cxnLst/>
              <a:rect l="0" t="0" r="0" b="0"/>
              <a:pathLst>
                <a:path w="170568" h="44189">
                  <a:moveTo>
                    <a:pt x="5467" y="38100"/>
                  </a:moveTo>
                  <a:lnTo>
                    <a:pt x="5467" y="38100"/>
                  </a:lnTo>
                  <a:lnTo>
                    <a:pt x="0" y="43567"/>
                  </a:lnTo>
                  <a:lnTo>
                    <a:pt x="411" y="43862"/>
                  </a:lnTo>
                  <a:lnTo>
                    <a:pt x="2749" y="44188"/>
                  </a:lnTo>
                  <a:lnTo>
                    <a:pt x="47172" y="28719"/>
                  </a:lnTo>
                  <a:lnTo>
                    <a:pt x="93554" y="13683"/>
                  </a:lnTo>
                  <a:lnTo>
                    <a:pt x="134813" y="4055"/>
                  </a:lnTo>
                  <a:lnTo>
                    <a:pt x="170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4086">
              <a:extLst>
                <a:ext uri="{FF2B5EF4-FFF2-40B4-BE49-F238E27FC236}">
                  <a16:creationId xmlns:a16="http://schemas.microsoft.com/office/drawing/2014/main" xmlns="" id="{336F7F18-B39B-4E4C-977A-57D806BDC5A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311400" y="3145941"/>
              <a:ext cx="16236" cy="300017"/>
            </a:xfrm>
            <a:custGeom>
              <a:avLst/>
              <a:gdLst/>
              <a:ahLst/>
              <a:cxnLst/>
              <a:rect l="0" t="0" r="0" b="0"/>
              <a:pathLst>
                <a:path w="16236" h="300017">
                  <a:moveTo>
                    <a:pt x="12700" y="3659"/>
                  </a:moveTo>
                  <a:lnTo>
                    <a:pt x="12700" y="3659"/>
                  </a:lnTo>
                  <a:lnTo>
                    <a:pt x="12700" y="0"/>
                  </a:lnTo>
                  <a:lnTo>
                    <a:pt x="12700" y="1563"/>
                  </a:lnTo>
                  <a:lnTo>
                    <a:pt x="9329" y="9780"/>
                  </a:lnTo>
                  <a:lnTo>
                    <a:pt x="11768" y="53793"/>
                  </a:lnTo>
                  <a:lnTo>
                    <a:pt x="14305" y="99888"/>
                  </a:lnTo>
                  <a:lnTo>
                    <a:pt x="16235" y="138149"/>
                  </a:lnTo>
                  <a:lnTo>
                    <a:pt x="14742" y="178673"/>
                  </a:lnTo>
                  <a:lnTo>
                    <a:pt x="11726" y="216439"/>
                  </a:lnTo>
                  <a:lnTo>
                    <a:pt x="7943" y="263790"/>
                  </a:lnTo>
                  <a:lnTo>
                    <a:pt x="4941" y="292636"/>
                  </a:lnTo>
                  <a:lnTo>
                    <a:pt x="2196" y="300016"/>
                  </a:lnTo>
                  <a:lnTo>
                    <a:pt x="1464" y="300008"/>
                  </a:lnTo>
                  <a:lnTo>
                    <a:pt x="0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9" name="SMARTInkShape-Group864">
            <a:extLst>
              <a:ext uri="{FF2B5EF4-FFF2-40B4-BE49-F238E27FC236}">
                <a16:creationId xmlns:a16="http://schemas.microsoft.com/office/drawing/2014/main" xmlns="" id="{41F07C17-75BD-4539-8AE3-EF8A7C98895F}"/>
              </a:ext>
            </a:extLst>
          </p:cNvPr>
          <p:cNvGrpSpPr/>
          <p:nvPr/>
        </p:nvGrpSpPr>
        <p:grpSpPr>
          <a:xfrm>
            <a:off x="3632200" y="2857500"/>
            <a:ext cx="1098551" cy="3994151"/>
            <a:chOff x="3632200" y="2857500"/>
            <a:chExt cx="1098551" cy="3994151"/>
          </a:xfrm>
        </p:grpSpPr>
        <p:sp>
          <p:nvSpPr>
            <p:cNvPr id="1504" name="SMARTInkShape-4087">
              <a:extLst>
                <a:ext uri="{FF2B5EF4-FFF2-40B4-BE49-F238E27FC236}">
                  <a16:creationId xmlns:a16="http://schemas.microsoft.com/office/drawing/2014/main" xmlns="" id="{38FD9076-1F8D-4D45-92CA-3DA9BC610384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051747" y="2905805"/>
              <a:ext cx="107504" cy="91396"/>
            </a:xfrm>
            <a:custGeom>
              <a:avLst/>
              <a:gdLst/>
              <a:ahLst/>
              <a:cxnLst/>
              <a:rect l="0" t="0" r="0" b="0"/>
              <a:pathLst>
                <a:path w="107504" h="91396">
                  <a:moveTo>
                    <a:pt x="37653" y="15195"/>
                  </a:moveTo>
                  <a:lnTo>
                    <a:pt x="37653" y="15195"/>
                  </a:lnTo>
                  <a:lnTo>
                    <a:pt x="34282" y="15195"/>
                  </a:lnTo>
                  <a:lnTo>
                    <a:pt x="33289" y="15901"/>
                  </a:lnTo>
                  <a:lnTo>
                    <a:pt x="32627" y="17076"/>
                  </a:lnTo>
                  <a:lnTo>
                    <a:pt x="16591" y="60024"/>
                  </a:lnTo>
                  <a:lnTo>
                    <a:pt x="1061" y="83070"/>
                  </a:lnTo>
                  <a:lnTo>
                    <a:pt x="558" y="83022"/>
                  </a:lnTo>
                  <a:lnTo>
                    <a:pt x="224" y="82285"/>
                  </a:lnTo>
                  <a:lnTo>
                    <a:pt x="0" y="81088"/>
                  </a:lnTo>
                  <a:lnTo>
                    <a:pt x="27321" y="34598"/>
                  </a:lnTo>
                  <a:lnTo>
                    <a:pt x="48233" y="3232"/>
                  </a:lnTo>
                  <a:lnTo>
                    <a:pt x="49411" y="0"/>
                  </a:lnTo>
                  <a:lnTo>
                    <a:pt x="49725" y="126"/>
                  </a:lnTo>
                  <a:lnTo>
                    <a:pt x="49934" y="916"/>
                  </a:lnTo>
                  <a:lnTo>
                    <a:pt x="78020" y="47868"/>
                  </a:lnTo>
                  <a:lnTo>
                    <a:pt x="90311" y="72075"/>
                  </a:lnTo>
                  <a:lnTo>
                    <a:pt x="107503" y="91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4088">
              <a:extLst>
                <a:ext uri="{FF2B5EF4-FFF2-40B4-BE49-F238E27FC236}">
                  <a16:creationId xmlns:a16="http://schemas.microsoft.com/office/drawing/2014/main" xmlns="" id="{54CD04E3-217B-4FE2-8D12-70C12D4EDF12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140461" y="3208612"/>
              <a:ext cx="68578" cy="134626"/>
            </a:xfrm>
            <a:custGeom>
              <a:avLst/>
              <a:gdLst/>
              <a:ahLst/>
              <a:cxnLst/>
              <a:rect l="0" t="0" r="0" b="0"/>
              <a:pathLst>
                <a:path w="68578" h="134626">
                  <a:moveTo>
                    <a:pt x="6089" y="17188"/>
                  </a:moveTo>
                  <a:lnTo>
                    <a:pt x="6089" y="17188"/>
                  </a:lnTo>
                  <a:lnTo>
                    <a:pt x="6089" y="61531"/>
                  </a:lnTo>
                  <a:lnTo>
                    <a:pt x="5383" y="106068"/>
                  </a:lnTo>
                  <a:lnTo>
                    <a:pt x="2718" y="112664"/>
                  </a:lnTo>
                  <a:lnTo>
                    <a:pt x="1725" y="114000"/>
                  </a:lnTo>
                  <a:lnTo>
                    <a:pt x="1063" y="114184"/>
                  </a:lnTo>
                  <a:lnTo>
                    <a:pt x="622" y="113602"/>
                  </a:lnTo>
                  <a:lnTo>
                    <a:pt x="0" y="106041"/>
                  </a:lnTo>
                  <a:lnTo>
                    <a:pt x="14068" y="61567"/>
                  </a:lnTo>
                  <a:lnTo>
                    <a:pt x="27213" y="15643"/>
                  </a:lnTo>
                  <a:lnTo>
                    <a:pt x="33593" y="4422"/>
                  </a:lnTo>
                  <a:lnTo>
                    <a:pt x="37834" y="931"/>
                  </a:lnTo>
                  <a:lnTo>
                    <a:pt x="39952" y="0"/>
                  </a:lnTo>
                  <a:lnTo>
                    <a:pt x="42070" y="84"/>
                  </a:lnTo>
                  <a:lnTo>
                    <a:pt x="46304" y="2061"/>
                  </a:lnTo>
                  <a:lnTo>
                    <a:pt x="56026" y="13882"/>
                  </a:lnTo>
                  <a:lnTo>
                    <a:pt x="64473" y="30790"/>
                  </a:lnTo>
                  <a:lnTo>
                    <a:pt x="68577" y="56172"/>
                  </a:lnTo>
                  <a:lnTo>
                    <a:pt x="67508" y="85749"/>
                  </a:lnTo>
                  <a:lnTo>
                    <a:pt x="63725" y="98459"/>
                  </a:lnTo>
                  <a:lnTo>
                    <a:pt x="45812" y="122574"/>
                  </a:lnTo>
                  <a:lnTo>
                    <a:pt x="35738" y="127526"/>
                  </a:lnTo>
                  <a:lnTo>
                    <a:pt x="12292" y="134625"/>
                  </a:lnTo>
                  <a:lnTo>
                    <a:pt x="10225" y="134286"/>
                  </a:lnTo>
                  <a:lnTo>
                    <a:pt x="6089" y="1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4089">
              <a:extLst>
                <a:ext uri="{FF2B5EF4-FFF2-40B4-BE49-F238E27FC236}">
                  <a16:creationId xmlns:a16="http://schemas.microsoft.com/office/drawing/2014/main" xmlns="" id="{D8542CEB-453B-469D-9761-4FB7C5B00D05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616450" y="3022600"/>
              <a:ext cx="106513" cy="254001"/>
            </a:xfrm>
            <a:custGeom>
              <a:avLst/>
              <a:gdLst/>
              <a:ahLst/>
              <a:cxnLst/>
              <a:rect l="0" t="0" r="0" b="0"/>
              <a:pathLst>
                <a:path w="106513" h="2540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83603" y="49542"/>
                  </a:lnTo>
                  <a:lnTo>
                    <a:pt x="97834" y="73525"/>
                  </a:lnTo>
                  <a:lnTo>
                    <a:pt x="106512" y="102998"/>
                  </a:lnTo>
                  <a:lnTo>
                    <a:pt x="105194" y="133031"/>
                  </a:lnTo>
                  <a:lnTo>
                    <a:pt x="90670" y="175824"/>
                  </a:lnTo>
                  <a:lnTo>
                    <a:pt x="66611" y="211552"/>
                  </a:lnTo>
                  <a:lnTo>
                    <a:pt x="46538" y="22948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4090">
              <a:extLst>
                <a:ext uri="{FF2B5EF4-FFF2-40B4-BE49-F238E27FC236}">
                  <a16:creationId xmlns:a16="http://schemas.microsoft.com/office/drawing/2014/main" xmlns="" id="{D104E20B-41D4-45EA-B053-E4855277A06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325998" y="3035300"/>
              <a:ext cx="87253" cy="225585"/>
            </a:xfrm>
            <a:custGeom>
              <a:avLst/>
              <a:gdLst/>
              <a:ahLst/>
              <a:cxnLst/>
              <a:rect l="0" t="0" r="0" b="0"/>
              <a:pathLst>
                <a:path w="87253" h="225585">
                  <a:moveTo>
                    <a:pt x="87252" y="0"/>
                  </a:moveTo>
                  <a:lnTo>
                    <a:pt x="87252" y="0"/>
                  </a:lnTo>
                  <a:lnTo>
                    <a:pt x="69575" y="8838"/>
                  </a:lnTo>
                  <a:lnTo>
                    <a:pt x="36278" y="45673"/>
                  </a:lnTo>
                  <a:lnTo>
                    <a:pt x="13424" y="91848"/>
                  </a:lnTo>
                  <a:lnTo>
                    <a:pt x="3915" y="127874"/>
                  </a:lnTo>
                  <a:lnTo>
                    <a:pt x="0" y="165359"/>
                  </a:lnTo>
                  <a:lnTo>
                    <a:pt x="2211" y="196535"/>
                  </a:lnTo>
                  <a:lnTo>
                    <a:pt x="5864" y="204401"/>
                  </a:lnTo>
                  <a:lnTo>
                    <a:pt x="17448" y="216904"/>
                  </a:lnTo>
                  <a:lnTo>
                    <a:pt x="32003" y="223401"/>
                  </a:lnTo>
                  <a:lnTo>
                    <a:pt x="47880" y="225584"/>
                  </a:lnTo>
                  <a:lnTo>
                    <a:pt x="8090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4091">
              <a:extLst>
                <a:ext uri="{FF2B5EF4-FFF2-40B4-BE49-F238E27FC236}">
                  <a16:creationId xmlns:a16="http://schemas.microsoft.com/office/drawing/2014/main" xmlns="" id="{162BB064-2C26-4121-898D-3471A4B036AC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248150" y="30035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3224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4092">
              <a:extLst>
                <a:ext uri="{FF2B5EF4-FFF2-40B4-BE49-F238E27FC236}">
                  <a16:creationId xmlns:a16="http://schemas.microsoft.com/office/drawing/2014/main" xmlns="" id="{4E53BFC7-E33E-4B07-A151-2C5028FBA09F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632200" y="2857500"/>
              <a:ext cx="139701" cy="3994151"/>
            </a:xfrm>
            <a:custGeom>
              <a:avLst/>
              <a:gdLst/>
              <a:ahLst/>
              <a:cxnLst/>
              <a:rect l="0" t="0" r="0" b="0"/>
              <a:pathLst>
                <a:path w="139701" h="3994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865" y="42634"/>
                  </a:lnTo>
                  <a:lnTo>
                    <a:pt x="21199" y="88071"/>
                  </a:lnTo>
                  <a:lnTo>
                    <a:pt x="27526" y="133497"/>
                  </a:lnTo>
                  <a:lnTo>
                    <a:pt x="29873" y="173631"/>
                  </a:lnTo>
                  <a:lnTo>
                    <a:pt x="32327" y="220398"/>
                  </a:lnTo>
                  <a:lnTo>
                    <a:pt x="34956" y="245709"/>
                  </a:lnTo>
                  <a:lnTo>
                    <a:pt x="38121" y="271756"/>
                  </a:lnTo>
                  <a:lnTo>
                    <a:pt x="40936" y="298998"/>
                  </a:lnTo>
                  <a:lnTo>
                    <a:pt x="43519" y="327038"/>
                  </a:lnTo>
                  <a:lnTo>
                    <a:pt x="45946" y="355609"/>
                  </a:lnTo>
                  <a:lnTo>
                    <a:pt x="48270" y="387355"/>
                  </a:lnTo>
                  <a:lnTo>
                    <a:pt x="50524" y="421220"/>
                  </a:lnTo>
                  <a:lnTo>
                    <a:pt x="52732" y="456497"/>
                  </a:lnTo>
                  <a:lnTo>
                    <a:pt x="53499" y="494126"/>
                  </a:lnTo>
                  <a:lnTo>
                    <a:pt x="53304" y="533322"/>
                  </a:lnTo>
                  <a:lnTo>
                    <a:pt x="52470" y="573565"/>
                  </a:lnTo>
                  <a:lnTo>
                    <a:pt x="51208" y="614504"/>
                  </a:lnTo>
                  <a:lnTo>
                    <a:pt x="49661" y="655908"/>
                  </a:lnTo>
                  <a:lnTo>
                    <a:pt x="47924" y="697622"/>
                  </a:lnTo>
                  <a:lnTo>
                    <a:pt x="46766" y="743070"/>
                  </a:lnTo>
                  <a:lnTo>
                    <a:pt x="45994" y="791008"/>
                  </a:lnTo>
                  <a:lnTo>
                    <a:pt x="45479" y="840605"/>
                  </a:lnTo>
                  <a:lnTo>
                    <a:pt x="44431" y="891309"/>
                  </a:lnTo>
                  <a:lnTo>
                    <a:pt x="43026" y="942751"/>
                  </a:lnTo>
                  <a:lnTo>
                    <a:pt x="41384" y="994683"/>
                  </a:lnTo>
                  <a:lnTo>
                    <a:pt x="40994" y="1048356"/>
                  </a:lnTo>
                  <a:lnTo>
                    <a:pt x="41441" y="1103187"/>
                  </a:lnTo>
                  <a:lnTo>
                    <a:pt x="42444" y="1158792"/>
                  </a:lnTo>
                  <a:lnTo>
                    <a:pt x="43112" y="1216322"/>
                  </a:lnTo>
                  <a:lnTo>
                    <a:pt x="43558" y="1275137"/>
                  </a:lnTo>
                  <a:lnTo>
                    <a:pt x="43855" y="1334808"/>
                  </a:lnTo>
                  <a:lnTo>
                    <a:pt x="45465" y="1395755"/>
                  </a:lnTo>
                  <a:lnTo>
                    <a:pt x="47949" y="1457553"/>
                  </a:lnTo>
                  <a:lnTo>
                    <a:pt x="51015" y="1519918"/>
                  </a:lnTo>
                  <a:lnTo>
                    <a:pt x="53766" y="1582663"/>
                  </a:lnTo>
                  <a:lnTo>
                    <a:pt x="56305" y="1645658"/>
                  </a:lnTo>
                  <a:lnTo>
                    <a:pt x="58703" y="1708822"/>
                  </a:lnTo>
                  <a:lnTo>
                    <a:pt x="61713" y="1774215"/>
                  </a:lnTo>
                  <a:lnTo>
                    <a:pt x="65131" y="1841093"/>
                  </a:lnTo>
                  <a:lnTo>
                    <a:pt x="68821" y="1908962"/>
                  </a:lnTo>
                  <a:lnTo>
                    <a:pt x="71986" y="1976786"/>
                  </a:lnTo>
                  <a:lnTo>
                    <a:pt x="74802" y="2044580"/>
                  </a:lnTo>
                  <a:lnTo>
                    <a:pt x="77384" y="2112353"/>
                  </a:lnTo>
                  <a:lnTo>
                    <a:pt x="79106" y="2180113"/>
                  </a:lnTo>
                  <a:lnTo>
                    <a:pt x="80254" y="2247864"/>
                  </a:lnTo>
                  <a:lnTo>
                    <a:pt x="81019" y="2315609"/>
                  </a:lnTo>
                  <a:lnTo>
                    <a:pt x="82941" y="2384762"/>
                  </a:lnTo>
                  <a:lnTo>
                    <a:pt x="85632" y="2454852"/>
                  </a:lnTo>
                  <a:lnTo>
                    <a:pt x="88838" y="2525568"/>
                  </a:lnTo>
                  <a:lnTo>
                    <a:pt x="90975" y="2594585"/>
                  </a:lnTo>
                  <a:lnTo>
                    <a:pt x="92401" y="2662468"/>
                  </a:lnTo>
                  <a:lnTo>
                    <a:pt x="93351" y="2729595"/>
                  </a:lnTo>
                  <a:lnTo>
                    <a:pt x="94689" y="2796219"/>
                  </a:lnTo>
                  <a:lnTo>
                    <a:pt x="96287" y="2862507"/>
                  </a:lnTo>
                  <a:lnTo>
                    <a:pt x="98058" y="2928572"/>
                  </a:lnTo>
                  <a:lnTo>
                    <a:pt x="99944" y="2994486"/>
                  </a:lnTo>
                  <a:lnTo>
                    <a:pt x="101907" y="3060302"/>
                  </a:lnTo>
                  <a:lnTo>
                    <a:pt x="103922" y="3126051"/>
                  </a:lnTo>
                  <a:lnTo>
                    <a:pt x="105970" y="3190345"/>
                  </a:lnTo>
                  <a:lnTo>
                    <a:pt x="108041" y="3253670"/>
                  </a:lnTo>
                  <a:lnTo>
                    <a:pt x="110127" y="3316348"/>
                  </a:lnTo>
                  <a:lnTo>
                    <a:pt x="112224" y="3377181"/>
                  </a:lnTo>
                  <a:lnTo>
                    <a:pt x="114327" y="3436787"/>
                  </a:lnTo>
                  <a:lnTo>
                    <a:pt x="116434" y="3495574"/>
                  </a:lnTo>
                  <a:lnTo>
                    <a:pt x="117840" y="3551700"/>
                  </a:lnTo>
                  <a:lnTo>
                    <a:pt x="118776" y="3606050"/>
                  </a:lnTo>
                  <a:lnTo>
                    <a:pt x="119401" y="3659216"/>
                  </a:lnTo>
                  <a:lnTo>
                    <a:pt x="119817" y="3708067"/>
                  </a:lnTo>
                  <a:lnTo>
                    <a:pt x="120095" y="3754038"/>
                  </a:lnTo>
                  <a:lnTo>
                    <a:pt x="120280" y="3798092"/>
                  </a:lnTo>
                  <a:lnTo>
                    <a:pt x="121109" y="3835222"/>
                  </a:lnTo>
                  <a:lnTo>
                    <a:pt x="122367" y="3867738"/>
                  </a:lnTo>
                  <a:lnTo>
                    <a:pt x="123911" y="3897175"/>
                  </a:lnTo>
                  <a:lnTo>
                    <a:pt x="129390" y="3941171"/>
                  </a:lnTo>
                  <a:lnTo>
                    <a:pt x="138342" y="3987173"/>
                  </a:lnTo>
                  <a:lnTo>
                    <a:pt x="139700" y="399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4093">
              <a:extLst>
                <a:ext uri="{FF2B5EF4-FFF2-40B4-BE49-F238E27FC236}">
                  <a16:creationId xmlns:a16="http://schemas.microsoft.com/office/drawing/2014/main" xmlns="" id="{1E732445-49C3-436B-A399-FFA09F0A2452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4451350" y="3106556"/>
              <a:ext cx="158751" cy="120999"/>
            </a:xfrm>
            <a:custGeom>
              <a:avLst/>
              <a:gdLst/>
              <a:ahLst/>
              <a:cxnLst/>
              <a:rect l="0" t="0" r="0" b="0"/>
              <a:pathLst>
                <a:path w="158751" h="120999">
                  <a:moveTo>
                    <a:pt x="0" y="17644"/>
                  </a:moveTo>
                  <a:lnTo>
                    <a:pt x="0" y="17644"/>
                  </a:lnTo>
                  <a:lnTo>
                    <a:pt x="8838" y="3339"/>
                  </a:lnTo>
                  <a:lnTo>
                    <a:pt x="14748" y="703"/>
                  </a:lnTo>
                  <a:lnTo>
                    <a:pt x="18298" y="0"/>
                  </a:lnTo>
                  <a:lnTo>
                    <a:pt x="33408" y="2382"/>
                  </a:lnTo>
                  <a:lnTo>
                    <a:pt x="43305" y="9450"/>
                  </a:lnTo>
                  <a:lnTo>
                    <a:pt x="56810" y="27210"/>
                  </a:lnTo>
                  <a:lnTo>
                    <a:pt x="61157" y="34605"/>
                  </a:lnTo>
                  <a:lnTo>
                    <a:pt x="62223" y="54110"/>
                  </a:lnTo>
                  <a:lnTo>
                    <a:pt x="54890" y="83247"/>
                  </a:lnTo>
                  <a:lnTo>
                    <a:pt x="43781" y="103404"/>
                  </a:lnTo>
                  <a:lnTo>
                    <a:pt x="31552" y="116432"/>
                  </a:lnTo>
                  <a:lnTo>
                    <a:pt x="27384" y="119486"/>
                  </a:lnTo>
                  <a:lnTo>
                    <a:pt x="23900" y="120816"/>
                  </a:lnTo>
                  <a:lnTo>
                    <a:pt x="20872" y="120998"/>
                  </a:lnTo>
                  <a:lnTo>
                    <a:pt x="18148" y="120413"/>
                  </a:lnTo>
                  <a:lnTo>
                    <a:pt x="16332" y="118612"/>
                  </a:lnTo>
                  <a:lnTo>
                    <a:pt x="14314" y="112848"/>
                  </a:lnTo>
                  <a:lnTo>
                    <a:pt x="16549" y="98299"/>
                  </a:lnTo>
                  <a:lnTo>
                    <a:pt x="31793" y="77212"/>
                  </a:lnTo>
                  <a:lnTo>
                    <a:pt x="73558" y="45244"/>
                  </a:lnTo>
                  <a:lnTo>
                    <a:pt x="109585" y="19402"/>
                  </a:lnTo>
                  <a:lnTo>
                    <a:pt x="109746" y="18816"/>
                  </a:lnTo>
                  <a:lnTo>
                    <a:pt x="109147" y="18425"/>
                  </a:lnTo>
                  <a:lnTo>
                    <a:pt x="104934" y="27988"/>
                  </a:lnTo>
                  <a:lnTo>
                    <a:pt x="101893" y="67912"/>
                  </a:lnTo>
                  <a:lnTo>
                    <a:pt x="103911" y="73734"/>
                  </a:lnTo>
                  <a:lnTo>
                    <a:pt x="111800" y="83966"/>
                  </a:lnTo>
                  <a:lnTo>
                    <a:pt x="120480" y="89454"/>
                  </a:lnTo>
                  <a:lnTo>
                    <a:pt x="130452" y="91893"/>
                  </a:lnTo>
                  <a:lnTo>
                    <a:pt x="158750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4094">
              <a:extLst>
                <a:ext uri="{FF2B5EF4-FFF2-40B4-BE49-F238E27FC236}">
                  <a16:creationId xmlns:a16="http://schemas.microsoft.com/office/drawing/2014/main" xmlns="" id="{B0D95594-1BB7-400A-8A77-D7FBE4FDE36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038600" y="3067050"/>
              <a:ext cx="18168" cy="200021"/>
            </a:xfrm>
            <a:custGeom>
              <a:avLst/>
              <a:gdLst/>
              <a:ahLst/>
              <a:cxnLst/>
              <a:rect l="0" t="0" r="0" b="0"/>
              <a:pathLst>
                <a:path w="18168" h="200021">
                  <a:moveTo>
                    <a:pt x="12700" y="0"/>
                  </a:moveTo>
                  <a:lnTo>
                    <a:pt x="12700" y="0"/>
                  </a:lnTo>
                  <a:lnTo>
                    <a:pt x="13405" y="16606"/>
                  </a:lnTo>
                  <a:lnTo>
                    <a:pt x="18167" y="48335"/>
                  </a:lnTo>
                  <a:lnTo>
                    <a:pt x="14512" y="90216"/>
                  </a:lnTo>
                  <a:lnTo>
                    <a:pt x="11176" y="135073"/>
                  </a:lnTo>
                  <a:lnTo>
                    <a:pt x="2621" y="181163"/>
                  </a:lnTo>
                  <a:lnTo>
                    <a:pt x="345" y="200020"/>
                  </a:lnTo>
                  <a:lnTo>
                    <a:pt x="230" y="19966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4095">
              <a:extLst>
                <a:ext uri="{FF2B5EF4-FFF2-40B4-BE49-F238E27FC236}">
                  <a16:creationId xmlns:a16="http://schemas.microsoft.com/office/drawing/2014/main" xmlns="" id="{FFB9A3A5-279E-4960-9F5A-A6C32111AC12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4611169" y="4727379"/>
              <a:ext cx="119582" cy="211402"/>
            </a:xfrm>
            <a:custGeom>
              <a:avLst/>
              <a:gdLst/>
              <a:ahLst/>
              <a:cxnLst/>
              <a:rect l="0" t="0" r="0" b="0"/>
              <a:pathLst>
                <a:path w="119582" h="211402">
                  <a:moveTo>
                    <a:pt x="37031" y="3371"/>
                  </a:moveTo>
                  <a:lnTo>
                    <a:pt x="37031" y="3371"/>
                  </a:lnTo>
                  <a:lnTo>
                    <a:pt x="37031" y="0"/>
                  </a:lnTo>
                  <a:lnTo>
                    <a:pt x="36325" y="418"/>
                  </a:lnTo>
                  <a:lnTo>
                    <a:pt x="33660" y="4647"/>
                  </a:lnTo>
                  <a:lnTo>
                    <a:pt x="26199" y="39841"/>
                  </a:lnTo>
                  <a:lnTo>
                    <a:pt x="19319" y="79480"/>
                  </a:lnTo>
                  <a:lnTo>
                    <a:pt x="10068" y="121798"/>
                  </a:lnTo>
                  <a:lnTo>
                    <a:pt x="4345" y="168738"/>
                  </a:lnTo>
                  <a:lnTo>
                    <a:pt x="0" y="199019"/>
                  </a:lnTo>
                  <a:lnTo>
                    <a:pt x="1288" y="206742"/>
                  </a:lnTo>
                  <a:lnTo>
                    <a:pt x="2619" y="208802"/>
                  </a:lnTo>
                  <a:lnTo>
                    <a:pt x="9742" y="211090"/>
                  </a:lnTo>
                  <a:lnTo>
                    <a:pt x="21375" y="211401"/>
                  </a:lnTo>
                  <a:lnTo>
                    <a:pt x="61350" y="207734"/>
                  </a:lnTo>
                  <a:lnTo>
                    <a:pt x="85234" y="205677"/>
                  </a:lnTo>
                  <a:lnTo>
                    <a:pt x="119581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4096">
              <a:extLst>
                <a:ext uri="{FF2B5EF4-FFF2-40B4-BE49-F238E27FC236}">
                  <a16:creationId xmlns:a16="http://schemas.microsoft.com/office/drawing/2014/main" xmlns="" id="{8B770E7D-C284-4B46-84E3-4A40F06F9DE9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046715" y="3130550"/>
              <a:ext cx="99836" cy="25140"/>
            </a:xfrm>
            <a:custGeom>
              <a:avLst/>
              <a:gdLst/>
              <a:ahLst/>
              <a:cxnLst/>
              <a:rect l="0" t="0" r="0" b="0"/>
              <a:pathLst>
                <a:path w="99836" h="25140">
                  <a:moveTo>
                    <a:pt x="10935" y="19050"/>
                  </a:moveTo>
                  <a:lnTo>
                    <a:pt x="10935" y="19050"/>
                  </a:lnTo>
                  <a:lnTo>
                    <a:pt x="0" y="24517"/>
                  </a:lnTo>
                  <a:lnTo>
                    <a:pt x="117" y="24812"/>
                  </a:lnTo>
                  <a:lnTo>
                    <a:pt x="2129" y="25139"/>
                  </a:lnTo>
                  <a:lnTo>
                    <a:pt x="47766" y="14553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4097">
              <a:extLst>
                <a:ext uri="{FF2B5EF4-FFF2-40B4-BE49-F238E27FC236}">
                  <a16:creationId xmlns:a16="http://schemas.microsoft.com/office/drawing/2014/main" xmlns="" id="{2BFA254E-9875-4CB0-8AE6-10C16179780B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359459" y="4134114"/>
              <a:ext cx="153865" cy="228987"/>
            </a:xfrm>
            <a:custGeom>
              <a:avLst/>
              <a:gdLst/>
              <a:ahLst/>
              <a:cxnLst/>
              <a:rect l="0" t="0" r="0" b="0"/>
              <a:pathLst>
                <a:path w="153865" h="228987">
                  <a:moveTo>
                    <a:pt x="91891" y="12436"/>
                  </a:moveTo>
                  <a:lnTo>
                    <a:pt x="91891" y="12436"/>
                  </a:lnTo>
                  <a:lnTo>
                    <a:pt x="91891" y="6164"/>
                  </a:lnTo>
                  <a:lnTo>
                    <a:pt x="88520" y="2738"/>
                  </a:lnTo>
                  <a:lnTo>
                    <a:pt x="84983" y="1070"/>
                  </a:lnTo>
                  <a:lnTo>
                    <a:pt x="73593" y="0"/>
                  </a:lnTo>
                  <a:lnTo>
                    <a:pt x="61854" y="3185"/>
                  </a:lnTo>
                  <a:lnTo>
                    <a:pt x="35811" y="35225"/>
                  </a:lnTo>
                  <a:lnTo>
                    <a:pt x="16713" y="67950"/>
                  </a:lnTo>
                  <a:lnTo>
                    <a:pt x="3215" y="111749"/>
                  </a:lnTo>
                  <a:lnTo>
                    <a:pt x="0" y="154908"/>
                  </a:lnTo>
                  <a:lnTo>
                    <a:pt x="10841" y="199930"/>
                  </a:lnTo>
                  <a:lnTo>
                    <a:pt x="14574" y="209398"/>
                  </a:lnTo>
                  <a:lnTo>
                    <a:pt x="20591" y="216416"/>
                  </a:lnTo>
                  <a:lnTo>
                    <a:pt x="36684" y="226095"/>
                  </a:lnTo>
                  <a:lnTo>
                    <a:pt x="57476" y="228986"/>
                  </a:lnTo>
                  <a:lnTo>
                    <a:pt x="68948" y="228770"/>
                  </a:lnTo>
                  <a:lnTo>
                    <a:pt x="91102" y="221003"/>
                  </a:lnTo>
                  <a:lnTo>
                    <a:pt x="111296" y="207438"/>
                  </a:lnTo>
                  <a:lnTo>
                    <a:pt x="134564" y="178556"/>
                  </a:lnTo>
                  <a:lnTo>
                    <a:pt x="148252" y="153060"/>
                  </a:lnTo>
                  <a:lnTo>
                    <a:pt x="153864" y="123383"/>
                  </a:lnTo>
                  <a:lnTo>
                    <a:pt x="151175" y="78706"/>
                  </a:lnTo>
                  <a:lnTo>
                    <a:pt x="141442" y="40538"/>
                  </a:lnTo>
                  <a:lnTo>
                    <a:pt x="132964" y="20692"/>
                  </a:lnTo>
                  <a:lnTo>
                    <a:pt x="122140" y="9520"/>
                  </a:lnTo>
                  <a:lnTo>
                    <a:pt x="116290" y="6964"/>
                  </a:lnTo>
                  <a:lnTo>
                    <a:pt x="104146" y="6006"/>
                  </a:lnTo>
                  <a:lnTo>
                    <a:pt x="78667" y="12804"/>
                  </a:lnTo>
                  <a:lnTo>
                    <a:pt x="34741" y="50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4098">
              <a:extLst>
                <a:ext uri="{FF2B5EF4-FFF2-40B4-BE49-F238E27FC236}">
                  <a16:creationId xmlns:a16="http://schemas.microsoft.com/office/drawing/2014/main" xmlns="" id="{5CFE3177-A7DF-4A6F-B495-C3BB15C353F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257751" y="4746490"/>
              <a:ext cx="106500" cy="223315"/>
            </a:xfrm>
            <a:custGeom>
              <a:avLst/>
              <a:gdLst/>
              <a:ahLst/>
              <a:cxnLst/>
              <a:rect l="0" t="0" r="0" b="0"/>
              <a:pathLst>
                <a:path w="106500" h="223315">
                  <a:moveTo>
                    <a:pt x="66599" y="16010"/>
                  </a:moveTo>
                  <a:lnTo>
                    <a:pt x="66599" y="16010"/>
                  </a:lnTo>
                  <a:lnTo>
                    <a:pt x="66599" y="9268"/>
                  </a:lnTo>
                  <a:lnTo>
                    <a:pt x="65893" y="7282"/>
                  </a:lnTo>
                  <a:lnTo>
                    <a:pt x="64717" y="5958"/>
                  </a:lnTo>
                  <a:lnTo>
                    <a:pt x="57761" y="462"/>
                  </a:lnTo>
                  <a:lnTo>
                    <a:pt x="55062" y="0"/>
                  </a:lnTo>
                  <a:lnTo>
                    <a:pt x="48301" y="1368"/>
                  </a:lnTo>
                  <a:lnTo>
                    <a:pt x="40592" y="8091"/>
                  </a:lnTo>
                  <a:lnTo>
                    <a:pt x="31757" y="20957"/>
                  </a:lnTo>
                  <a:lnTo>
                    <a:pt x="15589" y="55968"/>
                  </a:lnTo>
                  <a:lnTo>
                    <a:pt x="2958" y="97621"/>
                  </a:lnTo>
                  <a:lnTo>
                    <a:pt x="0" y="140537"/>
                  </a:lnTo>
                  <a:lnTo>
                    <a:pt x="7433" y="179671"/>
                  </a:lnTo>
                  <a:lnTo>
                    <a:pt x="19278" y="211100"/>
                  </a:lnTo>
                  <a:lnTo>
                    <a:pt x="30045" y="222191"/>
                  </a:lnTo>
                  <a:lnTo>
                    <a:pt x="37291" y="223314"/>
                  </a:lnTo>
                  <a:lnTo>
                    <a:pt x="54749" y="218917"/>
                  </a:lnTo>
                  <a:lnTo>
                    <a:pt x="70505" y="204263"/>
                  </a:lnTo>
                  <a:lnTo>
                    <a:pt x="83857" y="181522"/>
                  </a:lnTo>
                  <a:lnTo>
                    <a:pt x="94495" y="150249"/>
                  </a:lnTo>
                  <a:lnTo>
                    <a:pt x="102045" y="117064"/>
                  </a:lnTo>
                  <a:lnTo>
                    <a:pt x="106499" y="72293"/>
                  </a:lnTo>
                  <a:lnTo>
                    <a:pt x="104088" y="49491"/>
                  </a:lnTo>
                  <a:lnTo>
                    <a:pt x="98313" y="32301"/>
                  </a:lnTo>
                  <a:lnTo>
                    <a:pt x="94092" y="26871"/>
                  </a:lnTo>
                  <a:lnTo>
                    <a:pt x="83756" y="20836"/>
                  </a:lnTo>
                  <a:lnTo>
                    <a:pt x="73989" y="20036"/>
                  </a:lnTo>
                  <a:lnTo>
                    <a:pt x="69409" y="20811"/>
                  </a:lnTo>
                  <a:lnTo>
                    <a:pt x="66356" y="23444"/>
                  </a:lnTo>
                  <a:lnTo>
                    <a:pt x="60249" y="41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4099">
              <a:extLst>
                <a:ext uri="{FF2B5EF4-FFF2-40B4-BE49-F238E27FC236}">
                  <a16:creationId xmlns:a16="http://schemas.microsoft.com/office/drawing/2014/main" xmlns="" id="{379609B0-8365-46F4-97E0-6424EC27DE3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502150" y="4864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8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4100">
              <a:extLst>
                <a:ext uri="{FF2B5EF4-FFF2-40B4-BE49-F238E27FC236}">
                  <a16:creationId xmlns:a16="http://schemas.microsoft.com/office/drawing/2014/main" xmlns="" id="{35EF0EC9-EB98-4BCF-992A-8A7FBF79F9E0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711700" y="48387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7168" y="37350"/>
                  </a:lnTo>
                  <a:lnTo>
                    <a:pt x="10211" y="80285"/>
                  </a:lnTo>
                  <a:lnTo>
                    <a:pt x="2749" y="126397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4101">
              <a:extLst>
                <a:ext uri="{FF2B5EF4-FFF2-40B4-BE49-F238E27FC236}">
                  <a16:creationId xmlns:a16="http://schemas.microsoft.com/office/drawing/2014/main" xmlns="" id="{0161055C-F02A-44A2-83DF-93DF3B646D3A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041292" y="3054350"/>
              <a:ext cx="124309" cy="44451"/>
            </a:xfrm>
            <a:custGeom>
              <a:avLst/>
              <a:gdLst/>
              <a:ahLst/>
              <a:cxnLst/>
              <a:rect l="0" t="0" r="0" b="0"/>
              <a:pathLst>
                <a:path w="124309" h="44451">
                  <a:moveTo>
                    <a:pt x="3658" y="44450"/>
                  </a:moveTo>
                  <a:lnTo>
                    <a:pt x="3658" y="44450"/>
                  </a:lnTo>
                  <a:lnTo>
                    <a:pt x="287" y="44450"/>
                  </a:lnTo>
                  <a:lnTo>
                    <a:pt x="0" y="43744"/>
                  </a:lnTo>
                  <a:lnTo>
                    <a:pt x="1562" y="41079"/>
                  </a:lnTo>
                  <a:lnTo>
                    <a:pt x="9779" y="32241"/>
                  </a:lnTo>
                  <a:lnTo>
                    <a:pt x="51134" y="13791"/>
                  </a:lnTo>
                  <a:lnTo>
                    <a:pt x="95822" y="2304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1" name="SMARTInkShape-Group865">
            <a:extLst>
              <a:ext uri="{FF2B5EF4-FFF2-40B4-BE49-F238E27FC236}">
                <a16:creationId xmlns:a16="http://schemas.microsoft.com/office/drawing/2014/main" xmlns="" id="{C971C13A-92CA-4361-A1B3-7FDCE3E529C6}"/>
              </a:ext>
            </a:extLst>
          </p:cNvPr>
          <p:cNvGrpSpPr/>
          <p:nvPr/>
        </p:nvGrpSpPr>
        <p:grpSpPr>
          <a:xfrm>
            <a:off x="5316170" y="2755900"/>
            <a:ext cx="1069303" cy="4095751"/>
            <a:chOff x="5316170" y="2755900"/>
            <a:chExt cx="1069303" cy="4095751"/>
          </a:xfrm>
        </p:grpSpPr>
        <p:sp>
          <p:nvSpPr>
            <p:cNvPr id="1520" name="SMARTInkShape-4102">
              <a:extLst>
                <a:ext uri="{FF2B5EF4-FFF2-40B4-BE49-F238E27FC236}">
                  <a16:creationId xmlns:a16="http://schemas.microsoft.com/office/drawing/2014/main" xmlns="" id="{1AD47030-ED94-4276-BC26-CB5608CFCD9D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316170" y="2755900"/>
              <a:ext cx="68631" cy="4095751"/>
            </a:xfrm>
            <a:custGeom>
              <a:avLst/>
              <a:gdLst/>
              <a:ahLst/>
              <a:cxnLst/>
              <a:rect l="0" t="0" r="0" b="0"/>
              <a:pathLst>
                <a:path w="68631" h="4095751">
                  <a:moveTo>
                    <a:pt x="5130" y="0"/>
                  </a:moveTo>
                  <a:lnTo>
                    <a:pt x="5130" y="0"/>
                  </a:lnTo>
                  <a:lnTo>
                    <a:pt x="5130" y="8838"/>
                  </a:lnTo>
                  <a:lnTo>
                    <a:pt x="13858" y="23487"/>
                  </a:lnTo>
                  <a:lnTo>
                    <a:pt x="17307" y="63501"/>
                  </a:lnTo>
                  <a:lnTo>
                    <a:pt x="17675" y="100503"/>
                  </a:lnTo>
                  <a:lnTo>
                    <a:pt x="17784" y="142746"/>
                  </a:lnTo>
                  <a:lnTo>
                    <a:pt x="17816" y="189913"/>
                  </a:lnTo>
                  <a:lnTo>
                    <a:pt x="17823" y="230456"/>
                  </a:lnTo>
                  <a:lnTo>
                    <a:pt x="17826" y="253120"/>
                  </a:lnTo>
                  <a:lnTo>
                    <a:pt x="17122" y="278108"/>
                  </a:lnTo>
                  <a:lnTo>
                    <a:pt x="15947" y="304645"/>
                  </a:lnTo>
                  <a:lnTo>
                    <a:pt x="14458" y="332213"/>
                  </a:lnTo>
                  <a:lnTo>
                    <a:pt x="12760" y="362586"/>
                  </a:lnTo>
                  <a:lnTo>
                    <a:pt x="10922" y="394830"/>
                  </a:lnTo>
                  <a:lnTo>
                    <a:pt x="8991" y="428320"/>
                  </a:lnTo>
                  <a:lnTo>
                    <a:pt x="6998" y="464052"/>
                  </a:lnTo>
                  <a:lnTo>
                    <a:pt x="4965" y="501279"/>
                  </a:lnTo>
                  <a:lnTo>
                    <a:pt x="2903" y="539502"/>
                  </a:lnTo>
                  <a:lnTo>
                    <a:pt x="1529" y="579096"/>
                  </a:lnTo>
                  <a:lnTo>
                    <a:pt x="612" y="619603"/>
                  </a:lnTo>
                  <a:lnTo>
                    <a:pt x="0" y="660719"/>
                  </a:lnTo>
                  <a:lnTo>
                    <a:pt x="300" y="705062"/>
                  </a:lnTo>
                  <a:lnTo>
                    <a:pt x="1203" y="751558"/>
                  </a:lnTo>
                  <a:lnTo>
                    <a:pt x="2513" y="799489"/>
                  </a:lnTo>
                  <a:lnTo>
                    <a:pt x="4796" y="848376"/>
                  </a:lnTo>
                  <a:lnTo>
                    <a:pt x="7730" y="897900"/>
                  </a:lnTo>
                  <a:lnTo>
                    <a:pt x="11097" y="947850"/>
                  </a:lnTo>
                  <a:lnTo>
                    <a:pt x="14047" y="999495"/>
                  </a:lnTo>
                  <a:lnTo>
                    <a:pt x="16719" y="1052269"/>
                  </a:lnTo>
                  <a:lnTo>
                    <a:pt x="19205" y="1105796"/>
                  </a:lnTo>
                  <a:lnTo>
                    <a:pt x="21569" y="1161941"/>
                  </a:lnTo>
                  <a:lnTo>
                    <a:pt x="23851" y="1219833"/>
                  </a:lnTo>
                  <a:lnTo>
                    <a:pt x="26076" y="1278889"/>
                  </a:lnTo>
                  <a:lnTo>
                    <a:pt x="28972" y="1339426"/>
                  </a:lnTo>
                  <a:lnTo>
                    <a:pt x="32313" y="1400951"/>
                  </a:lnTo>
                  <a:lnTo>
                    <a:pt x="35952" y="1463134"/>
                  </a:lnTo>
                  <a:lnTo>
                    <a:pt x="37673" y="1525755"/>
                  </a:lnTo>
                  <a:lnTo>
                    <a:pt x="38114" y="1588670"/>
                  </a:lnTo>
                  <a:lnTo>
                    <a:pt x="37702" y="1651780"/>
                  </a:lnTo>
                  <a:lnTo>
                    <a:pt x="37428" y="1716431"/>
                  </a:lnTo>
                  <a:lnTo>
                    <a:pt x="37245" y="1782110"/>
                  </a:lnTo>
                  <a:lnTo>
                    <a:pt x="37124" y="1848473"/>
                  </a:lnTo>
                  <a:lnTo>
                    <a:pt x="37043" y="1915999"/>
                  </a:lnTo>
                  <a:lnTo>
                    <a:pt x="36989" y="1984299"/>
                  </a:lnTo>
                  <a:lnTo>
                    <a:pt x="36952" y="2053116"/>
                  </a:lnTo>
                  <a:lnTo>
                    <a:pt x="37634" y="2122277"/>
                  </a:lnTo>
                  <a:lnTo>
                    <a:pt x="38794" y="2191669"/>
                  </a:lnTo>
                  <a:lnTo>
                    <a:pt x="40272" y="2261212"/>
                  </a:lnTo>
                  <a:lnTo>
                    <a:pt x="42670" y="2331563"/>
                  </a:lnTo>
                  <a:lnTo>
                    <a:pt x="45678" y="2402453"/>
                  </a:lnTo>
                  <a:lnTo>
                    <a:pt x="49096" y="2473702"/>
                  </a:lnTo>
                  <a:lnTo>
                    <a:pt x="51374" y="2544485"/>
                  </a:lnTo>
                  <a:lnTo>
                    <a:pt x="52892" y="2614956"/>
                  </a:lnTo>
                  <a:lnTo>
                    <a:pt x="53905" y="2685221"/>
                  </a:lnTo>
                  <a:lnTo>
                    <a:pt x="53874" y="2754642"/>
                  </a:lnTo>
                  <a:lnTo>
                    <a:pt x="53148" y="2823500"/>
                  </a:lnTo>
                  <a:lnTo>
                    <a:pt x="51959" y="2891983"/>
                  </a:lnTo>
                  <a:lnTo>
                    <a:pt x="50460" y="2961628"/>
                  </a:lnTo>
                  <a:lnTo>
                    <a:pt x="48756" y="3032046"/>
                  </a:lnTo>
                  <a:lnTo>
                    <a:pt x="46913" y="3102981"/>
                  </a:lnTo>
                  <a:lnTo>
                    <a:pt x="44274" y="3172849"/>
                  </a:lnTo>
                  <a:lnTo>
                    <a:pt x="41104" y="3242004"/>
                  </a:lnTo>
                  <a:lnTo>
                    <a:pt x="37579" y="3310686"/>
                  </a:lnTo>
                  <a:lnTo>
                    <a:pt x="34524" y="3376937"/>
                  </a:lnTo>
                  <a:lnTo>
                    <a:pt x="31781" y="3441563"/>
                  </a:lnTo>
                  <a:lnTo>
                    <a:pt x="29248" y="3505109"/>
                  </a:lnTo>
                  <a:lnTo>
                    <a:pt x="26853" y="3565111"/>
                  </a:lnTo>
                  <a:lnTo>
                    <a:pt x="24551" y="3622751"/>
                  </a:lnTo>
                  <a:lnTo>
                    <a:pt x="22310" y="3678818"/>
                  </a:lnTo>
                  <a:lnTo>
                    <a:pt x="20817" y="3731718"/>
                  </a:lnTo>
                  <a:lnTo>
                    <a:pt x="19822" y="3782506"/>
                  </a:lnTo>
                  <a:lnTo>
                    <a:pt x="19158" y="3831887"/>
                  </a:lnTo>
                  <a:lnTo>
                    <a:pt x="18715" y="3878214"/>
                  </a:lnTo>
                  <a:lnTo>
                    <a:pt x="18421" y="3922504"/>
                  </a:lnTo>
                  <a:lnTo>
                    <a:pt x="18223" y="3965435"/>
                  </a:lnTo>
                  <a:lnTo>
                    <a:pt x="17387" y="3998995"/>
                  </a:lnTo>
                  <a:lnTo>
                    <a:pt x="16124" y="4026309"/>
                  </a:lnTo>
                  <a:lnTo>
                    <a:pt x="13543" y="4064888"/>
                  </a:lnTo>
                  <a:lnTo>
                    <a:pt x="12397" y="4082033"/>
                  </a:lnTo>
                  <a:lnTo>
                    <a:pt x="13502" y="4086606"/>
                  </a:lnTo>
                  <a:lnTo>
                    <a:pt x="15651" y="4089653"/>
                  </a:lnTo>
                  <a:lnTo>
                    <a:pt x="18494" y="4091686"/>
                  </a:lnTo>
                  <a:lnTo>
                    <a:pt x="32609" y="4094545"/>
                  </a:lnTo>
                  <a:lnTo>
                    <a:pt x="68630" y="409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4103">
              <a:extLst>
                <a:ext uri="{FF2B5EF4-FFF2-40B4-BE49-F238E27FC236}">
                  <a16:creationId xmlns:a16="http://schemas.microsoft.com/office/drawing/2014/main" xmlns="" id="{9B6F054C-6D01-499B-A889-D3930303413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549900" y="2978411"/>
              <a:ext cx="24761" cy="266440"/>
            </a:xfrm>
            <a:custGeom>
              <a:avLst/>
              <a:gdLst/>
              <a:ahLst/>
              <a:cxnLst/>
              <a:rect l="0" t="0" r="0" b="0"/>
              <a:pathLst>
                <a:path w="24761" h="266440">
                  <a:moveTo>
                    <a:pt x="12700" y="6089"/>
                  </a:moveTo>
                  <a:lnTo>
                    <a:pt x="12700" y="6089"/>
                  </a:lnTo>
                  <a:lnTo>
                    <a:pt x="12700" y="2718"/>
                  </a:lnTo>
                  <a:lnTo>
                    <a:pt x="13406" y="1725"/>
                  </a:lnTo>
                  <a:lnTo>
                    <a:pt x="14581" y="1063"/>
                  </a:lnTo>
                  <a:lnTo>
                    <a:pt x="18167" y="0"/>
                  </a:lnTo>
                  <a:lnTo>
                    <a:pt x="22159" y="9930"/>
                  </a:lnTo>
                  <a:lnTo>
                    <a:pt x="24760" y="48867"/>
                  </a:lnTo>
                  <a:lnTo>
                    <a:pt x="24504" y="94101"/>
                  </a:lnTo>
                  <a:lnTo>
                    <a:pt x="21945" y="129167"/>
                  </a:lnTo>
                  <a:lnTo>
                    <a:pt x="20337" y="164037"/>
                  </a:lnTo>
                  <a:lnTo>
                    <a:pt x="17549" y="209757"/>
                  </a:lnTo>
                  <a:lnTo>
                    <a:pt x="10287" y="250069"/>
                  </a:lnTo>
                  <a:lnTo>
                    <a:pt x="6218" y="259163"/>
                  </a:lnTo>
                  <a:lnTo>
                    <a:pt x="0" y="26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4104">
              <a:extLst>
                <a:ext uri="{FF2B5EF4-FFF2-40B4-BE49-F238E27FC236}">
                  <a16:creationId xmlns:a16="http://schemas.microsoft.com/office/drawing/2014/main" xmlns="" id="{40FE72E5-8661-4C64-BEB4-44D7FA1917D6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556250" y="2963373"/>
              <a:ext cx="158751" cy="52878"/>
            </a:xfrm>
            <a:custGeom>
              <a:avLst/>
              <a:gdLst/>
              <a:ahLst/>
              <a:cxnLst/>
              <a:rect l="0" t="0" r="0" b="0"/>
              <a:pathLst>
                <a:path w="158751" h="52878">
                  <a:moveTo>
                    <a:pt x="0" y="52877"/>
                  </a:moveTo>
                  <a:lnTo>
                    <a:pt x="0" y="52877"/>
                  </a:lnTo>
                  <a:lnTo>
                    <a:pt x="0" y="38572"/>
                  </a:lnTo>
                  <a:lnTo>
                    <a:pt x="1411" y="36285"/>
                  </a:lnTo>
                  <a:lnTo>
                    <a:pt x="6742" y="31862"/>
                  </a:lnTo>
                  <a:lnTo>
                    <a:pt x="44057" y="18204"/>
                  </a:lnTo>
                  <a:lnTo>
                    <a:pt x="89724" y="6777"/>
                  </a:lnTo>
                  <a:lnTo>
                    <a:pt x="134427" y="0"/>
                  </a:lnTo>
                  <a:lnTo>
                    <a:pt x="158750" y="2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4105">
              <a:extLst>
                <a:ext uri="{FF2B5EF4-FFF2-40B4-BE49-F238E27FC236}">
                  <a16:creationId xmlns:a16="http://schemas.microsoft.com/office/drawing/2014/main" xmlns="" id="{390D08FB-E4AD-4885-BA2A-284A0936EF1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301891" y="2980842"/>
              <a:ext cx="83582" cy="276709"/>
            </a:xfrm>
            <a:custGeom>
              <a:avLst/>
              <a:gdLst/>
              <a:ahLst/>
              <a:cxnLst/>
              <a:rect l="0" t="0" r="0" b="0"/>
              <a:pathLst>
                <a:path w="83582" h="2767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36657" y="27867"/>
                  </a:lnTo>
                  <a:lnTo>
                    <a:pt x="59248" y="47579"/>
                  </a:lnTo>
                  <a:lnTo>
                    <a:pt x="76342" y="72802"/>
                  </a:lnTo>
                  <a:lnTo>
                    <a:pt x="83470" y="102357"/>
                  </a:lnTo>
                  <a:lnTo>
                    <a:pt x="83581" y="135013"/>
                  </a:lnTo>
                  <a:lnTo>
                    <a:pt x="78926" y="170694"/>
                  </a:lnTo>
                  <a:lnTo>
                    <a:pt x="58260" y="216368"/>
                  </a:lnTo>
                  <a:lnTo>
                    <a:pt x="23198" y="261131"/>
                  </a:lnTo>
                  <a:lnTo>
                    <a:pt x="10009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4106">
              <a:extLst>
                <a:ext uri="{FF2B5EF4-FFF2-40B4-BE49-F238E27FC236}">
                  <a16:creationId xmlns:a16="http://schemas.microsoft.com/office/drawing/2014/main" xmlns="" id="{A283580F-D784-4071-B157-18EDB5772442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096883" y="3086361"/>
              <a:ext cx="170568" cy="126970"/>
            </a:xfrm>
            <a:custGeom>
              <a:avLst/>
              <a:gdLst/>
              <a:ahLst/>
              <a:cxnLst/>
              <a:rect l="0" t="0" r="0" b="0"/>
              <a:pathLst>
                <a:path w="170568" h="12697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9491" y="0"/>
                  </a:lnTo>
                  <a:lnTo>
                    <a:pt x="32453" y="6559"/>
                  </a:lnTo>
                  <a:lnTo>
                    <a:pt x="61597" y="24181"/>
                  </a:lnTo>
                  <a:lnTo>
                    <a:pt x="74629" y="41176"/>
                  </a:lnTo>
                  <a:lnTo>
                    <a:pt x="79092" y="50647"/>
                  </a:lnTo>
                  <a:lnTo>
                    <a:pt x="80287" y="68696"/>
                  </a:lnTo>
                  <a:lnTo>
                    <a:pt x="78630" y="77460"/>
                  </a:lnTo>
                  <a:lnTo>
                    <a:pt x="67381" y="94724"/>
                  </a:lnTo>
                  <a:lnTo>
                    <a:pt x="41529" y="122061"/>
                  </a:lnTo>
                  <a:lnTo>
                    <a:pt x="36564" y="124326"/>
                  </a:lnTo>
                  <a:lnTo>
                    <a:pt x="31843" y="124425"/>
                  </a:lnTo>
                  <a:lnTo>
                    <a:pt x="27284" y="123080"/>
                  </a:lnTo>
                  <a:lnTo>
                    <a:pt x="24246" y="120066"/>
                  </a:lnTo>
                  <a:lnTo>
                    <a:pt x="20868" y="111073"/>
                  </a:lnTo>
                  <a:lnTo>
                    <a:pt x="25012" y="96258"/>
                  </a:lnTo>
                  <a:lnTo>
                    <a:pt x="39246" y="71847"/>
                  </a:lnTo>
                  <a:lnTo>
                    <a:pt x="69234" y="39547"/>
                  </a:lnTo>
                  <a:lnTo>
                    <a:pt x="88801" y="29016"/>
                  </a:lnTo>
                  <a:lnTo>
                    <a:pt x="110043" y="22838"/>
                  </a:lnTo>
                  <a:lnTo>
                    <a:pt x="118504" y="23646"/>
                  </a:lnTo>
                  <a:lnTo>
                    <a:pt x="118219" y="26966"/>
                  </a:lnTo>
                  <a:lnTo>
                    <a:pt x="83148" y="69634"/>
                  </a:lnTo>
                  <a:lnTo>
                    <a:pt x="75269" y="83014"/>
                  </a:lnTo>
                  <a:lnTo>
                    <a:pt x="71768" y="98369"/>
                  </a:lnTo>
                  <a:lnTo>
                    <a:pt x="72094" y="110838"/>
                  </a:lnTo>
                  <a:lnTo>
                    <a:pt x="73167" y="116138"/>
                  </a:lnTo>
                  <a:lnTo>
                    <a:pt x="76001" y="120377"/>
                  </a:lnTo>
                  <a:lnTo>
                    <a:pt x="84794" y="126969"/>
                  </a:lnTo>
                  <a:lnTo>
                    <a:pt x="131982" y="117792"/>
                  </a:lnTo>
                  <a:lnTo>
                    <a:pt x="170567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4107">
              <a:extLst>
                <a:ext uri="{FF2B5EF4-FFF2-40B4-BE49-F238E27FC236}">
                  <a16:creationId xmlns:a16="http://schemas.microsoft.com/office/drawing/2014/main" xmlns="" id="{C0E5EB23-6E33-4E3B-9E10-EFF6FFE037E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965268" y="2981190"/>
              <a:ext cx="111683" cy="282711"/>
            </a:xfrm>
            <a:custGeom>
              <a:avLst/>
              <a:gdLst/>
              <a:ahLst/>
              <a:cxnLst/>
              <a:rect l="0" t="0" r="0" b="0"/>
              <a:pathLst>
                <a:path w="111683" h="282711">
                  <a:moveTo>
                    <a:pt x="111682" y="16010"/>
                  </a:moveTo>
                  <a:lnTo>
                    <a:pt x="111682" y="16010"/>
                  </a:lnTo>
                  <a:lnTo>
                    <a:pt x="106215" y="5075"/>
                  </a:lnTo>
                  <a:lnTo>
                    <a:pt x="98850" y="462"/>
                  </a:lnTo>
                  <a:lnTo>
                    <a:pt x="95367" y="0"/>
                  </a:lnTo>
                  <a:lnTo>
                    <a:pt x="87732" y="1369"/>
                  </a:lnTo>
                  <a:lnTo>
                    <a:pt x="72131" y="19589"/>
                  </a:lnTo>
                  <a:lnTo>
                    <a:pt x="50731" y="57444"/>
                  </a:lnTo>
                  <a:lnTo>
                    <a:pt x="32851" y="90164"/>
                  </a:lnTo>
                  <a:lnTo>
                    <a:pt x="15263" y="125873"/>
                  </a:lnTo>
                  <a:lnTo>
                    <a:pt x="2743" y="162910"/>
                  </a:lnTo>
                  <a:lnTo>
                    <a:pt x="0" y="196775"/>
                  </a:lnTo>
                  <a:lnTo>
                    <a:pt x="1243" y="212720"/>
                  </a:lnTo>
                  <a:lnTo>
                    <a:pt x="12033" y="237963"/>
                  </a:lnTo>
                  <a:lnTo>
                    <a:pt x="29292" y="257178"/>
                  </a:lnTo>
                  <a:lnTo>
                    <a:pt x="73582" y="28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4108">
              <a:extLst>
                <a:ext uri="{FF2B5EF4-FFF2-40B4-BE49-F238E27FC236}">
                  <a16:creationId xmlns:a16="http://schemas.microsoft.com/office/drawing/2014/main" xmlns="" id="{BBE7A958-871A-46F9-9D87-316145BCCC4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689600" y="3181428"/>
              <a:ext cx="76969" cy="158534"/>
            </a:xfrm>
            <a:custGeom>
              <a:avLst/>
              <a:gdLst/>
              <a:ahLst/>
              <a:cxnLst/>
              <a:rect l="0" t="0" r="0" b="0"/>
              <a:pathLst>
                <a:path w="76969" h="158534">
                  <a:moveTo>
                    <a:pt x="6350" y="25322"/>
                  </a:moveTo>
                  <a:lnTo>
                    <a:pt x="6350" y="25322"/>
                  </a:lnTo>
                  <a:lnTo>
                    <a:pt x="2979" y="25322"/>
                  </a:lnTo>
                  <a:lnTo>
                    <a:pt x="1986" y="27439"/>
                  </a:lnTo>
                  <a:lnTo>
                    <a:pt x="261" y="55208"/>
                  </a:lnTo>
                  <a:lnTo>
                    <a:pt x="8861" y="100476"/>
                  </a:lnTo>
                  <a:lnTo>
                    <a:pt x="9111" y="113757"/>
                  </a:lnTo>
                  <a:lnTo>
                    <a:pt x="6895" y="129417"/>
                  </a:lnTo>
                  <a:lnTo>
                    <a:pt x="6714" y="129291"/>
                  </a:lnTo>
                  <a:lnTo>
                    <a:pt x="7164" y="120254"/>
                  </a:lnTo>
                  <a:lnTo>
                    <a:pt x="15202" y="73432"/>
                  </a:lnTo>
                  <a:lnTo>
                    <a:pt x="21281" y="40596"/>
                  </a:lnTo>
                  <a:lnTo>
                    <a:pt x="31095" y="22938"/>
                  </a:lnTo>
                  <a:lnTo>
                    <a:pt x="50279" y="1098"/>
                  </a:lnTo>
                  <a:lnTo>
                    <a:pt x="53980" y="0"/>
                  </a:lnTo>
                  <a:lnTo>
                    <a:pt x="57859" y="680"/>
                  </a:lnTo>
                  <a:lnTo>
                    <a:pt x="61856" y="2544"/>
                  </a:lnTo>
                  <a:lnTo>
                    <a:pt x="74224" y="18651"/>
                  </a:lnTo>
                  <a:lnTo>
                    <a:pt x="76968" y="35292"/>
                  </a:lnTo>
                  <a:lnTo>
                    <a:pt x="76352" y="78091"/>
                  </a:lnTo>
                  <a:lnTo>
                    <a:pt x="69504" y="111434"/>
                  </a:lnTo>
                  <a:lnTo>
                    <a:pt x="55166" y="136914"/>
                  </a:lnTo>
                  <a:lnTo>
                    <a:pt x="37512" y="154499"/>
                  </a:lnTo>
                  <a:lnTo>
                    <a:pt x="32064" y="157301"/>
                  </a:lnTo>
                  <a:lnTo>
                    <a:pt x="22247" y="158533"/>
                  </a:lnTo>
                  <a:lnTo>
                    <a:pt x="8786" y="155260"/>
                  </a:lnTo>
                  <a:lnTo>
                    <a:pt x="5857" y="152870"/>
                  </a:lnTo>
                  <a:lnTo>
                    <a:pt x="0" y="13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4109">
              <a:extLst>
                <a:ext uri="{FF2B5EF4-FFF2-40B4-BE49-F238E27FC236}">
                  <a16:creationId xmlns:a16="http://schemas.microsoft.com/office/drawing/2014/main" xmlns="" id="{6BDD9D77-9BCF-4D50-A640-E93A111902C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849644" y="2851150"/>
              <a:ext cx="9027" cy="127001"/>
            </a:xfrm>
            <a:custGeom>
              <a:avLst/>
              <a:gdLst/>
              <a:ahLst/>
              <a:cxnLst/>
              <a:rect l="0" t="0" r="0" b="0"/>
              <a:pathLst>
                <a:path w="9027" h="127001">
                  <a:moveTo>
                    <a:pt x="5056" y="0"/>
                  </a:moveTo>
                  <a:lnTo>
                    <a:pt x="5056" y="0"/>
                  </a:lnTo>
                  <a:lnTo>
                    <a:pt x="5056" y="3371"/>
                  </a:lnTo>
                  <a:lnTo>
                    <a:pt x="3174" y="6907"/>
                  </a:lnTo>
                  <a:lnTo>
                    <a:pt x="1685" y="8838"/>
                  </a:lnTo>
                  <a:lnTo>
                    <a:pt x="30" y="14747"/>
                  </a:lnTo>
                  <a:lnTo>
                    <a:pt x="0" y="22782"/>
                  </a:lnTo>
                  <a:lnTo>
                    <a:pt x="8884" y="63253"/>
                  </a:lnTo>
                  <a:lnTo>
                    <a:pt x="9026" y="100506"/>
                  </a:lnTo>
                  <a:lnTo>
                    <a:pt x="505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4110">
              <a:extLst>
                <a:ext uri="{FF2B5EF4-FFF2-40B4-BE49-F238E27FC236}">
                  <a16:creationId xmlns:a16="http://schemas.microsoft.com/office/drawing/2014/main" xmlns="" id="{F6F41DFD-7C0F-438B-A36A-75C68CF023B4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812943" y="2908300"/>
              <a:ext cx="86208" cy="9722"/>
            </a:xfrm>
            <a:custGeom>
              <a:avLst/>
              <a:gdLst/>
              <a:ahLst/>
              <a:cxnLst/>
              <a:rect l="0" t="0" r="0" b="0"/>
              <a:pathLst>
                <a:path w="86208" h="9722">
                  <a:moveTo>
                    <a:pt x="3657" y="6350"/>
                  </a:moveTo>
                  <a:lnTo>
                    <a:pt x="3657" y="6350"/>
                  </a:lnTo>
                  <a:lnTo>
                    <a:pt x="286" y="6350"/>
                  </a:lnTo>
                  <a:lnTo>
                    <a:pt x="0" y="7056"/>
                  </a:lnTo>
                  <a:lnTo>
                    <a:pt x="1559" y="9721"/>
                  </a:lnTo>
                  <a:lnTo>
                    <a:pt x="10252" y="9494"/>
                  </a:lnTo>
                  <a:lnTo>
                    <a:pt x="54881" y="6058"/>
                  </a:lnTo>
                  <a:lnTo>
                    <a:pt x="86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4111">
              <a:extLst>
                <a:ext uri="{FF2B5EF4-FFF2-40B4-BE49-F238E27FC236}">
                  <a16:creationId xmlns:a16="http://schemas.microsoft.com/office/drawing/2014/main" xmlns="" id="{75312715-B4EC-4023-B2AB-B41635B05A2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5569335" y="2808865"/>
              <a:ext cx="101216" cy="97461"/>
            </a:xfrm>
            <a:custGeom>
              <a:avLst/>
              <a:gdLst/>
              <a:ahLst/>
              <a:cxnLst/>
              <a:rect l="0" t="0" r="0" b="0"/>
              <a:pathLst>
                <a:path w="101216" h="97461">
                  <a:moveTo>
                    <a:pt x="25015" y="29585"/>
                  </a:moveTo>
                  <a:lnTo>
                    <a:pt x="25015" y="29585"/>
                  </a:lnTo>
                  <a:lnTo>
                    <a:pt x="25015" y="32956"/>
                  </a:lnTo>
                  <a:lnTo>
                    <a:pt x="6193" y="74414"/>
                  </a:lnTo>
                  <a:lnTo>
                    <a:pt x="0" y="97460"/>
                  </a:lnTo>
                  <a:lnTo>
                    <a:pt x="6472" y="88737"/>
                  </a:lnTo>
                  <a:lnTo>
                    <a:pt x="24012" y="42394"/>
                  </a:lnTo>
                  <a:lnTo>
                    <a:pt x="45025" y="5144"/>
                  </a:lnTo>
                  <a:lnTo>
                    <a:pt x="49901" y="1083"/>
                  </a:lnTo>
                  <a:lnTo>
                    <a:pt x="52189" y="0"/>
                  </a:lnTo>
                  <a:lnTo>
                    <a:pt x="58495" y="679"/>
                  </a:lnTo>
                  <a:lnTo>
                    <a:pt x="62151" y="1848"/>
                  </a:lnTo>
                  <a:lnTo>
                    <a:pt x="69978" y="8791"/>
                  </a:lnTo>
                  <a:lnTo>
                    <a:pt x="77454" y="19637"/>
                  </a:lnTo>
                  <a:lnTo>
                    <a:pt x="94713" y="65531"/>
                  </a:lnTo>
                  <a:lnTo>
                    <a:pt x="101215" y="80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4112">
              <a:extLst>
                <a:ext uri="{FF2B5EF4-FFF2-40B4-BE49-F238E27FC236}">
                  <a16:creationId xmlns:a16="http://schemas.microsoft.com/office/drawing/2014/main" xmlns="" id="{A4A664CB-875A-4F08-8829-3DA98801523C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539749" y="3086100"/>
              <a:ext cx="130802" cy="24985"/>
            </a:xfrm>
            <a:custGeom>
              <a:avLst/>
              <a:gdLst/>
              <a:ahLst/>
              <a:cxnLst/>
              <a:rect l="0" t="0" r="0" b="0"/>
              <a:pathLst>
                <a:path w="130802" h="24985">
                  <a:moveTo>
                    <a:pt x="29201" y="6350"/>
                  </a:moveTo>
                  <a:lnTo>
                    <a:pt x="29201" y="6350"/>
                  </a:lnTo>
                  <a:lnTo>
                    <a:pt x="0" y="23994"/>
                  </a:lnTo>
                  <a:lnTo>
                    <a:pt x="15061" y="24984"/>
                  </a:lnTo>
                  <a:lnTo>
                    <a:pt x="56825" y="20248"/>
                  </a:lnTo>
                  <a:lnTo>
                    <a:pt x="102077" y="10637"/>
                  </a:lnTo>
                  <a:lnTo>
                    <a:pt x="130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4" name="SMARTInkShape-Group866">
            <a:extLst>
              <a:ext uri="{FF2B5EF4-FFF2-40B4-BE49-F238E27FC236}">
                <a16:creationId xmlns:a16="http://schemas.microsoft.com/office/drawing/2014/main" xmlns="" id="{01D0DB61-DAFB-43F8-851E-615ED04C0B51}"/>
              </a:ext>
            </a:extLst>
          </p:cNvPr>
          <p:cNvGrpSpPr/>
          <p:nvPr/>
        </p:nvGrpSpPr>
        <p:grpSpPr>
          <a:xfrm>
            <a:off x="6756400" y="2687313"/>
            <a:ext cx="2640712" cy="4164338"/>
            <a:chOff x="6756400" y="2687313"/>
            <a:chExt cx="2640712" cy="4164338"/>
          </a:xfrm>
        </p:grpSpPr>
        <p:sp>
          <p:nvSpPr>
            <p:cNvPr id="1532" name="SMARTInkShape-4113">
              <a:extLst>
                <a:ext uri="{FF2B5EF4-FFF2-40B4-BE49-F238E27FC236}">
                  <a16:creationId xmlns:a16="http://schemas.microsoft.com/office/drawing/2014/main" xmlns="" id="{BFE82063-C5CA-4F13-898A-03EADFF34F8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596650" y="3054611"/>
              <a:ext cx="115551" cy="121565"/>
            </a:xfrm>
            <a:custGeom>
              <a:avLst/>
              <a:gdLst/>
              <a:ahLst/>
              <a:cxnLst/>
              <a:rect l="0" t="0" r="0" b="0"/>
              <a:pathLst>
                <a:path w="115551" h="121565">
                  <a:moveTo>
                    <a:pt x="20300" y="6089"/>
                  </a:moveTo>
                  <a:lnTo>
                    <a:pt x="20300" y="6089"/>
                  </a:lnTo>
                  <a:lnTo>
                    <a:pt x="8367" y="1063"/>
                  </a:lnTo>
                  <a:lnTo>
                    <a:pt x="5118" y="327"/>
                  </a:lnTo>
                  <a:lnTo>
                    <a:pt x="5240" y="131"/>
                  </a:lnTo>
                  <a:lnTo>
                    <a:pt x="6026" y="0"/>
                  </a:lnTo>
                  <a:lnTo>
                    <a:pt x="39444" y="26277"/>
                  </a:lnTo>
                  <a:lnTo>
                    <a:pt x="48329" y="42108"/>
                  </a:lnTo>
                  <a:lnTo>
                    <a:pt x="51686" y="51268"/>
                  </a:lnTo>
                  <a:lnTo>
                    <a:pt x="49771" y="70854"/>
                  </a:lnTo>
                  <a:lnTo>
                    <a:pt x="41865" y="89906"/>
                  </a:lnTo>
                  <a:lnTo>
                    <a:pt x="31295" y="105430"/>
                  </a:lnTo>
                  <a:lnTo>
                    <a:pt x="19542" y="115622"/>
                  </a:lnTo>
                  <a:lnTo>
                    <a:pt x="8674" y="121093"/>
                  </a:lnTo>
                  <a:lnTo>
                    <a:pt x="4789" y="121564"/>
                  </a:lnTo>
                  <a:lnTo>
                    <a:pt x="1493" y="121172"/>
                  </a:lnTo>
                  <a:lnTo>
                    <a:pt x="0" y="118794"/>
                  </a:lnTo>
                  <a:lnTo>
                    <a:pt x="224" y="110508"/>
                  </a:lnTo>
                  <a:lnTo>
                    <a:pt x="11059" y="90572"/>
                  </a:lnTo>
                  <a:lnTo>
                    <a:pt x="43822" y="59257"/>
                  </a:lnTo>
                  <a:lnTo>
                    <a:pt x="87951" y="28822"/>
                  </a:lnTo>
                  <a:lnTo>
                    <a:pt x="98437" y="21761"/>
                  </a:lnTo>
                  <a:lnTo>
                    <a:pt x="99201" y="21476"/>
                  </a:lnTo>
                  <a:lnTo>
                    <a:pt x="99008" y="21992"/>
                  </a:lnTo>
                  <a:lnTo>
                    <a:pt x="71982" y="56818"/>
                  </a:lnTo>
                  <a:lnTo>
                    <a:pt x="67964" y="72614"/>
                  </a:lnTo>
                  <a:lnTo>
                    <a:pt x="69072" y="94004"/>
                  </a:lnTo>
                  <a:lnTo>
                    <a:pt x="71865" y="99271"/>
                  </a:lnTo>
                  <a:lnTo>
                    <a:pt x="80615" y="107005"/>
                  </a:lnTo>
                  <a:lnTo>
                    <a:pt x="93434" y="109032"/>
                  </a:lnTo>
                  <a:lnTo>
                    <a:pt x="11555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SMARTInkShape-4114">
              <a:extLst>
                <a:ext uri="{FF2B5EF4-FFF2-40B4-BE49-F238E27FC236}">
                  <a16:creationId xmlns:a16="http://schemas.microsoft.com/office/drawing/2014/main" xmlns="" id="{9F1DFF2E-B34E-4F45-984B-0B2AFD1DB9A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756400" y="2687313"/>
              <a:ext cx="171432" cy="4164338"/>
            </a:xfrm>
            <a:custGeom>
              <a:avLst/>
              <a:gdLst/>
              <a:ahLst/>
              <a:cxnLst/>
              <a:rect l="0" t="0" r="0" b="0"/>
              <a:pathLst>
                <a:path w="171432" h="4164338">
                  <a:moveTo>
                    <a:pt x="0" y="62237"/>
                  </a:moveTo>
                  <a:lnTo>
                    <a:pt x="0" y="62237"/>
                  </a:lnTo>
                  <a:lnTo>
                    <a:pt x="705" y="52098"/>
                  </a:lnTo>
                  <a:lnTo>
                    <a:pt x="5467" y="32383"/>
                  </a:lnTo>
                  <a:lnTo>
                    <a:pt x="6088" y="23209"/>
                  </a:lnTo>
                  <a:lnTo>
                    <a:pt x="4352" y="18316"/>
                  </a:lnTo>
                  <a:lnTo>
                    <a:pt x="1933" y="13789"/>
                  </a:lnTo>
                  <a:lnTo>
                    <a:pt x="382" y="5133"/>
                  </a:lnTo>
                  <a:lnTo>
                    <a:pt x="76" y="0"/>
                  </a:lnTo>
                  <a:lnTo>
                    <a:pt x="5037" y="28415"/>
                  </a:lnTo>
                  <a:lnTo>
                    <a:pt x="5960" y="62799"/>
                  </a:lnTo>
                  <a:lnTo>
                    <a:pt x="6883" y="94942"/>
                  </a:lnTo>
                  <a:lnTo>
                    <a:pt x="9644" y="135099"/>
                  </a:lnTo>
                  <a:lnTo>
                    <a:pt x="13222" y="182579"/>
                  </a:lnTo>
                  <a:lnTo>
                    <a:pt x="15165" y="208082"/>
                  </a:lnTo>
                  <a:lnTo>
                    <a:pt x="18577" y="235667"/>
                  </a:lnTo>
                  <a:lnTo>
                    <a:pt x="22968" y="264640"/>
                  </a:lnTo>
                  <a:lnTo>
                    <a:pt x="28011" y="294539"/>
                  </a:lnTo>
                  <a:lnTo>
                    <a:pt x="32786" y="328583"/>
                  </a:lnTo>
                  <a:lnTo>
                    <a:pt x="37379" y="365390"/>
                  </a:lnTo>
                  <a:lnTo>
                    <a:pt x="41852" y="404039"/>
                  </a:lnTo>
                  <a:lnTo>
                    <a:pt x="44836" y="446738"/>
                  </a:lnTo>
                  <a:lnTo>
                    <a:pt x="46824" y="492138"/>
                  </a:lnTo>
                  <a:lnTo>
                    <a:pt x="48149" y="539337"/>
                  </a:lnTo>
                  <a:lnTo>
                    <a:pt x="49738" y="589854"/>
                  </a:lnTo>
                  <a:lnTo>
                    <a:pt x="51503" y="642581"/>
                  </a:lnTo>
                  <a:lnTo>
                    <a:pt x="53384" y="696784"/>
                  </a:lnTo>
                  <a:lnTo>
                    <a:pt x="55345" y="754790"/>
                  </a:lnTo>
                  <a:lnTo>
                    <a:pt x="57359" y="815334"/>
                  </a:lnTo>
                  <a:lnTo>
                    <a:pt x="59406" y="877568"/>
                  </a:lnTo>
                  <a:lnTo>
                    <a:pt x="61476" y="943752"/>
                  </a:lnTo>
                  <a:lnTo>
                    <a:pt x="63562" y="1012569"/>
                  </a:lnTo>
                  <a:lnTo>
                    <a:pt x="65658" y="1083142"/>
                  </a:lnTo>
                  <a:lnTo>
                    <a:pt x="69172" y="1155590"/>
                  </a:lnTo>
                  <a:lnTo>
                    <a:pt x="73631" y="1229289"/>
                  </a:lnTo>
                  <a:lnTo>
                    <a:pt x="78720" y="1303822"/>
                  </a:lnTo>
                  <a:lnTo>
                    <a:pt x="85641" y="1380321"/>
                  </a:lnTo>
                  <a:lnTo>
                    <a:pt x="93783" y="1458132"/>
                  </a:lnTo>
                  <a:lnTo>
                    <a:pt x="102738" y="1536817"/>
                  </a:lnTo>
                  <a:lnTo>
                    <a:pt x="111530" y="1619612"/>
                  </a:lnTo>
                  <a:lnTo>
                    <a:pt x="120214" y="1705148"/>
                  </a:lnTo>
                  <a:lnTo>
                    <a:pt x="128827" y="1792511"/>
                  </a:lnTo>
                  <a:lnTo>
                    <a:pt x="136685" y="1881092"/>
                  </a:lnTo>
                  <a:lnTo>
                    <a:pt x="144039" y="1970485"/>
                  </a:lnTo>
                  <a:lnTo>
                    <a:pt x="151059" y="2060419"/>
                  </a:lnTo>
                  <a:lnTo>
                    <a:pt x="157152" y="2150713"/>
                  </a:lnTo>
                  <a:lnTo>
                    <a:pt x="162623" y="2241249"/>
                  </a:lnTo>
                  <a:lnTo>
                    <a:pt x="167682" y="2331945"/>
                  </a:lnTo>
                  <a:lnTo>
                    <a:pt x="170349" y="2424864"/>
                  </a:lnTo>
                  <a:lnTo>
                    <a:pt x="171421" y="2519267"/>
                  </a:lnTo>
                  <a:lnTo>
                    <a:pt x="171431" y="2614657"/>
                  </a:lnTo>
                  <a:lnTo>
                    <a:pt x="170731" y="2709295"/>
                  </a:lnTo>
                  <a:lnTo>
                    <a:pt x="169560" y="2803431"/>
                  </a:lnTo>
                  <a:lnTo>
                    <a:pt x="168073" y="2897233"/>
                  </a:lnTo>
                  <a:lnTo>
                    <a:pt x="165672" y="2988696"/>
                  </a:lnTo>
                  <a:lnTo>
                    <a:pt x="162659" y="3078597"/>
                  </a:lnTo>
                  <a:lnTo>
                    <a:pt x="159238" y="3167461"/>
                  </a:lnTo>
                  <a:lnTo>
                    <a:pt x="155548" y="3254220"/>
                  </a:lnTo>
                  <a:lnTo>
                    <a:pt x="151676" y="3339576"/>
                  </a:lnTo>
                  <a:lnTo>
                    <a:pt x="147684" y="3423996"/>
                  </a:lnTo>
                  <a:lnTo>
                    <a:pt x="145023" y="3502854"/>
                  </a:lnTo>
                  <a:lnTo>
                    <a:pt x="143249" y="3578005"/>
                  </a:lnTo>
                  <a:lnTo>
                    <a:pt x="142066" y="3650682"/>
                  </a:lnTo>
                  <a:lnTo>
                    <a:pt x="141277" y="3719594"/>
                  </a:lnTo>
                  <a:lnTo>
                    <a:pt x="140751" y="3785997"/>
                  </a:lnTo>
                  <a:lnTo>
                    <a:pt x="140402" y="3850727"/>
                  </a:lnTo>
                  <a:lnTo>
                    <a:pt x="140873" y="3912224"/>
                  </a:lnTo>
                  <a:lnTo>
                    <a:pt x="141893" y="3971567"/>
                  </a:lnTo>
                  <a:lnTo>
                    <a:pt x="143279" y="4029474"/>
                  </a:lnTo>
                  <a:lnTo>
                    <a:pt x="144202" y="4070195"/>
                  </a:lnTo>
                  <a:lnTo>
                    <a:pt x="144818" y="4099459"/>
                  </a:lnTo>
                  <a:lnTo>
                    <a:pt x="143804" y="4145115"/>
                  </a:lnTo>
                  <a:lnTo>
                    <a:pt x="142229" y="4155793"/>
                  </a:lnTo>
                  <a:lnTo>
                    <a:pt x="142797" y="4158641"/>
                  </a:lnTo>
                  <a:lnTo>
                    <a:pt x="145860" y="4164004"/>
                  </a:lnTo>
                  <a:lnTo>
                    <a:pt x="165100" y="4164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SMARTInkShape-4115">
              <a:extLst>
                <a:ext uri="{FF2B5EF4-FFF2-40B4-BE49-F238E27FC236}">
                  <a16:creationId xmlns:a16="http://schemas.microsoft.com/office/drawing/2014/main" xmlns="" id="{1B716048-F7BE-4CD8-89A2-65B0A165A15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158691" y="2724150"/>
              <a:ext cx="238421" cy="4127501"/>
            </a:xfrm>
            <a:custGeom>
              <a:avLst/>
              <a:gdLst/>
              <a:ahLst/>
              <a:cxnLst/>
              <a:rect l="0" t="0" r="0" b="0"/>
              <a:pathLst>
                <a:path w="238421" h="4127501">
                  <a:moveTo>
                    <a:pt x="232959" y="0"/>
                  </a:moveTo>
                  <a:lnTo>
                    <a:pt x="232959" y="0"/>
                  </a:lnTo>
                  <a:lnTo>
                    <a:pt x="232254" y="16606"/>
                  </a:lnTo>
                  <a:lnTo>
                    <a:pt x="227492" y="48335"/>
                  </a:lnTo>
                  <a:lnTo>
                    <a:pt x="230241" y="82604"/>
                  </a:lnTo>
                  <a:lnTo>
                    <a:pt x="231752" y="117381"/>
                  </a:lnTo>
                  <a:lnTo>
                    <a:pt x="232422" y="160119"/>
                  </a:lnTo>
                  <a:lnTo>
                    <a:pt x="232602" y="184357"/>
                  </a:lnTo>
                  <a:lnTo>
                    <a:pt x="232720" y="209688"/>
                  </a:lnTo>
                  <a:lnTo>
                    <a:pt x="232800" y="237864"/>
                  </a:lnTo>
                  <a:lnTo>
                    <a:pt x="232851" y="267937"/>
                  </a:lnTo>
                  <a:lnTo>
                    <a:pt x="232888" y="299275"/>
                  </a:lnTo>
                  <a:lnTo>
                    <a:pt x="233616" y="334983"/>
                  </a:lnTo>
                  <a:lnTo>
                    <a:pt x="234808" y="373605"/>
                  </a:lnTo>
                  <a:lnTo>
                    <a:pt x="236308" y="414170"/>
                  </a:lnTo>
                  <a:lnTo>
                    <a:pt x="237308" y="458147"/>
                  </a:lnTo>
                  <a:lnTo>
                    <a:pt x="237975" y="504398"/>
                  </a:lnTo>
                  <a:lnTo>
                    <a:pt x="238420" y="552166"/>
                  </a:lnTo>
                  <a:lnTo>
                    <a:pt x="238011" y="603060"/>
                  </a:lnTo>
                  <a:lnTo>
                    <a:pt x="237031" y="656040"/>
                  </a:lnTo>
                  <a:lnTo>
                    <a:pt x="235674" y="710410"/>
                  </a:lnTo>
                  <a:lnTo>
                    <a:pt x="233357" y="769234"/>
                  </a:lnTo>
                  <a:lnTo>
                    <a:pt x="230403" y="831028"/>
                  </a:lnTo>
                  <a:lnTo>
                    <a:pt x="227021" y="894802"/>
                  </a:lnTo>
                  <a:lnTo>
                    <a:pt x="224063" y="961307"/>
                  </a:lnTo>
                  <a:lnTo>
                    <a:pt x="221384" y="1029633"/>
                  </a:lnTo>
                  <a:lnTo>
                    <a:pt x="218892" y="1099171"/>
                  </a:lnTo>
                  <a:lnTo>
                    <a:pt x="216524" y="1171637"/>
                  </a:lnTo>
                  <a:lnTo>
                    <a:pt x="214242" y="1246052"/>
                  </a:lnTo>
                  <a:lnTo>
                    <a:pt x="212014" y="1321768"/>
                  </a:lnTo>
                  <a:lnTo>
                    <a:pt x="209118" y="1401878"/>
                  </a:lnTo>
                  <a:lnTo>
                    <a:pt x="205776" y="1484919"/>
                  </a:lnTo>
                  <a:lnTo>
                    <a:pt x="202137" y="1569913"/>
                  </a:lnTo>
                  <a:lnTo>
                    <a:pt x="198301" y="1656914"/>
                  </a:lnTo>
                  <a:lnTo>
                    <a:pt x="194331" y="1745254"/>
                  </a:lnTo>
                  <a:lnTo>
                    <a:pt x="190273" y="1834486"/>
                  </a:lnTo>
                  <a:lnTo>
                    <a:pt x="184746" y="1925724"/>
                  </a:lnTo>
                  <a:lnTo>
                    <a:pt x="178238" y="2018299"/>
                  </a:lnTo>
                  <a:lnTo>
                    <a:pt x="171080" y="2111766"/>
                  </a:lnTo>
                  <a:lnTo>
                    <a:pt x="163483" y="2207239"/>
                  </a:lnTo>
                  <a:lnTo>
                    <a:pt x="155597" y="2304048"/>
                  </a:lnTo>
                  <a:lnTo>
                    <a:pt x="147517" y="2401749"/>
                  </a:lnTo>
                  <a:lnTo>
                    <a:pt x="139309" y="2500043"/>
                  </a:lnTo>
                  <a:lnTo>
                    <a:pt x="131014" y="2598734"/>
                  </a:lnTo>
                  <a:lnTo>
                    <a:pt x="122663" y="2697688"/>
                  </a:lnTo>
                  <a:lnTo>
                    <a:pt x="114272" y="2795410"/>
                  </a:lnTo>
                  <a:lnTo>
                    <a:pt x="105857" y="2892306"/>
                  </a:lnTo>
                  <a:lnTo>
                    <a:pt x="97424" y="2988654"/>
                  </a:lnTo>
                  <a:lnTo>
                    <a:pt x="88980" y="3083930"/>
                  </a:lnTo>
                  <a:lnTo>
                    <a:pt x="80529" y="3178492"/>
                  </a:lnTo>
                  <a:lnTo>
                    <a:pt x="72072" y="3272578"/>
                  </a:lnTo>
                  <a:lnTo>
                    <a:pt x="64318" y="3361409"/>
                  </a:lnTo>
                  <a:lnTo>
                    <a:pt x="57032" y="3446733"/>
                  </a:lnTo>
                  <a:lnTo>
                    <a:pt x="50058" y="3529722"/>
                  </a:lnTo>
                  <a:lnTo>
                    <a:pt x="43995" y="3609742"/>
                  </a:lnTo>
                  <a:lnTo>
                    <a:pt x="38545" y="3687783"/>
                  </a:lnTo>
                  <a:lnTo>
                    <a:pt x="33499" y="3764505"/>
                  </a:lnTo>
                  <a:lnTo>
                    <a:pt x="28019" y="3837525"/>
                  </a:lnTo>
                  <a:lnTo>
                    <a:pt x="22249" y="3908078"/>
                  </a:lnTo>
                  <a:lnTo>
                    <a:pt x="16286" y="3976985"/>
                  </a:lnTo>
                  <a:lnTo>
                    <a:pt x="11604" y="4024334"/>
                  </a:lnTo>
                  <a:lnTo>
                    <a:pt x="7777" y="4057312"/>
                  </a:lnTo>
                  <a:lnTo>
                    <a:pt x="2352" y="4096305"/>
                  </a:lnTo>
                  <a:lnTo>
                    <a:pt x="0" y="4118256"/>
                  </a:lnTo>
                  <a:lnTo>
                    <a:pt x="748" y="4121338"/>
                  </a:lnTo>
                  <a:lnTo>
                    <a:pt x="3645" y="4126283"/>
                  </a:lnTo>
                  <a:lnTo>
                    <a:pt x="5922" y="4126959"/>
                  </a:lnTo>
                  <a:lnTo>
                    <a:pt x="10709" y="412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4116">
              <a:extLst>
                <a:ext uri="{FF2B5EF4-FFF2-40B4-BE49-F238E27FC236}">
                  <a16:creationId xmlns:a16="http://schemas.microsoft.com/office/drawing/2014/main" xmlns="" id="{EDEC8056-193A-4B3D-A827-931FD490236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035822" y="2870585"/>
              <a:ext cx="31729" cy="499450"/>
            </a:xfrm>
            <a:custGeom>
              <a:avLst/>
              <a:gdLst/>
              <a:ahLst/>
              <a:cxnLst/>
              <a:rect l="0" t="0" r="0" b="0"/>
              <a:pathLst>
                <a:path w="31729" h="499450">
                  <a:moveTo>
                    <a:pt x="6328" y="25015"/>
                  </a:moveTo>
                  <a:lnTo>
                    <a:pt x="6328" y="25015"/>
                  </a:lnTo>
                  <a:lnTo>
                    <a:pt x="1302" y="13082"/>
                  </a:lnTo>
                  <a:lnTo>
                    <a:pt x="0" y="0"/>
                  </a:lnTo>
                  <a:lnTo>
                    <a:pt x="10105" y="43681"/>
                  </a:lnTo>
                  <a:lnTo>
                    <a:pt x="11915" y="84560"/>
                  </a:lnTo>
                  <a:lnTo>
                    <a:pt x="12338" y="120859"/>
                  </a:lnTo>
                  <a:lnTo>
                    <a:pt x="12527" y="162392"/>
                  </a:lnTo>
                  <a:lnTo>
                    <a:pt x="12611" y="207427"/>
                  </a:lnTo>
                  <a:lnTo>
                    <a:pt x="12633" y="231290"/>
                  </a:lnTo>
                  <a:lnTo>
                    <a:pt x="12648" y="255665"/>
                  </a:lnTo>
                  <a:lnTo>
                    <a:pt x="12657" y="281087"/>
                  </a:lnTo>
                  <a:lnTo>
                    <a:pt x="12664" y="307208"/>
                  </a:lnTo>
                  <a:lnTo>
                    <a:pt x="12669" y="333793"/>
                  </a:lnTo>
                  <a:lnTo>
                    <a:pt x="14555" y="378385"/>
                  </a:lnTo>
                  <a:lnTo>
                    <a:pt x="17041" y="415607"/>
                  </a:lnTo>
                  <a:lnTo>
                    <a:pt x="18439" y="458951"/>
                  </a:lnTo>
                  <a:lnTo>
                    <a:pt x="19559" y="487473"/>
                  </a:lnTo>
                  <a:lnTo>
                    <a:pt x="22635" y="497178"/>
                  </a:lnTo>
                  <a:lnTo>
                    <a:pt x="22138" y="498541"/>
                  </a:lnTo>
                  <a:lnTo>
                    <a:pt x="21101" y="499449"/>
                  </a:lnTo>
                  <a:lnTo>
                    <a:pt x="21829" y="494813"/>
                  </a:lnTo>
                  <a:lnTo>
                    <a:pt x="31728" y="46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4117">
              <a:extLst>
                <a:ext uri="{FF2B5EF4-FFF2-40B4-BE49-F238E27FC236}">
                  <a16:creationId xmlns:a16="http://schemas.microsoft.com/office/drawing/2014/main" xmlns="" id="{D46F9095-BCE4-40BA-A573-E0E90A2B9EB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210229" y="2971800"/>
              <a:ext cx="168472" cy="63501"/>
            </a:xfrm>
            <a:custGeom>
              <a:avLst/>
              <a:gdLst/>
              <a:ahLst/>
              <a:cxnLst/>
              <a:rect l="0" t="0" r="0" b="0"/>
              <a:pathLst>
                <a:path w="1684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56758"/>
                  </a:lnTo>
                  <a:lnTo>
                    <a:pt x="418" y="53361"/>
                  </a:lnTo>
                  <a:lnTo>
                    <a:pt x="4645" y="45823"/>
                  </a:lnTo>
                  <a:lnTo>
                    <a:pt x="45616" y="24417"/>
                  </a:lnTo>
                  <a:lnTo>
                    <a:pt x="77886" y="12263"/>
                  </a:lnTo>
                  <a:lnTo>
                    <a:pt x="121640" y="3633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4118">
              <a:extLst>
                <a:ext uri="{FF2B5EF4-FFF2-40B4-BE49-F238E27FC236}">
                  <a16:creationId xmlns:a16="http://schemas.microsoft.com/office/drawing/2014/main" xmlns="" id="{5E31E4D4-43A9-425E-8CF8-1FEF86F7B3A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197850" y="2978150"/>
              <a:ext cx="18168" cy="228601"/>
            </a:xfrm>
            <a:custGeom>
              <a:avLst/>
              <a:gdLst/>
              <a:ahLst/>
              <a:cxnLst/>
              <a:rect l="0" t="0" r="0" b="0"/>
              <a:pathLst>
                <a:path w="18168" h="228601">
                  <a:moveTo>
                    <a:pt x="12700" y="0"/>
                  </a:moveTo>
                  <a:lnTo>
                    <a:pt x="12700" y="0"/>
                  </a:lnTo>
                  <a:lnTo>
                    <a:pt x="12700" y="36628"/>
                  </a:lnTo>
                  <a:lnTo>
                    <a:pt x="16070" y="74666"/>
                  </a:lnTo>
                  <a:lnTo>
                    <a:pt x="18167" y="120587"/>
                  </a:lnTo>
                  <a:lnTo>
                    <a:pt x="15418" y="163200"/>
                  </a:lnTo>
                  <a:lnTo>
                    <a:pt x="6150" y="21077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4119">
              <a:extLst>
                <a:ext uri="{FF2B5EF4-FFF2-40B4-BE49-F238E27FC236}">
                  <a16:creationId xmlns:a16="http://schemas.microsoft.com/office/drawing/2014/main" xmlns="" id="{EA32572F-971C-4DDC-8B0A-C7F8E49DC2E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8193265" y="2961965"/>
              <a:ext cx="156986" cy="41586"/>
            </a:xfrm>
            <a:custGeom>
              <a:avLst/>
              <a:gdLst/>
              <a:ahLst/>
              <a:cxnLst/>
              <a:rect l="0" t="0" r="0" b="0"/>
              <a:pathLst>
                <a:path w="156986" h="41586">
                  <a:moveTo>
                    <a:pt x="10935" y="41585"/>
                  </a:moveTo>
                  <a:lnTo>
                    <a:pt x="10935" y="41585"/>
                  </a:lnTo>
                  <a:lnTo>
                    <a:pt x="4193" y="38214"/>
                  </a:lnTo>
                  <a:lnTo>
                    <a:pt x="2207" y="36515"/>
                  </a:lnTo>
                  <a:lnTo>
                    <a:pt x="0" y="32747"/>
                  </a:lnTo>
                  <a:lnTo>
                    <a:pt x="1528" y="30048"/>
                  </a:lnTo>
                  <a:lnTo>
                    <a:pt x="8871" y="23287"/>
                  </a:lnTo>
                  <a:lnTo>
                    <a:pt x="46745" y="11813"/>
                  </a:lnTo>
                  <a:lnTo>
                    <a:pt x="86143" y="2111"/>
                  </a:lnTo>
                  <a:lnTo>
                    <a:pt x="132095" y="0"/>
                  </a:lnTo>
                  <a:lnTo>
                    <a:pt x="156985" y="3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4120">
              <a:extLst>
                <a:ext uri="{FF2B5EF4-FFF2-40B4-BE49-F238E27FC236}">
                  <a16:creationId xmlns:a16="http://schemas.microsoft.com/office/drawing/2014/main" xmlns="" id="{C5FC5AFF-53F9-407C-A1A8-7DECD342DD20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229600" y="30607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10844" y="24694"/>
                  </a:lnTo>
                  <a:lnTo>
                    <a:pt x="53573" y="1020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4121">
              <a:extLst>
                <a:ext uri="{FF2B5EF4-FFF2-40B4-BE49-F238E27FC236}">
                  <a16:creationId xmlns:a16="http://schemas.microsoft.com/office/drawing/2014/main" xmlns="" id="{4D7179FC-A5FF-4459-9AA6-339EFAE448A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944732" y="3098800"/>
              <a:ext cx="164219" cy="12701"/>
            </a:xfrm>
            <a:custGeom>
              <a:avLst/>
              <a:gdLst/>
              <a:ahLst/>
              <a:cxnLst/>
              <a:rect l="0" t="0" r="0" b="0"/>
              <a:pathLst>
                <a:path w="1642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41815" y="11994"/>
                  </a:lnTo>
                  <a:lnTo>
                    <a:pt x="80834" y="8336"/>
                  </a:lnTo>
                  <a:lnTo>
                    <a:pt x="118815" y="6233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4122">
              <a:extLst>
                <a:ext uri="{FF2B5EF4-FFF2-40B4-BE49-F238E27FC236}">
                  <a16:creationId xmlns:a16="http://schemas.microsoft.com/office/drawing/2014/main" xmlns="" id="{DF792DCF-B622-4684-814F-A2C5163B1A1F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334250" y="31686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0" y="0"/>
                  </a:moveTo>
                  <a:lnTo>
                    <a:pt x="0" y="0"/>
                  </a:lnTo>
                  <a:lnTo>
                    <a:pt x="10844" y="6481"/>
                  </a:lnTo>
                  <a:lnTo>
                    <a:pt x="35320" y="32603"/>
                  </a:lnTo>
                  <a:lnTo>
                    <a:pt x="508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4123">
              <a:extLst>
                <a:ext uri="{FF2B5EF4-FFF2-40B4-BE49-F238E27FC236}">
                  <a16:creationId xmlns:a16="http://schemas.microsoft.com/office/drawing/2014/main" xmlns="" id="{3D426A5C-E86F-4E1A-A890-E601922C452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7395316" y="3165580"/>
              <a:ext cx="59585" cy="155471"/>
            </a:xfrm>
            <a:custGeom>
              <a:avLst/>
              <a:gdLst/>
              <a:ahLst/>
              <a:cxnLst/>
              <a:rect l="0" t="0" r="0" b="0"/>
              <a:pathLst>
                <a:path w="59585" h="155471">
                  <a:moveTo>
                    <a:pt x="59584" y="9420"/>
                  </a:moveTo>
                  <a:lnTo>
                    <a:pt x="59584" y="9420"/>
                  </a:lnTo>
                  <a:lnTo>
                    <a:pt x="59584" y="6049"/>
                  </a:lnTo>
                  <a:lnTo>
                    <a:pt x="57702" y="2513"/>
                  </a:lnTo>
                  <a:lnTo>
                    <a:pt x="56213" y="582"/>
                  </a:lnTo>
                  <a:lnTo>
                    <a:pt x="53808" y="0"/>
                  </a:lnTo>
                  <a:lnTo>
                    <a:pt x="47374" y="1235"/>
                  </a:lnTo>
                  <a:lnTo>
                    <a:pt x="41693" y="6017"/>
                  </a:lnTo>
                  <a:lnTo>
                    <a:pt x="10530" y="49086"/>
                  </a:lnTo>
                  <a:lnTo>
                    <a:pt x="662" y="73229"/>
                  </a:lnTo>
                  <a:lnTo>
                    <a:pt x="0" y="85758"/>
                  </a:lnTo>
                  <a:lnTo>
                    <a:pt x="5365" y="128758"/>
                  </a:lnTo>
                  <a:lnTo>
                    <a:pt x="4442" y="140776"/>
                  </a:lnTo>
                  <a:lnTo>
                    <a:pt x="8784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4124">
              <a:extLst>
                <a:ext uri="{FF2B5EF4-FFF2-40B4-BE49-F238E27FC236}">
                  <a16:creationId xmlns:a16="http://schemas.microsoft.com/office/drawing/2014/main" xmlns="" id="{9B5C9687-7D31-45DE-A3B2-A2720F7C0E3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530626" y="3000480"/>
              <a:ext cx="70325" cy="225321"/>
            </a:xfrm>
            <a:custGeom>
              <a:avLst/>
              <a:gdLst/>
              <a:ahLst/>
              <a:cxnLst/>
              <a:rect l="0" t="0" r="0" b="0"/>
              <a:pathLst>
                <a:path w="70325" h="225321">
                  <a:moveTo>
                    <a:pt x="70324" y="9420"/>
                  </a:moveTo>
                  <a:lnTo>
                    <a:pt x="70324" y="9420"/>
                  </a:lnTo>
                  <a:lnTo>
                    <a:pt x="61485" y="582"/>
                  </a:lnTo>
                  <a:lnTo>
                    <a:pt x="58787" y="0"/>
                  </a:lnTo>
                  <a:lnTo>
                    <a:pt x="52026" y="1235"/>
                  </a:lnTo>
                  <a:lnTo>
                    <a:pt x="44318" y="13543"/>
                  </a:lnTo>
                  <a:lnTo>
                    <a:pt x="27871" y="59309"/>
                  </a:lnTo>
                  <a:lnTo>
                    <a:pt x="15254" y="104792"/>
                  </a:lnTo>
                  <a:lnTo>
                    <a:pt x="2579" y="150646"/>
                  </a:lnTo>
                  <a:lnTo>
                    <a:pt x="0" y="188770"/>
                  </a:lnTo>
                  <a:lnTo>
                    <a:pt x="4026" y="205782"/>
                  </a:lnTo>
                  <a:lnTo>
                    <a:pt x="13174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4125">
              <a:extLst>
                <a:ext uri="{FF2B5EF4-FFF2-40B4-BE49-F238E27FC236}">
                  <a16:creationId xmlns:a16="http://schemas.microsoft.com/office/drawing/2014/main" xmlns="" id="{682EA548-CA2B-44B7-B9F3-1837DAB9E25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608182" y="3073661"/>
              <a:ext cx="126119" cy="107903"/>
            </a:xfrm>
            <a:custGeom>
              <a:avLst/>
              <a:gdLst/>
              <a:ahLst/>
              <a:cxnLst/>
              <a:rect l="0" t="0" r="0" b="0"/>
              <a:pathLst>
                <a:path w="126119" h="107903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6121" y="0"/>
                  </a:lnTo>
                  <a:lnTo>
                    <a:pt x="26985" y="6559"/>
                  </a:lnTo>
                  <a:lnTo>
                    <a:pt x="48767" y="24180"/>
                  </a:lnTo>
                  <a:lnTo>
                    <a:pt x="56462" y="39294"/>
                  </a:lnTo>
                  <a:lnTo>
                    <a:pt x="58514" y="47276"/>
                  </a:lnTo>
                  <a:lnTo>
                    <a:pt x="57032" y="63670"/>
                  </a:lnTo>
                  <a:lnTo>
                    <a:pt x="54660" y="71993"/>
                  </a:lnTo>
                  <a:lnTo>
                    <a:pt x="44500" y="86885"/>
                  </a:lnTo>
                  <a:lnTo>
                    <a:pt x="21723" y="106950"/>
                  </a:lnTo>
                  <a:lnTo>
                    <a:pt x="18421" y="107902"/>
                  </a:lnTo>
                  <a:lnTo>
                    <a:pt x="16219" y="107125"/>
                  </a:lnTo>
                  <a:lnTo>
                    <a:pt x="14753" y="105197"/>
                  </a:lnTo>
                  <a:lnTo>
                    <a:pt x="18766" y="93646"/>
                  </a:lnTo>
                  <a:lnTo>
                    <a:pt x="34808" y="69191"/>
                  </a:lnTo>
                  <a:lnTo>
                    <a:pt x="78251" y="27543"/>
                  </a:lnTo>
                  <a:lnTo>
                    <a:pt x="91184" y="15423"/>
                  </a:lnTo>
                  <a:lnTo>
                    <a:pt x="76412" y="37120"/>
                  </a:lnTo>
                  <a:lnTo>
                    <a:pt x="71173" y="56676"/>
                  </a:lnTo>
                  <a:lnTo>
                    <a:pt x="72991" y="75876"/>
                  </a:lnTo>
                  <a:lnTo>
                    <a:pt x="75178" y="80130"/>
                  </a:lnTo>
                  <a:lnTo>
                    <a:pt x="78048" y="82966"/>
                  </a:lnTo>
                  <a:lnTo>
                    <a:pt x="81370" y="84857"/>
                  </a:lnTo>
                  <a:lnTo>
                    <a:pt x="126118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4126">
              <a:extLst>
                <a:ext uri="{FF2B5EF4-FFF2-40B4-BE49-F238E27FC236}">
                  <a16:creationId xmlns:a16="http://schemas.microsoft.com/office/drawing/2014/main" xmlns="" id="{00FC190F-7E45-4AF9-8EC5-B0C631D0F37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753350" y="2990850"/>
              <a:ext cx="73083" cy="228601"/>
            </a:xfrm>
            <a:custGeom>
              <a:avLst/>
              <a:gdLst/>
              <a:ahLst/>
              <a:cxnLst/>
              <a:rect l="0" t="0" r="0" b="0"/>
              <a:pathLst>
                <a:path w="73083" h="228601">
                  <a:moveTo>
                    <a:pt x="25400" y="0"/>
                  </a:moveTo>
                  <a:lnTo>
                    <a:pt x="25400" y="0"/>
                  </a:lnTo>
                  <a:lnTo>
                    <a:pt x="31880" y="15914"/>
                  </a:lnTo>
                  <a:lnTo>
                    <a:pt x="58003" y="56990"/>
                  </a:lnTo>
                  <a:lnTo>
                    <a:pt x="73082" y="90734"/>
                  </a:lnTo>
                  <a:lnTo>
                    <a:pt x="72697" y="115115"/>
                  </a:lnTo>
                  <a:lnTo>
                    <a:pt x="63354" y="140768"/>
                  </a:lnTo>
                  <a:lnTo>
                    <a:pt x="35705" y="18156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SMARTInkShape-4127">
              <a:extLst>
                <a:ext uri="{FF2B5EF4-FFF2-40B4-BE49-F238E27FC236}">
                  <a16:creationId xmlns:a16="http://schemas.microsoft.com/office/drawing/2014/main" xmlns="" id="{B7010167-F25B-4058-B0D0-68CB75A584C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207250" y="2971800"/>
              <a:ext cx="25401" cy="285751"/>
            </a:xfrm>
            <a:custGeom>
              <a:avLst/>
              <a:gdLst/>
              <a:ahLst/>
              <a:cxnLst/>
              <a:rect l="0" t="0" r="0" b="0"/>
              <a:pathLst>
                <a:path w="25401" h="285751">
                  <a:moveTo>
                    <a:pt x="25400" y="0"/>
                  </a:moveTo>
                  <a:lnTo>
                    <a:pt x="25400" y="0"/>
                  </a:lnTo>
                  <a:lnTo>
                    <a:pt x="21036" y="17325"/>
                  </a:lnTo>
                  <a:lnTo>
                    <a:pt x="19441" y="63081"/>
                  </a:lnTo>
                  <a:lnTo>
                    <a:pt x="18518" y="95064"/>
                  </a:lnTo>
                  <a:lnTo>
                    <a:pt x="15756" y="132797"/>
                  </a:lnTo>
                  <a:lnTo>
                    <a:pt x="12177" y="169323"/>
                  </a:lnTo>
                  <a:lnTo>
                    <a:pt x="8940" y="202960"/>
                  </a:lnTo>
                  <a:lnTo>
                    <a:pt x="6410" y="24428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SMARTInkShape-4128">
              <a:extLst>
                <a:ext uri="{FF2B5EF4-FFF2-40B4-BE49-F238E27FC236}">
                  <a16:creationId xmlns:a16="http://schemas.microsoft.com/office/drawing/2014/main" xmlns="" id="{10D4639F-84B5-435B-A9CF-982A88DAB07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207250" y="309880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46139" y="22404"/>
                  </a:lnTo>
                  <a:lnTo>
                    <a:pt x="87519" y="922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SMARTInkShape-4129">
              <a:extLst>
                <a:ext uri="{FF2B5EF4-FFF2-40B4-BE49-F238E27FC236}">
                  <a16:creationId xmlns:a16="http://schemas.microsoft.com/office/drawing/2014/main" xmlns="" id="{D1474BB2-05F8-4C87-B1AC-4EA27BE463C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210807" y="2786076"/>
              <a:ext cx="94994" cy="100585"/>
            </a:xfrm>
            <a:custGeom>
              <a:avLst/>
              <a:gdLst/>
              <a:ahLst/>
              <a:cxnLst/>
              <a:rect l="0" t="0" r="0" b="0"/>
              <a:pathLst>
                <a:path w="94994" h="100585">
                  <a:moveTo>
                    <a:pt x="37843" y="46024"/>
                  </a:moveTo>
                  <a:lnTo>
                    <a:pt x="37843" y="46024"/>
                  </a:lnTo>
                  <a:lnTo>
                    <a:pt x="34472" y="42653"/>
                  </a:lnTo>
                  <a:lnTo>
                    <a:pt x="30935" y="40998"/>
                  </a:lnTo>
                  <a:lnTo>
                    <a:pt x="29004" y="40557"/>
                  </a:lnTo>
                  <a:lnTo>
                    <a:pt x="27717" y="41673"/>
                  </a:lnTo>
                  <a:lnTo>
                    <a:pt x="18888" y="66457"/>
                  </a:lnTo>
                  <a:lnTo>
                    <a:pt x="4152" y="88866"/>
                  </a:lnTo>
                  <a:lnTo>
                    <a:pt x="613" y="100347"/>
                  </a:lnTo>
                  <a:lnTo>
                    <a:pt x="324" y="100584"/>
                  </a:lnTo>
                  <a:lnTo>
                    <a:pt x="0" y="98966"/>
                  </a:lnTo>
                  <a:lnTo>
                    <a:pt x="28592" y="54317"/>
                  </a:lnTo>
                  <a:lnTo>
                    <a:pt x="63471" y="8820"/>
                  </a:lnTo>
                  <a:lnTo>
                    <a:pt x="71934" y="272"/>
                  </a:lnTo>
                  <a:lnTo>
                    <a:pt x="73270" y="0"/>
                  </a:lnTo>
                  <a:lnTo>
                    <a:pt x="74161" y="525"/>
                  </a:lnTo>
                  <a:lnTo>
                    <a:pt x="78785" y="11376"/>
                  </a:lnTo>
                  <a:lnTo>
                    <a:pt x="85356" y="55165"/>
                  </a:lnTo>
                  <a:lnTo>
                    <a:pt x="94993" y="96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4130">
              <a:extLst>
                <a:ext uri="{FF2B5EF4-FFF2-40B4-BE49-F238E27FC236}">
                  <a16:creationId xmlns:a16="http://schemas.microsoft.com/office/drawing/2014/main" xmlns="" id="{087F8D2A-283E-434D-AF62-DBCF8A71C8D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477724" y="3005315"/>
              <a:ext cx="101127" cy="195086"/>
            </a:xfrm>
            <a:custGeom>
              <a:avLst/>
              <a:gdLst/>
              <a:ahLst/>
              <a:cxnLst/>
              <a:rect l="0" t="0" r="0" b="0"/>
              <a:pathLst>
                <a:path w="101127" h="195086">
                  <a:moveTo>
                    <a:pt x="101126" y="10935"/>
                  </a:moveTo>
                  <a:lnTo>
                    <a:pt x="101126" y="10935"/>
                  </a:lnTo>
                  <a:lnTo>
                    <a:pt x="97755" y="4193"/>
                  </a:lnTo>
                  <a:lnTo>
                    <a:pt x="96057" y="2207"/>
                  </a:lnTo>
                  <a:lnTo>
                    <a:pt x="92287" y="0"/>
                  </a:lnTo>
                  <a:lnTo>
                    <a:pt x="84498" y="2783"/>
                  </a:lnTo>
                  <a:lnTo>
                    <a:pt x="79457" y="5500"/>
                  </a:lnTo>
                  <a:lnTo>
                    <a:pt x="51090" y="40984"/>
                  </a:lnTo>
                  <a:lnTo>
                    <a:pt x="27348" y="80673"/>
                  </a:lnTo>
                  <a:lnTo>
                    <a:pt x="8005" y="123007"/>
                  </a:lnTo>
                  <a:lnTo>
                    <a:pt x="237" y="149645"/>
                  </a:lnTo>
                  <a:lnTo>
                    <a:pt x="0" y="160558"/>
                  </a:lnTo>
                  <a:lnTo>
                    <a:pt x="5381" y="178329"/>
                  </a:lnTo>
                  <a:lnTo>
                    <a:pt x="11190" y="183914"/>
                  </a:lnTo>
                  <a:lnTo>
                    <a:pt x="43976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4131">
              <a:extLst>
                <a:ext uri="{FF2B5EF4-FFF2-40B4-BE49-F238E27FC236}">
                  <a16:creationId xmlns:a16="http://schemas.microsoft.com/office/drawing/2014/main" xmlns="" id="{FC5A8F59-94CD-42DF-8FF7-C8FB5006574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305800" y="3159264"/>
              <a:ext cx="102092" cy="157712"/>
            </a:xfrm>
            <a:custGeom>
              <a:avLst/>
              <a:gdLst/>
              <a:ahLst/>
              <a:cxnLst/>
              <a:rect l="0" t="0" r="0" b="0"/>
              <a:pathLst>
                <a:path w="102092" h="157712">
                  <a:moveTo>
                    <a:pt x="12700" y="41136"/>
                  </a:moveTo>
                  <a:lnTo>
                    <a:pt x="12700" y="41136"/>
                  </a:lnTo>
                  <a:lnTo>
                    <a:pt x="13405" y="47617"/>
                  </a:lnTo>
                  <a:lnTo>
                    <a:pt x="16070" y="56716"/>
                  </a:lnTo>
                  <a:lnTo>
                    <a:pt x="13322" y="101027"/>
                  </a:lnTo>
                  <a:lnTo>
                    <a:pt x="9165" y="127912"/>
                  </a:lnTo>
                  <a:lnTo>
                    <a:pt x="10658" y="135677"/>
                  </a:lnTo>
                  <a:lnTo>
                    <a:pt x="11338" y="137324"/>
                  </a:lnTo>
                  <a:lnTo>
                    <a:pt x="11792" y="137717"/>
                  </a:lnTo>
                  <a:lnTo>
                    <a:pt x="12095" y="137274"/>
                  </a:lnTo>
                  <a:lnTo>
                    <a:pt x="23495" y="93100"/>
                  </a:lnTo>
                  <a:lnTo>
                    <a:pt x="31107" y="57944"/>
                  </a:lnTo>
                  <a:lnTo>
                    <a:pt x="45434" y="20794"/>
                  </a:lnTo>
                  <a:lnTo>
                    <a:pt x="58225" y="4143"/>
                  </a:lnTo>
                  <a:lnTo>
                    <a:pt x="64214" y="0"/>
                  </a:lnTo>
                  <a:lnTo>
                    <a:pt x="67503" y="1012"/>
                  </a:lnTo>
                  <a:lnTo>
                    <a:pt x="74921" y="7781"/>
                  </a:lnTo>
                  <a:lnTo>
                    <a:pt x="95359" y="51107"/>
                  </a:lnTo>
                  <a:lnTo>
                    <a:pt x="101648" y="74496"/>
                  </a:lnTo>
                  <a:lnTo>
                    <a:pt x="102091" y="99001"/>
                  </a:lnTo>
                  <a:lnTo>
                    <a:pt x="96173" y="118359"/>
                  </a:lnTo>
                  <a:lnTo>
                    <a:pt x="85783" y="134018"/>
                  </a:lnTo>
                  <a:lnTo>
                    <a:pt x="71757" y="148034"/>
                  </a:lnTo>
                  <a:lnTo>
                    <a:pt x="54234" y="155674"/>
                  </a:lnTo>
                  <a:lnTo>
                    <a:pt x="44622" y="157711"/>
                  </a:lnTo>
                  <a:lnTo>
                    <a:pt x="26419" y="154330"/>
                  </a:lnTo>
                  <a:lnTo>
                    <a:pt x="0" y="142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4132">
              <a:extLst>
                <a:ext uri="{FF2B5EF4-FFF2-40B4-BE49-F238E27FC236}">
                  <a16:creationId xmlns:a16="http://schemas.microsoft.com/office/drawing/2014/main" xmlns="" id="{14AB25B6-29BB-4093-B074-8D2F884A4D6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8947150" y="2863850"/>
              <a:ext cx="22121" cy="406401"/>
            </a:xfrm>
            <a:custGeom>
              <a:avLst/>
              <a:gdLst/>
              <a:ahLst/>
              <a:cxnLst/>
              <a:rect l="0" t="0" r="0" b="0"/>
              <a:pathLst>
                <a:path w="22121" h="406401">
                  <a:moveTo>
                    <a:pt x="12700" y="0"/>
                  </a:moveTo>
                  <a:lnTo>
                    <a:pt x="12700" y="0"/>
                  </a:lnTo>
                  <a:lnTo>
                    <a:pt x="13405" y="44070"/>
                  </a:lnTo>
                  <a:lnTo>
                    <a:pt x="16070" y="81441"/>
                  </a:lnTo>
                  <a:lnTo>
                    <a:pt x="17769" y="104388"/>
                  </a:lnTo>
                  <a:lnTo>
                    <a:pt x="19607" y="129565"/>
                  </a:lnTo>
                  <a:lnTo>
                    <a:pt x="21537" y="156226"/>
                  </a:lnTo>
                  <a:lnTo>
                    <a:pt x="22120" y="183173"/>
                  </a:lnTo>
                  <a:lnTo>
                    <a:pt x="21803" y="210310"/>
                  </a:lnTo>
                  <a:lnTo>
                    <a:pt x="20883" y="237573"/>
                  </a:lnTo>
                  <a:lnTo>
                    <a:pt x="18862" y="263510"/>
                  </a:lnTo>
                  <a:lnTo>
                    <a:pt x="16102" y="288562"/>
                  </a:lnTo>
                  <a:lnTo>
                    <a:pt x="9978" y="334272"/>
                  </a:lnTo>
                  <a:lnTo>
                    <a:pt x="4905" y="371051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4133">
              <a:extLst>
                <a:ext uri="{FF2B5EF4-FFF2-40B4-BE49-F238E27FC236}">
                  <a16:creationId xmlns:a16="http://schemas.microsoft.com/office/drawing/2014/main" xmlns="" id="{DFB8DB99-6897-41FE-9A16-B815D6434A0D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8756650" y="2999892"/>
              <a:ext cx="57642" cy="200509"/>
            </a:xfrm>
            <a:custGeom>
              <a:avLst/>
              <a:gdLst/>
              <a:ahLst/>
              <a:cxnLst/>
              <a:rect l="0" t="0" r="0" b="0"/>
              <a:pathLst>
                <a:path w="57642" h="20050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4687" y="0"/>
                  </a:lnTo>
                  <a:lnTo>
                    <a:pt x="14024" y="514"/>
                  </a:lnTo>
                  <a:lnTo>
                    <a:pt x="13583" y="1562"/>
                  </a:lnTo>
                  <a:lnTo>
                    <a:pt x="16852" y="6489"/>
                  </a:lnTo>
                  <a:lnTo>
                    <a:pt x="23013" y="15500"/>
                  </a:lnTo>
                  <a:lnTo>
                    <a:pt x="38464" y="53792"/>
                  </a:lnTo>
                  <a:lnTo>
                    <a:pt x="50908" y="92361"/>
                  </a:lnTo>
                  <a:lnTo>
                    <a:pt x="57197" y="117165"/>
                  </a:lnTo>
                  <a:lnTo>
                    <a:pt x="57641" y="139948"/>
                  </a:lnTo>
                  <a:lnTo>
                    <a:pt x="51724" y="159952"/>
                  </a:lnTo>
                  <a:lnTo>
                    <a:pt x="47182" y="169237"/>
                  </a:lnTo>
                  <a:lnTo>
                    <a:pt x="30848" y="183317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SMARTInkShape-4134">
              <a:extLst>
                <a:ext uri="{FF2B5EF4-FFF2-40B4-BE49-F238E27FC236}">
                  <a16:creationId xmlns:a16="http://schemas.microsoft.com/office/drawing/2014/main" xmlns="" id="{C99E30E8-7B57-4F44-A841-E2379F1CEC4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401050" y="289560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4159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6" name="SMARTInkShape-Group867">
            <a:extLst>
              <a:ext uri="{FF2B5EF4-FFF2-40B4-BE49-F238E27FC236}">
                <a16:creationId xmlns:a16="http://schemas.microsoft.com/office/drawing/2014/main" xmlns="" id="{903C7B0B-8172-4E63-9E3E-1246A87D64DA}"/>
              </a:ext>
            </a:extLst>
          </p:cNvPr>
          <p:cNvGrpSpPr/>
          <p:nvPr/>
        </p:nvGrpSpPr>
        <p:grpSpPr>
          <a:xfrm>
            <a:off x="9721850" y="2927873"/>
            <a:ext cx="1978221" cy="501128"/>
            <a:chOff x="9721850" y="2927873"/>
            <a:chExt cx="1978221" cy="501128"/>
          </a:xfrm>
        </p:grpSpPr>
        <p:sp>
          <p:nvSpPr>
            <p:cNvPr id="1555" name="SMARTInkShape-4135">
              <a:extLst>
                <a:ext uri="{FF2B5EF4-FFF2-40B4-BE49-F238E27FC236}">
                  <a16:creationId xmlns:a16="http://schemas.microsoft.com/office/drawing/2014/main" xmlns="" id="{A30E0369-FDAD-485A-A115-7D3F525FD620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188700" y="29654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12700" y="40753"/>
                  </a:lnTo>
                  <a:lnTo>
                    <a:pt x="9329" y="6912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4136">
              <a:extLst>
                <a:ext uri="{FF2B5EF4-FFF2-40B4-BE49-F238E27FC236}">
                  <a16:creationId xmlns:a16="http://schemas.microsoft.com/office/drawing/2014/main" xmlns="" id="{C8651E8C-B8D8-4A59-84B1-80AB50C82B9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985887" y="2930000"/>
              <a:ext cx="94864" cy="79901"/>
            </a:xfrm>
            <a:custGeom>
              <a:avLst/>
              <a:gdLst/>
              <a:ahLst/>
              <a:cxnLst/>
              <a:rect l="0" t="0" r="0" b="0"/>
              <a:pathLst>
                <a:path w="94864" h="79901">
                  <a:moveTo>
                    <a:pt x="25013" y="29100"/>
                  </a:moveTo>
                  <a:lnTo>
                    <a:pt x="25013" y="29100"/>
                  </a:lnTo>
                  <a:lnTo>
                    <a:pt x="18270" y="32471"/>
                  </a:lnTo>
                  <a:lnTo>
                    <a:pt x="13080" y="37889"/>
                  </a:lnTo>
                  <a:lnTo>
                    <a:pt x="2536" y="56232"/>
                  </a:lnTo>
                  <a:lnTo>
                    <a:pt x="0" y="65617"/>
                  </a:lnTo>
                  <a:lnTo>
                    <a:pt x="577" y="65439"/>
                  </a:lnTo>
                  <a:lnTo>
                    <a:pt x="11856" y="54852"/>
                  </a:lnTo>
                  <a:lnTo>
                    <a:pt x="49154" y="10766"/>
                  </a:lnTo>
                  <a:lnTo>
                    <a:pt x="60356" y="0"/>
                  </a:lnTo>
                  <a:lnTo>
                    <a:pt x="61981" y="528"/>
                  </a:lnTo>
                  <a:lnTo>
                    <a:pt x="65666" y="4877"/>
                  </a:lnTo>
                  <a:lnTo>
                    <a:pt x="82179" y="48444"/>
                  </a:lnTo>
                  <a:lnTo>
                    <a:pt x="94863" y="7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4137">
              <a:extLst>
                <a:ext uri="{FF2B5EF4-FFF2-40B4-BE49-F238E27FC236}">
                  <a16:creationId xmlns:a16="http://schemas.microsoft.com/office/drawing/2014/main" xmlns="" id="{BFEEE051-C1EA-4B66-BCCF-62FBD7DFD04C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017250" y="3242983"/>
              <a:ext cx="97377" cy="137595"/>
            </a:xfrm>
            <a:custGeom>
              <a:avLst/>
              <a:gdLst/>
              <a:ahLst/>
              <a:cxnLst/>
              <a:rect l="0" t="0" r="0" b="0"/>
              <a:pathLst>
                <a:path w="97377" h="137595">
                  <a:moveTo>
                    <a:pt x="25400" y="27267"/>
                  </a:moveTo>
                  <a:lnTo>
                    <a:pt x="25400" y="27267"/>
                  </a:lnTo>
                  <a:lnTo>
                    <a:pt x="22030" y="30638"/>
                  </a:lnTo>
                  <a:lnTo>
                    <a:pt x="19638" y="54012"/>
                  </a:lnTo>
                  <a:lnTo>
                    <a:pt x="15755" y="98714"/>
                  </a:lnTo>
                  <a:lnTo>
                    <a:pt x="8234" y="125811"/>
                  </a:lnTo>
                  <a:lnTo>
                    <a:pt x="4132" y="131037"/>
                  </a:lnTo>
                  <a:lnTo>
                    <a:pt x="3458" y="130313"/>
                  </a:lnTo>
                  <a:lnTo>
                    <a:pt x="4594" y="123865"/>
                  </a:lnTo>
                  <a:lnTo>
                    <a:pt x="21816" y="83906"/>
                  </a:lnTo>
                  <a:lnTo>
                    <a:pt x="48368" y="36887"/>
                  </a:lnTo>
                  <a:lnTo>
                    <a:pt x="73440" y="2428"/>
                  </a:lnTo>
                  <a:lnTo>
                    <a:pt x="76478" y="124"/>
                  </a:lnTo>
                  <a:lnTo>
                    <a:pt x="79912" y="0"/>
                  </a:lnTo>
                  <a:lnTo>
                    <a:pt x="87492" y="3624"/>
                  </a:lnTo>
                  <a:lnTo>
                    <a:pt x="93683" y="15583"/>
                  </a:lnTo>
                  <a:lnTo>
                    <a:pt x="97376" y="32657"/>
                  </a:lnTo>
                  <a:lnTo>
                    <a:pt x="94782" y="62104"/>
                  </a:lnTo>
                  <a:lnTo>
                    <a:pt x="84686" y="91760"/>
                  </a:lnTo>
                  <a:lnTo>
                    <a:pt x="67894" y="114580"/>
                  </a:lnTo>
                  <a:lnTo>
                    <a:pt x="46065" y="132630"/>
                  </a:lnTo>
                  <a:lnTo>
                    <a:pt x="32469" y="137594"/>
                  </a:lnTo>
                  <a:lnTo>
                    <a:pt x="19369" y="136039"/>
                  </a:lnTo>
                  <a:lnTo>
                    <a:pt x="0" y="128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4138">
              <a:extLst>
                <a:ext uri="{FF2B5EF4-FFF2-40B4-BE49-F238E27FC236}">
                  <a16:creationId xmlns:a16="http://schemas.microsoft.com/office/drawing/2014/main" xmlns="" id="{BE97A40C-D283-4BEC-9ECF-ED15340F76F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244583" y="3102080"/>
              <a:ext cx="96518" cy="218971"/>
            </a:xfrm>
            <a:custGeom>
              <a:avLst/>
              <a:gdLst/>
              <a:ahLst/>
              <a:cxnLst/>
              <a:rect l="0" t="0" r="0" b="0"/>
              <a:pathLst>
                <a:path w="96518" h="218971">
                  <a:moveTo>
                    <a:pt x="96517" y="9420"/>
                  </a:moveTo>
                  <a:lnTo>
                    <a:pt x="96517" y="9420"/>
                  </a:lnTo>
                  <a:lnTo>
                    <a:pt x="87678" y="582"/>
                  </a:lnTo>
                  <a:lnTo>
                    <a:pt x="84274" y="0"/>
                  </a:lnTo>
                  <a:lnTo>
                    <a:pt x="74848" y="1235"/>
                  </a:lnTo>
                  <a:lnTo>
                    <a:pt x="57641" y="9268"/>
                  </a:lnTo>
                  <a:lnTo>
                    <a:pt x="42507" y="27328"/>
                  </a:lnTo>
                  <a:lnTo>
                    <a:pt x="25716" y="64036"/>
                  </a:lnTo>
                  <a:lnTo>
                    <a:pt x="10708" y="107290"/>
                  </a:lnTo>
                  <a:lnTo>
                    <a:pt x="693" y="148015"/>
                  </a:lnTo>
                  <a:lnTo>
                    <a:pt x="0" y="180151"/>
                  </a:lnTo>
                  <a:lnTo>
                    <a:pt x="13967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4139">
              <a:extLst>
                <a:ext uri="{FF2B5EF4-FFF2-40B4-BE49-F238E27FC236}">
                  <a16:creationId xmlns:a16="http://schemas.microsoft.com/office/drawing/2014/main" xmlns="" id="{ADEBBBEB-238A-418A-8934-8ED2D34FFE2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337817" y="3162300"/>
              <a:ext cx="136634" cy="114554"/>
            </a:xfrm>
            <a:custGeom>
              <a:avLst/>
              <a:gdLst/>
              <a:ahLst/>
              <a:cxnLst/>
              <a:rect l="0" t="0" r="0" b="0"/>
              <a:pathLst>
                <a:path w="136634" h="114554">
                  <a:moveTo>
                    <a:pt x="22333" y="0"/>
                  </a:moveTo>
                  <a:lnTo>
                    <a:pt x="22333" y="0"/>
                  </a:lnTo>
                  <a:lnTo>
                    <a:pt x="16866" y="0"/>
                  </a:lnTo>
                  <a:lnTo>
                    <a:pt x="26358" y="0"/>
                  </a:lnTo>
                  <a:lnTo>
                    <a:pt x="36821" y="7526"/>
                  </a:lnTo>
                  <a:lnTo>
                    <a:pt x="47822" y="20984"/>
                  </a:lnTo>
                  <a:lnTo>
                    <a:pt x="57415" y="38724"/>
                  </a:lnTo>
                  <a:lnTo>
                    <a:pt x="58856" y="56487"/>
                  </a:lnTo>
                  <a:lnTo>
                    <a:pt x="54087" y="73083"/>
                  </a:lnTo>
                  <a:lnTo>
                    <a:pt x="44914" y="87514"/>
                  </a:lnTo>
                  <a:lnTo>
                    <a:pt x="24476" y="104168"/>
                  </a:lnTo>
                  <a:lnTo>
                    <a:pt x="7289" y="111298"/>
                  </a:lnTo>
                  <a:lnTo>
                    <a:pt x="3838" y="110182"/>
                  </a:lnTo>
                  <a:lnTo>
                    <a:pt x="1537" y="107321"/>
                  </a:lnTo>
                  <a:lnTo>
                    <a:pt x="0" y="103298"/>
                  </a:lnTo>
                  <a:lnTo>
                    <a:pt x="389" y="99204"/>
                  </a:lnTo>
                  <a:lnTo>
                    <a:pt x="4583" y="90893"/>
                  </a:lnTo>
                  <a:lnTo>
                    <a:pt x="33278" y="69695"/>
                  </a:lnTo>
                  <a:lnTo>
                    <a:pt x="78668" y="40083"/>
                  </a:lnTo>
                  <a:lnTo>
                    <a:pt x="105968" y="20426"/>
                  </a:lnTo>
                  <a:lnTo>
                    <a:pt x="107722" y="17851"/>
                  </a:lnTo>
                  <a:lnTo>
                    <a:pt x="106777" y="16134"/>
                  </a:lnTo>
                  <a:lnTo>
                    <a:pt x="100080" y="14226"/>
                  </a:lnTo>
                  <a:lnTo>
                    <a:pt x="90047" y="19023"/>
                  </a:lnTo>
                  <a:lnTo>
                    <a:pt x="84409" y="23265"/>
                  </a:lnTo>
                  <a:lnTo>
                    <a:pt x="76262" y="37386"/>
                  </a:lnTo>
                  <a:lnTo>
                    <a:pt x="71701" y="55422"/>
                  </a:lnTo>
                  <a:lnTo>
                    <a:pt x="72026" y="75197"/>
                  </a:lnTo>
                  <a:lnTo>
                    <a:pt x="78284" y="90100"/>
                  </a:lnTo>
                  <a:lnTo>
                    <a:pt x="88826" y="101428"/>
                  </a:lnTo>
                  <a:lnTo>
                    <a:pt x="102921" y="111166"/>
                  </a:lnTo>
                  <a:lnTo>
                    <a:pt x="116711" y="114553"/>
                  </a:lnTo>
                  <a:lnTo>
                    <a:pt x="13663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4140">
              <a:extLst>
                <a:ext uri="{FF2B5EF4-FFF2-40B4-BE49-F238E27FC236}">
                  <a16:creationId xmlns:a16="http://schemas.microsoft.com/office/drawing/2014/main" xmlns="" id="{11307F5A-7DB6-4CB3-8641-348BF2CDA47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588750" y="2992615"/>
              <a:ext cx="111321" cy="436386"/>
            </a:xfrm>
            <a:custGeom>
              <a:avLst/>
              <a:gdLst/>
              <a:ahLst/>
              <a:cxnLst/>
              <a:rect l="0" t="0" r="0" b="0"/>
              <a:pathLst>
                <a:path w="111321" h="436386">
                  <a:moveTo>
                    <a:pt x="107950" y="10935"/>
                  </a:moveTo>
                  <a:lnTo>
                    <a:pt x="107950" y="10935"/>
                  </a:lnTo>
                  <a:lnTo>
                    <a:pt x="107950" y="0"/>
                  </a:lnTo>
                  <a:lnTo>
                    <a:pt x="111320" y="15613"/>
                  </a:lnTo>
                  <a:lnTo>
                    <a:pt x="109212" y="49938"/>
                  </a:lnTo>
                  <a:lnTo>
                    <a:pt x="106676" y="72921"/>
                  </a:lnTo>
                  <a:lnTo>
                    <a:pt x="102161" y="99531"/>
                  </a:lnTo>
                  <a:lnTo>
                    <a:pt x="96331" y="128560"/>
                  </a:lnTo>
                  <a:lnTo>
                    <a:pt x="89619" y="159202"/>
                  </a:lnTo>
                  <a:lnTo>
                    <a:pt x="80913" y="190213"/>
                  </a:lnTo>
                  <a:lnTo>
                    <a:pt x="70876" y="221470"/>
                  </a:lnTo>
                  <a:lnTo>
                    <a:pt x="59950" y="252892"/>
                  </a:lnTo>
                  <a:lnTo>
                    <a:pt x="49843" y="281600"/>
                  </a:lnTo>
                  <a:lnTo>
                    <a:pt x="40286" y="308501"/>
                  </a:lnTo>
                  <a:lnTo>
                    <a:pt x="23549" y="355559"/>
                  </a:lnTo>
                  <a:lnTo>
                    <a:pt x="7606" y="403029"/>
                  </a:lnTo>
                  <a:lnTo>
                    <a:pt x="0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4141">
              <a:extLst>
                <a:ext uri="{FF2B5EF4-FFF2-40B4-BE49-F238E27FC236}">
                  <a16:creationId xmlns:a16="http://schemas.microsoft.com/office/drawing/2014/main" xmlns="" id="{435E2688-177D-41AC-8285-9E15A97E1F8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461750" y="3099683"/>
              <a:ext cx="99523" cy="215018"/>
            </a:xfrm>
            <a:custGeom>
              <a:avLst/>
              <a:gdLst/>
              <a:ahLst/>
              <a:cxnLst/>
              <a:rect l="0" t="0" r="0" b="0"/>
              <a:pathLst>
                <a:path w="99523" h="215018">
                  <a:moveTo>
                    <a:pt x="63500" y="5467"/>
                  </a:moveTo>
                  <a:lnTo>
                    <a:pt x="63500" y="5467"/>
                  </a:lnTo>
                  <a:lnTo>
                    <a:pt x="63500" y="2096"/>
                  </a:lnTo>
                  <a:lnTo>
                    <a:pt x="62795" y="1103"/>
                  </a:lnTo>
                  <a:lnTo>
                    <a:pt x="61619" y="441"/>
                  </a:lnTo>
                  <a:lnTo>
                    <a:pt x="60129" y="0"/>
                  </a:lnTo>
                  <a:lnTo>
                    <a:pt x="59137" y="411"/>
                  </a:lnTo>
                  <a:lnTo>
                    <a:pt x="58473" y="1391"/>
                  </a:lnTo>
                  <a:lnTo>
                    <a:pt x="58033" y="2750"/>
                  </a:lnTo>
                  <a:lnTo>
                    <a:pt x="74843" y="31476"/>
                  </a:lnTo>
                  <a:lnTo>
                    <a:pt x="86885" y="53010"/>
                  </a:lnTo>
                  <a:lnTo>
                    <a:pt x="96927" y="88933"/>
                  </a:lnTo>
                  <a:lnTo>
                    <a:pt x="99522" y="113824"/>
                  </a:lnTo>
                  <a:lnTo>
                    <a:pt x="93150" y="138998"/>
                  </a:lnTo>
                  <a:lnTo>
                    <a:pt x="71813" y="175089"/>
                  </a:lnTo>
                  <a:lnTo>
                    <a:pt x="53084" y="194449"/>
                  </a:lnTo>
                  <a:lnTo>
                    <a:pt x="24823" y="208609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4142">
              <a:extLst>
                <a:ext uri="{FF2B5EF4-FFF2-40B4-BE49-F238E27FC236}">
                  <a16:creationId xmlns:a16="http://schemas.microsoft.com/office/drawing/2014/main" xmlns="" id="{FD1F1ABC-801F-4FCD-92AA-27C2BCDF124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966450" y="31623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4258" y="6350"/>
                  </a:lnTo>
                  <a:lnTo>
                    <a:pt x="91842" y="29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4143">
              <a:extLst>
                <a:ext uri="{FF2B5EF4-FFF2-40B4-BE49-F238E27FC236}">
                  <a16:creationId xmlns:a16="http://schemas.microsoft.com/office/drawing/2014/main" xmlns="" id="{F5FCBFA6-97E6-4EC2-B540-6D1ACC1445A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937637" y="3075165"/>
              <a:ext cx="47690" cy="207786"/>
            </a:xfrm>
            <a:custGeom>
              <a:avLst/>
              <a:gdLst/>
              <a:ahLst/>
              <a:cxnLst/>
              <a:rect l="0" t="0" r="0" b="0"/>
              <a:pathLst>
                <a:path w="47690" h="207786">
                  <a:moveTo>
                    <a:pt x="41513" y="10935"/>
                  </a:moveTo>
                  <a:lnTo>
                    <a:pt x="41513" y="10935"/>
                  </a:lnTo>
                  <a:lnTo>
                    <a:pt x="46980" y="0"/>
                  </a:lnTo>
                  <a:lnTo>
                    <a:pt x="47275" y="117"/>
                  </a:lnTo>
                  <a:lnTo>
                    <a:pt x="47689" y="5770"/>
                  </a:lnTo>
                  <a:lnTo>
                    <a:pt x="44469" y="46465"/>
                  </a:lnTo>
                  <a:lnTo>
                    <a:pt x="35647" y="85276"/>
                  </a:lnTo>
                  <a:lnTo>
                    <a:pt x="24096" y="131426"/>
                  </a:lnTo>
                  <a:lnTo>
                    <a:pt x="8365" y="170736"/>
                  </a:lnTo>
                  <a:lnTo>
                    <a:pt x="412" y="194612"/>
                  </a:lnTo>
                  <a:lnTo>
                    <a:pt x="0" y="199003"/>
                  </a:lnTo>
                  <a:lnTo>
                    <a:pt x="433" y="201930"/>
                  </a:lnTo>
                  <a:lnTo>
                    <a:pt x="3413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4144">
              <a:extLst>
                <a:ext uri="{FF2B5EF4-FFF2-40B4-BE49-F238E27FC236}">
                  <a16:creationId xmlns:a16="http://schemas.microsoft.com/office/drawing/2014/main" xmlns="" id="{0084BB12-D545-4DEA-BF45-12D554F1C83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1156950" y="30289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5434" y="337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4145">
              <a:extLst>
                <a:ext uri="{FF2B5EF4-FFF2-40B4-BE49-F238E27FC236}">
                  <a16:creationId xmlns:a16="http://schemas.microsoft.com/office/drawing/2014/main" xmlns="" id="{D31C7B2C-0943-44E4-85E1-EB1CF6A6E5B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687050" y="3155950"/>
              <a:ext cx="158751" cy="9379"/>
            </a:xfrm>
            <a:custGeom>
              <a:avLst/>
              <a:gdLst/>
              <a:ahLst/>
              <a:cxnLst/>
              <a:rect l="0" t="0" r="0" b="0"/>
              <a:pathLst>
                <a:path w="158751" h="937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47660" y="9378"/>
                  </a:lnTo>
                  <a:lnTo>
                    <a:pt x="94161" y="6948"/>
                  </a:lnTo>
                  <a:lnTo>
                    <a:pt x="141601" y="6468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SMARTInkShape-4146">
              <a:extLst>
                <a:ext uri="{FF2B5EF4-FFF2-40B4-BE49-F238E27FC236}">
                  <a16:creationId xmlns:a16="http://schemas.microsoft.com/office/drawing/2014/main" xmlns="" id="{C62F3137-B677-4CDC-BCC6-120F8DF4359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876015" y="2984500"/>
              <a:ext cx="144286" cy="76201"/>
            </a:xfrm>
            <a:custGeom>
              <a:avLst/>
              <a:gdLst/>
              <a:ahLst/>
              <a:cxnLst/>
              <a:rect l="0" t="0" r="0" b="0"/>
              <a:pathLst>
                <a:path w="14428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4192" y="69458"/>
                  </a:lnTo>
                  <a:lnTo>
                    <a:pt x="883" y="62385"/>
                  </a:lnTo>
                  <a:lnTo>
                    <a:pt x="0" y="58523"/>
                  </a:lnTo>
                  <a:lnTo>
                    <a:pt x="904" y="50469"/>
                  </a:lnTo>
                  <a:lnTo>
                    <a:pt x="2129" y="46346"/>
                  </a:lnTo>
                  <a:lnTo>
                    <a:pt x="11019" y="38002"/>
                  </a:lnTo>
                  <a:lnTo>
                    <a:pt x="49836" y="17776"/>
                  </a:lnTo>
                  <a:lnTo>
                    <a:pt x="90743" y="6365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4147">
              <a:extLst>
                <a:ext uri="{FF2B5EF4-FFF2-40B4-BE49-F238E27FC236}">
                  <a16:creationId xmlns:a16="http://schemas.microsoft.com/office/drawing/2014/main" xmlns="" id="{A00B1A11-5B71-4FC1-93CD-1907528F87B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872430" y="3136900"/>
              <a:ext cx="116121" cy="15182"/>
            </a:xfrm>
            <a:custGeom>
              <a:avLst/>
              <a:gdLst/>
              <a:ahLst/>
              <a:cxnLst/>
              <a:rect l="0" t="0" r="0" b="0"/>
              <a:pathLst>
                <a:path w="116121" h="15182">
                  <a:moveTo>
                    <a:pt x="8170" y="0"/>
                  </a:moveTo>
                  <a:lnTo>
                    <a:pt x="8170" y="0"/>
                  </a:lnTo>
                  <a:lnTo>
                    <a:pt x="1427" y="6742"/>
                  </a:lnTo>
                  <a:lnTo>
                    <a:pt x="148" y="9433"/>
                  </a:lnTo>
                  <a:lnTo>
                    <a:pt x="0" y="11933"/>
                  </a:lnTo>
                  <a:lnTo>
                    <a:pt x="607" y="14305"/>
                  </a:lnTo>
                  <a:lnTo>
                    <a:pt x="4539" y="15181"/>
                  </a:lnTo>
                  <a:lnTo>
                    <a:pt x="39960" y="11518"/>
                  </a:lnTo>
                  <a:lnTo>
                    <a:pt x="78030" y="6000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4148">
              <a:extLst>
                <a:ext uri="{FF2B5EF4-FFF2-40B4-BE49-F238E27FC236}">
                  <a16:creationId xmlns:a16="http://schemas.microsoft.com/office/drawing/2014/main" xmlns="" id="{6049E7CF-92A5-4E15-BADA-D956CC3546B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229323" y="3013180"/>
              <a:ext cx="83078" cy="231671"/>
            </a:xfrm>
            <a:custGeom>
              <a:avLst/>
              <a:gdLst/>
              <a:ahLst/>
              <a:cxnLst/>
              <a:rect l="0" t="0" r="0" b="0"/>
              <a:pathLst>
                <a:path w="83078" h="231671">
                  <a:moveTo>
                    <a:pt x="83077" y="9420"/>
                  </a:moveTo>
                  <a:lnTo>
                    <a:pt x="83077" y="9420"/>
                  </a:lnTo>
                  <a:lnTo>
                    <a:pt x="83075" y="6049"/>
                  </a:lnTo>
                  <a:lnTo>
                    <a:pt x="81196" y="2513"/>
                  </a:lnTo>
                  <a:lnTo>
                    <a:pt x="79706" y="582"/>
                  </a:lnTo>
                  <a:lnTo>
                    <a:pt x="77301" y="0"/>
                  </a:lnTo>
                  <a:lnTo>
                    <a:pt x="70868" y="1235"/>
                  </a:lnTo>
                  <a:lnTo>
                    <a:pt x="59312" y="5897"/>
                  </a:lnTo>
                  <a:lnTo>
                    <a:pt x="43579" y="21860"/>
                  </a:lnTo>
                  <a:lnTo>
                    <a:pt x="25512" y="57948"/>
                  </a:lnTo>
                  <a:lnTo>
                    <a:pt x="10124" y="104389"/>
                  </a:lnTo>
                  <a:lnTo>
                    <a:pt x="0" y="150526"/>
                  </a:lnTo>
                  <a:lnTo>
                    <a:pt x="2644" y="188734"/>
                  </a:lnTo>
                  <a:lnTo>
                    <a:pt x="10640" y="207649"/>
                  </a:lnTo>
                  <a:lnTo>
                    <a:pt x="15735" y="215656"/>
                  </a:lnTo>
                  <a:lnTo>
                    <a:pt x="21954" y="220994"/>
                  </a:lnTo>
                  <a:lnTo>
                    <a:pt x="51327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4149">
              <a:extLst>
                <a:ext uri="{FF2B5EF4-FFF2-40B4-BE49-F238E27FC236}">
                  <a16:creationId xmlns:a16="http://schemas.microsoft.com/office/drawing/2014/main" xmlns="" id="{B99EE83B-B3FA-4841-945A-F032E1E2BF9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052050" y="3195456"/>
              <a:ext cx="69851" cy="144645"/>
            </a:xfrm>
            <a:custGeom>
              <a:avLst/>
              <a:gdLst/>
              <a:ahLst/>
              <a:cxnLst/>
              <a:rect l="0" t="0" r="0" b="0"/>
              <a:pathLst>
                <a:path w="69851" h="144645">
                  <a:moveTo>
                    <a:pt x="69850" y="17644"/>
                  </a:moveTo>
                  <a:lnTo>
                    <a:pt x="69850" y="17644"/>
                  </a:lnTo>
                  <a:lnTo>
                    <a:pt x="69848" y="3339"/>
                  </a:lnTo>
                  <a:lnTo>
                    <a:pt x="69145" y="1757"/>
                  </a:lnTo>
                  <a:lnTo>
                    <a:pt x="67969" y="703"/>
                  </a:lnTo>
                  <a:lnTo>
                    <a:pt x="66479" y="0"/>
                  </a:lnTo>
                  <a:lnTo>
                    <a:pt x="61061" y="1100"/>
                  </a:lnTo>
                  <a:lnTo>
                    <a:pt x="42714" y="10927"/>
                  </a:lnTo>
                  <a:lnTo>
                    <a:pt x="18407" y="31360"/>
                  </a:lnTo>
                  <a:lnTo>
                    <a:pt x="11020" y="45226"/>
                  </a:lnTo>
                  <a:lnTo>
                    <a:pt x="7272" y="69581"/>
                  </a:lnTo>
                  <a:lnTo>
                    <a:pt x="5726" y="112343"/>
                  </a:lnTo>
                  <a:lnTo>
                    <a:pt x="0" y="14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4150">
              <a:extLst>
                <a:ext uri="{FF2B5EF4-FFF2-40B4-BE49-F238E27FC236}">
                  <a16:creationId xmlns:a16="http://schemas.microsoft.com/office/drawing/2014/main" xmlns="" id="{4A3931B7-D457-486F-895B-69EB69EF71E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013950" y="31940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29066" y="50315"/>
                  </a:lnTo>
                  <a:lnTo>
                    <a:pt x="381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4151">
              <a:extLst>
                <a:ext uri="{FF2B5EF4-FFF2-40B4-BE49-F238E27FC236}">
                  <a16:creationId xmlns:a16="http://schemas.microsoft.com/office/drawing/2014/main" xmlns="" id="{7378B195-E684-4619-A9D3-A281CF2C63D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979148" y="3061951"/>
              <a:ext cx="127003" cy="30500"/>
            </a:xfrm>
            <a:custGeom>
              <a:avLst/>
              <a:gdLst/>
              <a:ahLst/>
              <a:cxnLst/>
              <a:rect l="0" t="0" r="0" b="0"/>
              <a:pathLst>
                <a:path w="127003" h="30500">
                  <a:moveTo>
                    <a:pt x="2" y="30499"/>
                  </a:moveTo>
                  <a:lnTo>
                    <a:pt x="2" y="30499"/>
                  </a:lnTo>
                  <a:lnTo>
                    <a:pt x="0" y="21661"/>
                  </a:lnTo>
                  <a:lnTo>
                    <a:pt x="1413" y="19668"/>
                  </a:lnTo>
                  <a:lnTo>
                    <a:pt x="6745" y="15572"/>
                  </a:lnTo>
                  <a:lnTo>
                    <a:pt x="46454" y="5084"/>
                  </a:lnTo>
                  <a:lnTo>
                    <a:pt x="90554" y="0"/>
                  </a:lnTo>
                  <a:lnTo>
                    <a:pt x="127002" y="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SMARTInkShape-4152">
              <a:extLst>
                <a:ext uri="{FF2B5EF4-FFF2-40B4-BE49-F238E27FC236}">
                  <a16:creationId xmlns:a16="http://schemas.microsoft.com/office/drawing/2014/main" xmlns="" id="{EAC4391E-2425-4FBA-95DD-C0519FE3D13F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464800" y="3009900"/>
              <a:ext cx="96038" cy="222251"/>
            </a:xfrm>
            <a:custGeom>
              <a:avLst/>
              <a:gdLst/>
              <a:ahLst/>
              <a:cxnLst/>
              <a:rect l="0" t="0" r="0" b="0"/>
              <a:pathLst>
                <a:path w="96038" h="222251">
                  <a:moveTo>
                    <a:pt x="57150" y="0"/>
                  </a:moveTo>
                  <a:lnTo>
                    <a:pt x="57150" y="0"/>
                  </a:lnTo>
                  <a:lnTo>
                    <a:pt x="78802" y="44240"/>
                  </a:lnTo>
                  <a:lnTo>
                    <a:pt x="92259" y="79901"/>
                  </a:lnTo>
                  <a:lnTo>
                    <a:pt x="96037" y="106067"/>
                  </a:lnTo>
                  <a:lnTo>
                    <a:pt x="93012" y="129456"/>
                  </a:lnTo>
                  <a:lnTo>
                    <a:pt x="76634" y="165828"/>
                  </a:lnTo>
                  <a:lnTo>
                    <a:pt x="58049" y="185179"/>
                  </a:lnTo>
                  <a:lnTo>
                    <a:pt x="12244" y="21506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SMARTInkShape-4153">
              <a:extLst>
                <a:ext uri="{FF2B5EF4-FFF2-40B4-BE49-F238E27FC236}">
                  <a16:creationId xmlns:a16="http://schemas.microsoft.com/office/drawing/2014/main" xmlns="" id="{2C633F35-5A15-4712-B71D-4F994827651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332855" y="3099139"/>
              <a:ext cx="106546" cy="101262"/>
            </a:xfrm>
            <a:custGeom>
              <a:avLst/>
              <a:gdLst/>
              <a:ahLst/>
              <a:cxnLst/>
              <a:rect l="0" t="0" r="0" b="0"/>
              <a:pathLst>
                <a:path w="106546" h="101262">
                  <a:moveTo>
                    <a:pt x="17645" y="12361"/>
                  </a:moveTo>
                  <a:lnTo>
                    <a:pt x="17645" y="12361"/>
                  </a:lnTo>
                  <a:lnTo>
                    <a:pt x="0" y="806"/>
                  </a:lnTo>
                  <a:lnTo>
                    <a:pt x="943" y="424"/>
                  </a:lnTo>
                  <a:lnTo>
                    <a:pt x="5753" y="0"/>
                  </a:lnTo>
                  <a:lnTo>
                    <a:pt x="19763" y="6504"/>
                  </a:lnTo>
                  <a:lnTo>
                    <a:pt x="37324" y="20738"/>
                  </a:lnTo>
                  <a:lnTo>
                    <a:pt x="45911" y="34194"/>
                  </a:lnTo>
                  <a:lnTo>
                    <a:pt x="49188" y="41732"/>
                  </a:lnTo>
                  <a:lnTo>
                    <a:pt x="49962" y="48875"/>
                  </a:lnTo>
                  <a:lnTo>
                    <a:pt x="47060" y="62456"/>
                  </a:lnTo>
                  <a:lnTo>
                    <a:pt x="39185" y="73666"/>
                  </a:lnTo>
                  <a:lnTo>
                    <a:pt x="29334" y="81941"/>
                  </a:lnTo>
                  <a:lnTo>
                    <a:pt x="20253" y="85619"/>
                  </a:lnTo>
                  <a:lnTo>
                    <a:pt x="17267" y="85894"/>
                  </a:lnTo>
                  <a:lnTo>
                    <a:pt x="15276" y="85372"/>
                  </a:lnTo>
                  <a:lnTo>
                    <a:pt x="13949" y="84318"/>
                  </a:lnTo>
                  <a:lnTo>
                    <a:pt x="13770" y="82204"/>
                  </a:lnTo>
                  <a:lnTo>
                    <a:pt x="15453" y="76093"/>
                  </a:lnTo>
                  <a:lnTo>
                    <a:pt x="27108" y="61348"/>
                  </a:lnTo>
                  <a:lnTo>
                    <a:pt x="71207" y="24902"/>
                  </a:lnTo>
                  <a:lnTo>
                    <a:pt x="97360" y="2278"/>
                  </a:lnTo>
                  <a:lnTo>
                    <a:pt x="76348" y="32339"/>
                  </a:lnTo>
                  <a:lnTo>
                    <a:pt x="70787" y="54107"/>
                  </a:lnTo>
                  <a:lnTo>
                    <a:pt x="72510" y="75060"/>
                  </a:lnTo>
                  <a:lnTo>
                    <a:pt x="77542" y="86323"/>
                  </a:lnTo>
                  <a:lnTo>
                    <a:pt x="80857" y="91303"/>
                  </a:lnTo>
                  <a:lnTo>
                    <a:pt x="85188" y="94622"/>
                  </a:lnTo>
                  <a:lnTo>
                    <a:pt x="106545" y="101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4154">
              <a:extLst>
                <a:ext uri="{FF2B5EF4-FFF2-40B4-BE49-F238E27FC236}">
                  <a16:creationId xmlns:a16="http://schemas.microsoft.com/office/drawing/2014/main" xmlns="" id="{C14135C2-34AD-4F72-B3F3-DB6FF34F3B3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721850" y="2927873"/>
              <a:ext cx="24741" cy="387073"/>
            </a:xfrm>
            <a:custGeom>
              <a:avLst/>
              <a:gdLst/>
              <a:ahLst/>
              <a:cxnLst/>
              <a:rect l="0" t="0" r="0" b="0"/>
              <a:pathLst>
                <a:path w="24741" h="387073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8789" y="43491"/>
                  </a:lnTo>
                  <a:lnTo>
                    <a:pt x="15195" y="81127"/>
                  </a:lnTo>
                  <a:lnTo>
                    <a:pt x="20393" y="128429"/>
                  </a:lnTo>
                  <a:lnTo>
                    <a:pt x="22061" y="153178"/>
                  </a:lnTo>
                  <a:lnTo>
                    <a:pt x="23176" y="178144"/>
                  </a:lnTo>
                  <a:lnTo>
                    <a:pt x="23917" y="203255"/>
                  </a:lnTo>
                  <a:lnTo>
                    <a:pt x="24740" y="249971"/>
                  </a:lnTo>
                  <a:lnTo>
                    <a:pt x="23695" y="292136"/>
                  </a:lnTo>
                  <a:lnTo>
                    <a:pt x="18528" y="327338"/>
                  </a:lnTo>
                  <a:lnTo>
                    <a:pt x="13851" y="372855"/>
                  </a:lnTo>
                  <a:lnTo>
                    <a:pt x="13212" y="383675"/>
                  </a:lnTo>
                  <a:lnTo>
                    <a:pt x="13746" y="386136"/>
                  </a:lnTo>
                  <a:lnTo>
                    <a:pt x="14811" y="387072"/>
                  </a:lnTo>
                  <a:lnTo>
                    <a:pt x="19050" y="386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4155">
              <a:extLst>
                <a:ext uri="{FF2B5EF4-FFF2-40B4-BE49-F238E27FC236}">
                  <a16:creationId xmlns:a16="http://schemas.microsoft.com/office/drawing/2014/main" xmlns="" id="{A76579B5-D6D6-4359-8E2C-1DD709251334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861550" y="3043415"/>
              <a:ext cx="12195" cy="224925"/>
            </a:xfrm>
            <a:custGeom>
              <a:avLst/>
              <a:gdLst/>
              <a:ahLst/>
              <a:cxnLst/>
              <a:rect l="0" t="0" r="0" b="0"/>
              <a:pathLst>
                <a:path w="12195" h="224925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3371" y="2129"/>
                  </a:lnTo>
                  <a:lnTo>
                    <a:pt x="10124" y="40998"/>
                  </a:lnTo>
                  <a:lnTo>
                    <a:pt x="11557" y="72980"/>
                  </a:lnTo>
                  <a:lnTo>
                    <a:pt x="12194" y="106479"/>
                  </a:lnTo>
                  <a:lnTo>
                    <a:pt x="11767" y="139477"/>
                  </a:lnTo>
                  <a:lnTo>
                    <a:pt x="7563" y="183704"/>
                  </a:lnTo>
                  <a:lnTo>
                    <a:pt x="759" y="224924"/>
                  </a:lnTo>
                  <a:lnTo>
                    <a:pt x="0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2" name="SMARTInkShape-Group868">
            <a:extLst>
              <a:ext uri="{FF2B5EF4-FFF2-40B4-BE49-F238E27FC236}">
                <a16:creationId xmlns:a16="http://schemas.microsoft.com/office/drawing/2014/main" xmlns="" id="{5444F822-9AD2-4CBE-9664-465DE6E48124}"/>
              </a:ext>
            </a:extLst>
          </p:cNvPr>
          <p:cNvGrpSpPr/>
          <p:nvPr/>
        </p:nvGrpSpPr>
        <p:grpSpPr>
          <a:xfrm>
            <a:off x="1397262" y="4126387"/>
            <a:ext cx="374389" cy="2318864"/>
            <a:chOff x="1397262" y="4126387"/>
            <a:chExt cx="374389" cy="2318864"/>
          </a:xfrm>
        </p:grpSpPr>
        <p:sp>
          <p:nvSpPr>
            <p:cNvPr id="1577" name="SMARTInkShape-4156">
              <a:extLst>
                <a:ext uri="{FF2B5EF4-FFF2-40B4-BE49-F238E27FC236}">
                  <a16:creationId xmlns:a16="http://schemas.microsoft.com/office/drawing/2014/main" xmlns="" id="{5B3FEDB4-F3AB-444D-AA71-261BFDA83B1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397262" y="4126387"/>
              <a:ext cx="272789" cy="274082"/>
            </a:xfrm>
            <a:custGeom>
              <a:avLst/>
              <a:gdLst/>
              <a:ahLst/>
              <a:cxnLst/>
              <a:rect l="0" t="0" r="0" b="0"/>
              <a:pathLst>
                <a:path w="272789" h="274082">
                  <a:moveTo>
                    <a:pt x="6088" y="58263"/>
                  </a:moveTo>
                  <a:lnTo>
                    <a:pt x="6088" y="58263"/>
                  </a:lnTo>
                  <a:lnTo>
                    <a:pt x="2717" y="58263"/>
                  </a:lnTo>
                  <a:lnTo>
                    <a:pt x="1724" y="57557"/>
                  </a:lnTo>
                  <a:lnTo>
                    <a:pt x="1062" y="56381"/>
                  </a:lnTo>
                  <a:lnTo>
                    <a:pt x="0" y="49425"/>
                  </a:lnTo>
                  <a:lnTo>
                    <a:pt x="1736" y="45398"/>
                  </a:lnTo>
                  <a:lnTo>
                    <a:pt x="11996" y="29888"/>
                  </a:lnTo>
                  <a:lnTo>
                    <a:pt x="26888" y="18497"/>
                  </a:lnTo>
                  <a:lnTo>
                    <a:pt x="60490" y="2313"/>
                  </a:lnTo>
                  <a:lnTo>
                    <a:pt x="74717" y="0"/>
                  </a:lnTo>
                  <a:lnTo>
                    <a:pt x="101097" y="4264"/>
                  </a:lnTo>
                  <a:lnTo>
                    <a:pt x="116946" y="9886"/>
                  </a:lnTo>
                  <a:lnTo>
                    <a:pt x="120210" y="14723"/>
                  </a:lnTo>
                  <a:lnTo>
                    <a:pt x="124804" y="38385"/>
                  </a:lnTo>
                  <a:lnTo>
                    <a:pt x="126483" y="84974"/>
                  </a:lnTo>
                  <a:lnTo>
                    <a:pt x="120207" y="128920"/>
                  </a:lnTo>
                  <a:lnTo>
                    <a:pt x="100048" y="170423"/>
                  </a:lnTo>
                  <a:lnTo>
                    <a:pt x="72312" y="209378"/>
                  </a:lnTo>
                  <a:lnTo>
                    <a:pt x="31072" y="255241"/>
                  </a:lnTo>
                  <a:lnTo>
                    <a:pt x="20545" y="266018"/>
                  </a:lnTo>
                  <a:lnTo>
                    <a:pt x="20665" y="266616"/>
                  </a:lnTo>
                  <a:lnTo>
                    <a:pt x="21450" y="267015"/>
                  </a:lnTo>
                  <a:lnTo>
                    <a:pt x="27808" y="269457"/>
                  </a:lnTo>
                  <a:lnTo>
                    <a:pt x="31151" y="271026"/>
                  </a:lnTo>
                  <a:lnTo>
                    <a:pt x="68346" y="273544"/>
                  </a:lnTo>
                  <a:lnTo>
                    <a:pt x="113984" y="273979"/>
                  </a:lnTo>
                  <a:lnTo>
                    <a:pt x="151643" y="274081"/>
                  </a:lnTo>
                  <a:lnTo>
                    <a:pt x="188137" y="272245"/>
                  </a:lnTo>
                  <a:lnTo>
                    <a:pt x="232889" y="269126"/>
                  </a:lnTo>
                  <a:lnTo>
                    <a:pt x="272788" y="267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4157">
              <a:extLst>
                <a:ext uri="{FF2B5EF4-FFF2-40B4-BE49-F238E27FC236}">
                  <a16:creationId xmlns:a16="http://schemas.microsoft.com/office/drawing/2014/main" xmlns="" id="{12A6D340-B2C0-4B57-B756-CA5A3AA358C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465367" y="4743450"/>
              <a:ext cx="155708" cy="244748"/>
            </a:xfrm>
            <a:custGeom>
              <a:avLst/>
              <a:gdLst/>
              <a:ahLst/>
              <a:cxnLst/>
              <a:rect l="0" t="0" r="0" b="0"/>
              <a:pathLst>
                <a:path w="155708" h="244748">
                  <a:moveTo>
                    <a:pt x="147533" y="0"/>
                  </a:moveTo>
                  <a:lnTo>
                    <a:pt x="147533" y="0"/>
                  </a:lnTo>
                  <a:lnTo>
                    <a:pt x="135291" y="705"/>
                  </a:lnTo>
                  <a:lnTo>
                    <a:pt x="101155" y="5761"/>
                  </a:lnTo>
                  <a:lnTo>
                    <a:pt x="56959" y="6272"/>
                  </a:lnTo>
                  <a:lnTo>
                    <a:pt x="31248" y="9697"/>
                  </a:lnTo>
                  <a:lnTo>
                    <a:pt x="18004" y="15129"/>
                  </a:lnTo>
                  <a:lnTo>
                    <a:pt x="12497" y="18552"/>
                  </a:lnTo>
                  <a:lnTo>
                    <a:pt x="4497" y="29882"/>
                  </a:lnTo>
                  <a:lnTo>
                    <a:pt x="0" y="43620"/>
                  </a:lnTo>
                  <a:lnTo>
                    <a:pt x="354" y="56781"/>
                  </a:lnTo>
                  <a:lnTo>
                    <a:pt x="11399" y="86840"/>
                  </a:lnTo>
                  <a:lnTo>
                    <a:pt x="31664" y="124039"/>
                  </a:lnTo>
                  <a:lnTo>
                    <a:pt x="32892" y="125026"/>
                  </a:lnTo>
                  <a:lnTo>
                    <a:pt x="36139" y="126123"/>
                  </a:lnTo>
                  <a:lnTo>
                    <a:pt x="37993" y="125004"/>
                  </a:lnTo>
                  <a:lnTo>
                    <a:pt x="47918" y="114951"/>
                  </a:lnTo>
                  <a:lnTo>
                    <a:pt x="55282" y="111061"/>
                  </a:lnTo>
                  <a:lnTo>
                    <a:pt x="75270" y="108564"/>
                  </a:lnTo>
                  <a:lnTo>
                    <a:pt x="105977" y="111442"/>
                  </a:lnTo>
                  <a:lnTo>
                    <a:pt x="120597" y="118674"/>
                  </a:lnTo>
                  <a:lnTo>
                    <a:pt x="138846" y="134646"/>
                  </a:lnTo>
                  <a:lnTo>
                    <a:pt x="151309" y="152784"/>
                  </a:lnTo>
                  <a:lnTo>
                    <a:pt x="154284" y="159006"/>
                  </a:lnTo>
                  <a:lnTo>
                    <a:pt x="155707" y="173445"/>
                  </a:lnTo>
                  <a:lnTo>
                    <a:pt x="155099" y="181247"/>
                  </a:lnTo>
                  <a:lnTo>
                    <a:pt x="146898" y="195559"/>
                  </a:lnTo>
                  <a:lnTo>
                    <a:pt x="118637" y="221995"/>
                  </a:lnTo>
                  <a:lnTo>
                    <a:pt x="90837" y="237853"/>
                  </a:lnTo>
                  <a:lnTo>
                    <a:pt x="63628" y="244747"/>
                  </a:lnTo>
                  <a:lnTo>
                    <a:pt x="3958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4158">
              <a:extLst>
                <a:ext uri="{FF2B5EF4-FFF2-40B4-BE49-F238E27FC236}">
                  <a16:creationId xmlns:a16="http://schemas.microsoft.com/office/drawing/2014/main" xmlns="" id="{C6F24544-971D-4E02-A302-E35F05BA777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562100" y="5454911"/>
              <a:ext cx="120210" cy="285101"/>
            </a:xfrm>
            <a:custGeom>
              <a:avLst/>
              <a:gdLst/>
              <a:ahLst/>
              <a:cxnLst/>
              <a:rect l="0" t="0" r="0" b="0"/>
              <a:pathLst>
                <a:path w="120210" h="285101">
                  <a:moveTo>
                    <a:pt x="95250" y="6089"/>
                  </a:moveTo>
                  <a:lnTo>
                    <a:pt x="95250" y="6089"/>
                  </a:lnTo>
                  <a:lnTo>
                    <a:pt x="95250" y="2718"/>
                  </a:lnTo>
                  <a:lnTo>
                    <a:pt x="94544" y="1725"/>
                  </a:lnTo>
                  <a:lnTo>
                    <a:pt x="93368" y="1063"/>
                  </a:lnTo>
                  <a:lnTo>
                    <a:pt x="86412" y="0"/>
                  </a:lnTo>
                  <a:lnTo>
                    <a:pt x="73581" y="9929"/>
                  </a:lnTo>
                  <a:lnTo>
                    <a:pt x="50283" y="49573"/>
                  </a:lnTo>
                  <a:lnTo>
                    <a:pt x="37870" y="81154"/>
                  </a:lnTo>
                  <a:lnTo>
                    <a:pt x="27179" y="116356"/>
                  </a:lnTo>
                  <a:lnTo>
                    <a:pt x="19135" y="153875"/>
                  </a:lnTo>
                  <a:lnTo>
                    <a:pt x="15560" y="194067"/>
                  </a:lnTo>
                  <a:lnTo>
                    <a:pt x="16919" y="239508"/>
                  </a:lnTo>
                  <a:lnTo>
                    <a:pt x="23747" y="260115"/>
                  </a:lnTo>
                  <a:lnTo>
                    <a:pt x="33838" y="274916"/>
                  </a:lnTo>
                  <a:lnTo>
                    <a:pt x="45378" y="283848"/>
                  </a:lnTo>
                  <a:lnTo>
                    <a:pt x="52124" y="285100"/>
                  </a:lnTo>
                  <a:lnTo>
                    <a:pt x="67146" y="282729"/>
                  </a:lnTo>
                  <a:lnTo>
                    <a:pt x="88099" y="270090"/>
                  </a:lnTo>
                  <a:lnTo>
                    <a:pt x="107713" y="246197"/>
                  </a:lnTo>
                  <a:lnTo>
                    <a:pt x="120188" y="220146"/>
                  </a:lnTo>
                  <a:lnTo>
                    <a:pt x="120209" y="204942"/>
                  </a:lnTo>
                  <a:lnTo>
                    <a:pt x="118239" y="197925"/>
                  </a:lnTo>
                  <a:lnTo>
                    <a:pt x="108525" y="186364"/>
                  </a:lnTo>
                  <a:lnTo>
                    <a:pt x="101983" y="181305"/>
                  </a:lnTo>
                  <a:lnTo>
                    <a:pt x="85307" y="175685"/>
                  </a:lnTo>
                  <a:lnTo>
                    <a:pt x="75922" y="174186"/>
                  </a:lnTo>
                  <a:lnTo>
                    <a:pt x="54204" y="178165"/>
                  </a:lnTo>
                  <a:lnTo>
                    <a:pt x="32557" y="187695"/>
                  </a:lnTo>
                  <a:lnTo>
                    <a:pt x="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4159">
              <a:extLst>
                <a:ext uri="{FF2B5EF4-FFF2-40B4-BE49-F238E27FC236}">
                  <a16:creationId xmlns:a16="http://schemas.microsoft.com/office/drawing/2014/main" xmlns="" id="{1A250725-DE6B-469B-810F-B66F9A518B6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537223" y="6162999"/>
              <a:ext cx="194942" cy="282252"/>
            </a:xfrm>
            <a:custGeom>
              <a:avLst/>
              <a:gdLst/>
              <a:ahLst/>
              <a:cxnLst/>
              <a:rect l="0" t="0" r="0" b="0"/>
              <a:pathLst>
                <a:path w="194942" h="282252">
                  <a:moveTo>
                    <a:pt x="12177" y="2851"/>
                  </a:moveTo>
                  <a:lnTo>
                    <a:pt x="12177" y="2851"/>
                  </a:lnTo>
                  <a:lnTo>
                    <a:pt x="1242" y="2849"/>
                  </a:lnTo>
                  <a:lnTo>
                    <a:pt x="654" y="3556"/>
                  </a:lnTo>
                  <a:lnTo>
                    <a:pt x="0" y="6222"/>
                  </a:lnTo>
                  <a:lnTo>
                    <a:pt x="1237" y="7920"/>
                  </a:lnTo>
                  <a:lnTo>
                    <a:pt x="6374" y="11690"/>
                  </a:lnTo>
                  <a:lnTo>
                    <a:pt x="20571" y="17778"/>
                  </a:lnTo>
                  <a:lnTo>
                    <a:pt x="55175" y="20381"/>
                  </a:lnTo>
                  <a:lnTo>
                    <a:pt x="90534" y="16590"/>
                  </a:lnTo>
                  <a:lnTo>
                    <a:pt x="130565" y="10999"/>
                  </a:lnTo>
                  <a:lnTo>
                    <a:pt x="172649" y="2787"/>
                  </a:lnTo>
                  <a:lnTo>
                    <a:pt x="185804" y="0"/>
                  </a:lnTo>
                  <a:lnTo>
                    <a:pt x="189311" y="246"/>
                  </a:lnTo>
                  <a:lnTo>
                    <a:pt x="191650" y="1113"/>
                  </a:lnTo>
                  <a:lnTo>
                    <a:pt x="193209" y="3104"/>
                  </a:lnTo>
                  <a:lnTo>
                    <a:pt x="194941" y="9079"/>
                  </a:lnTo>
                  <a:lnTo>
                    <a:pt x="190067" y="18319"/>
                  </a:lnTo>
                  <a:lnTo>
                    <a:pt x="181550" y="31598"/>
                  </a:lnTo>
                  <a:lnTo>
                    <a:pt x="162703" y="76498"/>
                  </a:lnTo>
                  <a:lnTo>
                    <a:pt x="144972" y="120157"/>
                  </a:lnTo>
                  <a:lnTo>
                    <a:pt x="132580" y="155882"/>
                  </a:lnTo>
                  <a:lnTo>
                    <a:pt x="120017" y="202332"/>
                  </a:lnTo>
                  <a:lnTo>
                    <a:pt x="111157" y="249712"/>
                  </a:lnTo>
                  <a:lnTo>
                    <a:pt x="107427" y="282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4160">
              <a:extLst>
                <a:ext uri="{FF2B5EF4-FFF2-40B4-BE49-F238E27FC236}">
                  <a16:creationId xmlns:a16="http://schemas.microsoft.com/office/drawing/2014/main" xmlns="" id="{93D33019-392C-4E6B-AA5D-6FF90E054B2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543933" y="6350000"/>
              <a:ext cx="227718" cy="44451"/>
            </a:xfrm>
            <a:custGeom>
              <a:avLst/>
              <a:gdLst/>
              <a:ahLst/>
              <a:cxnLst/>
              <a:rect l="0" t="0" r="0" b="0"/>
              <a:pathLst>
                <a:path w="22771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44448"/>
                  </a:lnTo>
                  <a:lnTo>
                    <a:pt x="17322" y="43039"/>
                  </a:lnTo>
                  <a:lnTo>
                    <a:pt x="53351" y="34310"/>
                  </a:lnTo>
                  <a:lnTo>
                    <a:pt x="86016" y="26774"/>
                  </a:lnTo>
                  <a:lnTo>
                    <a:pt x="123581" y="16838"/>
                  </a:lnTo>
                  <a:lnTo>
                    <a:pt x="161679" y="7483"/>
                  </a:lnTo>
                  <a:lnTo>
                    <a:pt x="205955" y="2217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3" name="SMARTInkShape-Group869">
            <a:extLst>
              <a:ext uri="{FF2B5EF4-FFF2-40B4-BE49-F238E27FC236}">
                <a16:creationId xmlns:a16="http://schemas.microsoft.com/office/drawing/2014/main" xmlns="" id="{C63EFFB3-6449-4FA0-B1A0-05DD8236FD67}"/>
              </a:ext>
            </a:extLst>
          </p:cNvPr>
          <p:cNvGrpSpPr/>
          <p:nvPr/>
        </p:nvGrpSpPr>
        <p:grpSpPr>
          <a:xfrm>
            <a:off x="1317429" y="1892300"/>
            <a:ext cx="1317822" cy="685801"/>
            <a:chOff x="1317429" y="1892300"/>
            <a:chExt cx="1317822" cy="685801"/>
          </a:xfrm>
        </p:grpSpPr>
        <p:sp>
          <p:nvSpPr>
            <p:cNvPr id="1583" name="SMARTInkShape-4161">
              <a:extLst>
                <a:ext uri="{FF2B5EF4-FFF2-40B4-BE49-F238E27FC236}">
                  <a16:creationId xmlns:a16="http://schemas.microsoft.com/office/drawing/2014/main" xmlns="" id="{4973B505-0C75-4985-9195-B2EF8E24467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451100" y="20891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5626" y="5644"/>
                  </a:lnTo>
                  <a:lnTo>
                    <a:pt x="91130" y="198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4162">
              <a:extLst>
                <a:ext uri="{FF2B5EF4-FFF2-40B4-BE49-F238E27FC236}">
                  <a16:creationId xmlns:a16="http://schemas.microsoft.com/office/drawing/2014/main" xmlns="" id="{F47B26E8-2ED3-481D-8A72-3DF80A987EC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352550" y="2076450"/>
              <a:ext cx="190501" cy="47822"/>
            </a:xfrm>
            <a:custGeom>
              <a:avLst/>
              <a:gdLst/>
              <a:ahLst/>
              <a:cxnLst/>
              <a:rect l="0" t="0" r="0" b="0"/>
              <a:pathLst>
                <a:path w="190501" h="47822">
                  <a:moveTo>
                    <a:pt x="0" y="44450"/>
                  </a:moveTo>
                  <a:lnTo>
                    <a:pt x="0" y="44450"/>
                  </a:lnTo>
                  <a:lnTo>
                    <a:pt x="13484" y="47821"/>
                  </a:lnTo>
                  <a:lnTo>
                    <a:pt x="48837" y="43175"/>
                  </a:lnTo>
                  <a:lnTo>
                    <a:pt x="82854" y="34711"/>
                  </a:lnTo>
                  <a:lnTo>
                    <a:pt x="120079" y="23894"/>
                  </a:lnTo>
                  <a:lnTo>
                    <a:pt x="167126" y="802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4163">
              <a:extLst>
                <a:ext uri="{FF2B5EF4-FFF2-40B4-BE49-F238E27FC236}">
                  <a16:creationId xmlns:a16="http://schemas.microsoft.com/office/drawing/2014/main" xmlns="" id="{16AAB8A1-E558-4272-89AA-5C70547665EC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950333" y="2064273"/>
              <a:ext cx="189618" cy="195388"/>
            </a:xfrm>
            <a:custGeom>
              <a:avLst/>
              <a:gdLst/>
              <a:ahLst/>
              <a:cxnLst/>
              <a:rect l="0" t="0" r="0" b="0"/>
              <a:pathLst>
                <a:path w="189618" h="19538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5154" y="261"/>
                  </a:lnTo>
                  <a:lnTo>
                    <a:pt x="9492" y="0"/>
                  </a:lnTo>
                  <a:lnTo>
                    <a:pt x="32451" y="13116"/>
                  </a:lnTo>
                  <a:lnTo>
                    <a:pt x="61597" y="38247"/>
                  </a:lnTo>
                  <a:lnTo>
                    <a:pt x="67581" y="50018"/>
                  </a:lnTo>
                  <a:lnTo>
                    <a:pt x="72349" y="78149"/>
                  </a:lnTo>
                  <a:lnTo>
                    <a:pt x="60954" y="125720"/>
                  </a:lnTo>
                  <a:lnTo>
                    <a:pt x="39703" y="165450"/>
                  </a:lnTo>
                  <a:lnTo>
                    <a:pt x="18904" y="189452"/>
                  </a:lnTo>
                  <a:lnTo>
                    <a:pt x="9557" y="194918"/>
                  </a:lnTo>
                  <a:lnTo>
                    <a:pt x="6077" y="195387"/>
                  </a:lnTo>
                  <a:lnTo>
                    <a:pt x="5874" y="191467"/>
                  </a:lnTo>
                  <a:lnTo>
                    <a:pt x="17111" y="165018"/>
                  </a:lnTo>
                  <a:lnTo>
                    <a:pt x="41451" y="126216"/>
                  </a:lnTo>
                  <a:lnTo>
                    <a:pt x="67556" y="85556"/>
                  </a:lnTo>
                  <a:lnTo>
                    <a:pt x="107909" y="46595"/>
                  </a:lnTo>
                  <a:lnTo>
                    <a:pt x="111861" y="45000"/>
                  </a:lnTo>
                  <a:lnTo>
                    <a:pt x="114497" y="45348"/>
                  </a:lnTo>
                  <a:lnTo>
                    <a:pt x="116253" y="46991"/>
                  </a:lnTo>
                  <a:lnTo>
                    <a:pt x="115355" y="66158"/>
                  </a:lnTo>
                  <a:lnTo>
                    <a:pt x="110847" y="108604"/>
                  </a:lnTo>
                  <a:lnTo>
                    <a:pt x="114862" y="130293"/>
                  </a:lnTo>
                  <a:lnTo>
                    <a:pt x="125113" y="146047"/>
                  </a:lnTo>
                  <a:lnTo>
                    <a:pt x="131797" y="152223"/>
                  </a:lnTo>
                  <a:lnTo>
                    <a:pt x="152395" y="159087"/>
                  </a:lnTo>
                  <a:lnTo>
                    <a:pt x="189617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4164">
              <a:extLst>
                <a:ext uri="{FF2B5EF4-FFF2-40B4-BE49-F238E27FC236}">
                  <a16:creationId xmlns:a16="http://schemas.microsoft.com/office/drawing/2014/main" xmlns="" id="{C768E8DA-E19D-443B-9800-535523BFC00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190750" y="1955800"/>
              <a:ext cx="103201" cy="374651"/>
            </a:xfrm>
            <a:custGeom>
              <a:avLst/>
              <a:gdLst/>
              <a:ahLst/>
              <a:cxnLst/>
              <a:rect l="0" t="0" r="0" b="0"/>
              <a:pathLst>
                <a:path w="103201" h="3746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48053" y="54272"/>
                  </a:lnTo>
                  <a:lnTo>
                    <a:pt x="75778" y="100042"/>
                  </a:lnTo>
                  <a:lnTo>
                    <a:pt x="92240" y="141124"/>
                  </a:lnTo>
                  <a:lnTo>
                    <a:pt x="103084" y="186194"/>
                  </a:lnTo>
                  <a:lnTo>
                    <a:pt x="103200" y="229744"/>
                  </a:lnTo>
                  <a:lnTo>
                    <a:pt x="87259" y="272618"/>
                  </a:lnTo>
                  <a:lnTo>
                    <a:pt x="61360" y="312369"/>
                  </a:lnTo>
                  <a:lnTo>
                    <a:pt x="20689" y="35431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4165">
              <a:extLst>
                <a:ext uri="{FF2B5EF4-FFF2-40B4-BE49-F238E27FC236}">
                  <a16:creationId xmlns:a16="http://schemas.microsoft.com/office/drawing/2014/main" xmlns="" id="{73DA0861-AA7F-4860-8A2F-AABCE6D84BE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789551" y="1973074"/>
              <a:ext cx="115450" cy="319277"/>
            </a:xfrm>
            <a:custGeom>
              <a:avLst/>
              <a:gdLst/>
              <a:ahLst/>
              <a:cxnLst/>
              <a:rect l="0" t="0" r="0" b="0"/>
              <a:pathLst>
                <a:path w="115450" h="319277">
                  <a:moveTo>
                    <a:pt x="115449" y="14476"/>
                  </a:moveTo>
                  <a:lnTo>
                    <a:pt x="115449" y="14476"/>
                  </a:lnTo>
                  <a:lnTo>
                    <a:pt x="112078" y="7734"/>
                  </a:lnTo>
                  <a:lnTo>
                    <a:pt x="106660" y="2542"/>
                  </a:lnTo>
                  <a:lnTo>
                    <a:pt x="103239" y="170"/>
                  </a:lnTo>
                  <a:lnTo>
                    <a:pt x="98137" y="0"/>
                  </a:lnTo>
                  <a:lnTo>
                    <a:pt x="84942" y="3574"/>
                  </a:lnTo>
                  <a:lnTo>
                    <a:pt x="58275" y="27003"/>
                  </a:lnTo>
                  <a:lnTo>
                    <a:pt x="38298" y="58379"/>
                  </a:lnTo>
                  <a:lnTo>
                    <a:pt x="19776" y="99605"/>
                  </a:lnTo>
                  <a:lnTo>
                    <a:pt x="12862" y="123440"/>
                  </a:lnTo>
                  <a:lnTo>
                    <a:pt x="6841" y="148502"/>
                  </a:lnTo>
                  <a:lnTo>
                    <a:pt x="151" y="195163"/>
                  </a:lnTo>
                  <a:lnTo>
                    <a:pt x="0" y="237304"/>
                  </a:lnTo>
                  <a:lnTo>
                    <a:pt x="9340" y="272496"/>
                  </a:lnTo>
                  <a:lnTo>
                    <a:pt x="26662" y="295192"/>
                  </a:lnTo>
                  <a:lnTo>
                    <a:pt x="58299" y="319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4166">
              <a:extLst>
                <a:ext uri="{FF2B5EF4-FFF2-40B4-BE49-F238E27FC236}">
                  <a16:creationId xmlns:a16="http://schemas.microsoft.com/office/drawing/2014/main" xmlns="" id="{B4A603DA-3C80-4962-8380-0CD61527E01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454150" y="23241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0" y="0"/>
                  </a:lnTo>
                  <a:lnTo>
                    <a:pt x="11550" y="10139"/>
                  </a:lnTo>
                  <a:lnTo>
                    <a:pt x="56381" y="44153"/>
                  </a:lnTo>
                  <a:lnTo>
                    <a:pt x="99548" y="84906"/>
                  </a:lnTo>
                  <a:lnTo>
                    <a:pt x="1143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4167">
              <a:extLst>
                <a:ext uri="{FF2B5EF4-FFF2-40B4-BE49-F238E27FC236}">
                  <a16:creationId xmlns:a16="http://schemas.microsoft.com/office/drawing/2014/main" xmlns="" id="{6D5674A3-B4EA-4F68-A607-55489A0F3F0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451100" y="2165350"/>
              <a:ext cx="184151" cy="37218"/>
            </a:xfrm>
            <a:custGeom>
              <a:avLst/>
              <a:gdLst/>
              <a:ahLst/>
              <a:cxnLst/>
              <a:rect l="0" t="0" r="0" b="0"/>
              <a:pathLst>
                <a:path w="184151" h="37218">
                  <a:moveTo>
                    <a:pt x="0" y="31750"/>
                  </a:moveTo>
                  <a:lnTo>
                    <a:pt x="0" y="31750"/>
                  </a:lnTo>
                  <a:lnTo>
                    <a:pt x="3371" y="35121"/>
                  </a:lnTo>
                  <a:lnTo>
                    <a:pt x="22322" y="37217"/>
                  </a:lnTo>
                  <a:lnTo>
                    <a:pt x="51784" y="32063"/>
                  </a:lnTo>
                  <a:lnTo>
                    <a:pt x="91454" y="22717"/>
                  </a:lnTo>
                  <a:lnTo>
                    <a:pt x="137307" y="1150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4168">
              <a:extLst>
                <a:ext uri="{FF2B5EF4-FFF2-40B4-BE49-F238E27FC236}">
                  <a16:creationId xmlns:a16="http://schemas.microsoft.com/office/drawing/2014/main" xmlns="" id="{55631241-0F2D-4D6F-AE7C-C424302A540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562100" y="2311400"/>
              <a:ext cx="88901" cy="266701"/>
            </a:xfrm>
            <a:custGeom>
              <a:avLst/>
              <a:gdLst/>
              <a:ahLst/>
              <a:cxnLst/>
              <a:rect l="0" t="0" r="0" b="0"/>
              <a:pathLst>
                <a:path w="88901" h="266701">
                  <a:moveTo>
                    <a:pt x="88900" y="0"/>
                  </a:moveTo>
                  <a:lnTo>
                    <a:pt x="88900" y="0"/>
                  </a:lnTo>
                  <a:lnTo>
                    <a:pt x="78787" y="0"/>
                  </a:lnTo>
                  <a:lnTo>
                    <a:pt x="59014" y="6742"/>
                  </a:lnTo>
                  <a:lnTo>
                    <a:pt x="42023" y="17676"/>
                  </a:lnTo>
                  <a:lnTo>
                    <a:pt x="28052" y="33225"/>
                  </a:lnTo>
                  <a:lnTo>
                    <a:pt x="23051" y="46987"/>
                  </a:lnTo>
                  <a:lnTo>
                    <a:pt x="16469" y="85560"/>
                  </a:lnTo>
                  <a:lnTo>
                    <a:pt x="10446" y="124913"/>
                  </a:lnTo>
                  <a:lnTo>
                    <a:pt x="7563" y="164482"/>
                  </a:lnTo>
                  <a:lnTo>
                    <a:pt x="6709" y="206388"/>
                  </a:lnTo>
                  <a:lnTo>
                    <a:pt x="2057" y="25112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4169">
              <a:extLst>
                <a:ext uri="{FF2B5EF4-FFF2-40B4-BE49-F238E27FC236}">
                  <a16:creationId xmlns:a16="http://schemas.microsoft.com/office/drawing/2014/main" xmlns="" id="{F487CB29-1D14-4856-9402-7F3F4770430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317429" y="1892300"/>
              <a:ext cx="251022" cy="82551"/>
            </a:xfrm>
            <a:custGeom>
              <a:avLst/>
              <a:gdLst/>
              <a:ahLst/>
              <a:cxnLst/>
              <a:rect l="0" t="0" r="0" b="0"/>
              <a:pathLst>
                <a:path w="251022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9179"/>
                  </a:lnTo>
                  <a:lnTo>
                    <a:pt x="418" y="77480"/>
                  </a:lnTo>
                  <a:lnTo>
                    <a:pt x="4646" y="73711"/>
                  </a:lnTo>
                  <a:lnTo>
                    <a:pt x="51392" y="55404"/>
                  </a:lnTo>
                  <a:lnTo>
                    <a:pt x="90095" y="43674"/>
                  </a:lnTo>
                  <a:lnTo>
                    <a:pt x="131285" y="31405"/>
                  </a:lnTo>
                  <a:lnTo>
                    <a:pt x="172405" y="19602"/>
                  </a:lnTo>
                  <a:lnTo>
                    <a:pt x="211847" y="9653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4170">
              <a:extLst>
                <a:ext uri="{FF2B5EF4-FFF2-40B4-BE49-F238E27FC236}">
                  <a16:creationId xmlns:a16="http://schemas.microsoft.com/office/drawing/2014/main" xmlns="" id="{BFDDC2F1-0525-41DD-9E9A-A29BCB57382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333500" y="1917700"/>
              <a:ext cx="24257" cy="419101"/>
            </a:xfrm>
            <a:custGeom>
              <a:avLst/>
              <a:gdLst/>
              <a:ahLst/>
              <a:cxnLst/>
              <a:rect l="0" t="0" r="0" b="0"/>
              <a:pathLst>
                <a:path w="24257" h="4191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22826" y="39001"/>
                  </a:lnTo>
                  <a:lnTo>
                    <a:pt x="24256" y="72602"/>
                  </a:lnTo>
                  <a:lnTo>
                    <a:pt x="21128" y="116699"/>
                  </a:lnTo>
                  <a:lnTo>
                    <a:pt x="18319" y="141300"/>
                  </a:lnTo>
                  <a:lnTo>
                    <a:pt x="15740" y="169694"/>
                  </a:lnTo>
                  <a:lnTo>
                    <a:pt x="13316" y="200618"/>
                  </a:lnTo>
                  <a:lnTo>
                    <a:pt x="10994" y="233229"/>
                  </a:lnTo>
                  <a:lnTo>
                    <a:pt x="8740" y="263436"/>
                  </a:lnTo>
                  <a:lnTo>
                    <a:pt x="6533" y="292041"/>
                  </a:lnTo>
                  <a:lnTo>
                    <a:pt x="4355" y="319577"/>
                  </a:lnTo>
                  <a:lnTo>
                    <a:pt x="1935" y="361462"/>
                  </a:lnTo>
                  <a:lnTo>
                    <a:pt x="574" y="40131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6" name="SMARTInkShape-Group870">
            <a:extLst>
              <a:ext uri="{FF2B5EF4-FFF2-40B4-BE49-F238E27FC236}">
                <a16:creationId xmlns:a16="http://schemas.microsoft.com/office/drawing/2014/main" xmlns="" id="{736047E1-56AA-45BF-A776-AD00C9718D49}"/>
              </a:ext>
            </a:extLst>
          </p:cNvPr>
          <p:cNvGrpSpPr/>
          <p:nvPr/>
        </p:nvGrpSpPr>
        <p:grpSpPr>
          <a:xfrm>
            <a:off x="2889250" y="1769026"/>
            <a:ext cx="565151" cy="349183"/>
            <a:chOff x="2889250" y="1769026"/>
            <a:chExt cx="565151" cy="349183"/>
          </a:xfrm>
        </p:grpSpPr>
        <p:sp>
          <p:nvSpPr>
            <p:cNvPr id="1594" name="SMARTInkShape-4171">
              <a:extLst>
                <a:ext uri="{FF2B5EF4-FFF2-40B4-BE49-F238E27FC236}">
                  <a16:creationId xmlns:a16="http://schemas.microsoft.com/office/drawing/2014/main" xmlns="" id="{D7393C00-8643-41D3-AA73-6097168EC31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889250" y="2082800"/>
              <a:ext cx="565151" cy="35409"/>
            </a:xfrm>
            <a:custGeom>
              <a:avLst/>
              <a:gdLst/>
              <a:ahLst/>
              <a:cxnLst/>
              <a:rect l="0" t="0" r="0" b="0"/>
              <a:pathLst>
                <a:path w="565151" h="35409">
                  <a:moveTo>
                    <a:pt x="0" y="31750"/>
                  </a:moveTo>
                  <a:lnTo>
                    <a:pt x="0" y="31750"/>
                  </a:lnTo>
                  <a:lnTo>
                    <a:pt x="35343" y="35408"/>
                  </a:lnTo>
                  <a:lnTo>
                    <a:pt x="70506" y="33846"/>
                  </a:lnTo>
                  <a:lnTo>
                    <a:pt x="94982" y="31736"/>
                  </a:lnTo>
                  <a:lnTo>
                    <a:pt x="123293" y="28919"/>
                  </a:lnTo>
                  <a:lnTo>
                    <a:pt x="154162" y="25629"/>
                  </a:lnTo>
                  <a:lnTo>
                    <a:pt x="189558" y="22730"/>
                  </a:lnTo>
                  <a:lnTo>
                    <a:pt x="227972" y="20093"/>
                  </a:lnTo>
                  <a:lnTo>
                    <a:pt x="268398" y="17628"/>
                  </a:lnTo>
                  <a:lnTo>
                    <a:pt x="309459" y="15280"/>
                  </a:lnTo>
                  <a:lnTo>
                    <a:pt x="350945" y="13009"/>
                  </a:lnTo>
                  <a:lnTo>
                    <a:pt x="392713" y="10789"/>
                  </a:lnTo>
                  <a:lnTo>
                    <a:pt x="428320" y="8604"/>
                  </a:lnTo>
                  <a:lnTo>
                    <a:pt x="459819" y="6442"/>
                  </a:lnTo>
                  <a:lnTo>
                    <a:pt x="488579" y="4294"/>
                  </a:lnTo>
                  <a:lnTo>
                    <a:pt x="526180" y="1908"/>
                  </a:lnTo>
                  <a:lnTo>
                    <a:pt x="565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4172">
              <a:extLst>
                <a:ext uri="{FF2B5EF4-FFF2-40B4-BE49-F238E27FC236}">
                  <a16:creationId xmlns:a16="http://schemas.microsoft.com/office/drawing/2014/main" xmlns="" id="{E8A82CE5-BAEE-4BF1-9C37-A22B8A7BFFF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990850" y="1769026"/>
              <a:ext cx="254001" cy="183066"/>
            </a:xfrm>
            <a:custGeom>
              <a:avLst/>
              <a:gdLst/>
              <a:ahLst/>
              <a:cxnLst/>
              <a:rect l="0" t="0" r="0" b="0"/>
              <a:pathLst>
                <a:path w="254001" h="183066">
                  <a:moveTo>
                    <a:pt x="0" y="47074"/>
                  </a:moveTo>
                  <a:lnTo>
                    <a:pt x="0" y="47074"/>
                  </a:lnTo>
                  <a:lnTo>
                    <a:pt x="11550" y="36935"/>
                  </a:lnTo>
                  <a:lnTo>
                    <a:pt x="24419" y="29397"/>
                  </a:lnTo>
                  <a:lnTo>
                    <a:pt x="50901" y="23962"/>
                  </a:lnTo>
                  <a:lnTo>
                    <a:pt x="70836" y="28335"/>
                  </a:lnTo>
                  <a:lnTo>
                    <a:pt x="90043" y="38040"/>
                  </a:lnTo>
                  <a:lnTo>
                    <a:pt x="105636" y="51761"/>
                  </a:lnTo>
                  <a:lnTo>
                    <a:pt x="115859" y="71029"/>
                  </a:lnTo>
                  <a:lnTo>
                    <a:pt x="119572" y="82094"/>
                  </a:lnTo>
                  <a:lnTo>
                    <a:pt x="118054" y="105677"/>
                  </a:lnTo>
                  <a:lnTo>
                    <a:pt x="109619" y="129564"/>
                  </a:lnTo>
                  <a:lnTo>
                    <a:pt x="89708" y="160729"/>
                  </a:lnTo>
                  <a:lnTo>
                    <a:pt x="70795" y="178430"/>
                  </a:lnTo>
                  <a:lnTo>
                    <a:pt x="60628" y="183065"/>
                  </a:lnTo>
                  <a:lnTo>
                    <a:pt x="58057" y="180774"/>
                  </a:lnTo>
                  <a:lnTo>
                    <a:pt x="57083" y="168820"/>
                  </a:lnTo>
                  <a:lnTo>
                    <a:pt x="70614" y="138886"/>
                  </a:lnTo>
                  <a:lnTo>
                    <a:pt x="99239" y="103205"/>
                  </a:lnTo>
                  <a:lnTo>
                    <a:pt x="141274" y="65822"/>
                  </a:lnTo>
                  <a:lnTo>
                    <a:pt x="186106" y="31305"/>
                  </a:lnTo>
                  <a:lnTo>
                    <a:pt x="218037" y="4657"/>
                  </a:lnTo>
                  <a:lnTo>
                    <a:pt x="220147" y="1863"/>
                  </a:lnTo>
                  <a:lnTo>
                    <a:pt x="220848" y="0"/>
                  </a:lnTo>
                  <a:lnTo>
                    <a:pt x="183765" y="36946"/>
                  </a:lnTo>
                  <a:lnTo>
                    <a:pt x="162107" y="64445"/>
                  </a:lnTo>
                  <a:lnTo>
                    <a:pt x="150129" y="90778"/>
                  </a:lnTo>
                  <a:lnTo>
                    <a:pt x="146161" y="126032"/>
                  </a:lnTo>
                  <a:lnTo>
                    <a:pt x="151063" y="134990"/>
                  </a:lnTo>
                  <a:lnTo>
                    <a:pt x="169680" y="148707"/>
                  </a:lnTo>
                  <a:lnTo>
                    <a:pt x="200061" y="157626"/>
                  </a:lnTo>
                  <a:lnTo>
                    <a:pt x="254000" y="167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9" name="SMARTInkShape-Group871">
            <a:extLst>
              <a:ext uri="{FF2B5EF4-FFF2-40B4-BE49-F238E27FC236}">
                <a16:creationId xmlns:a16="http://schemas.microsoft.com/office/drawing/2014/main" xmlns="" id="{1D9549DF-7DBF-417E-803A-08384DE7BB18}"/>
              </a:ext>
            </a:extLst>
          </p:cNvPr>
          <p:cNvGrpSpPr/>
          <p:nvPr/>
        </p:nvGrpSpPr>
        <p:grpSpPr>
          <a:xfrm>
            <a:off x="3060700" y="2291710"/>
            <a:ext cx="218767" cy="182299"/>
            <a:chOff x="3060700" y="2291710"/>
            <a:chExt cx="218767" cy="182299"/>
          </a:xfrm>
        </p:grpSpPr>
        <p:sp>
          <p:nvSpPr>
            <p:cNvPr id="1597" name="SMARTInkShape-4173">
              <a:extLst>
                <a:ext uri="{FF2B5EF4-FFF2-40B4-BE49-F238E27FC236}">
                  <a16:creationId xmlns:a16="http://schemas.microsoft.com/office/drawing/2014/main" xmlns="" id="{B796691E-CD8D-444B-9122-D580122AD7B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060700" y="2298700"/>
              <a:ext cx="25401" cy="171451"/>
            </a:xfrm>
            <a:custGeom>
              <a:avLst/>
              <a:gdLst/>
              <a:ahLst/>
              <a:cxnLst/>
              <a:rect l="0" t="0" r="0" b="0"/>
              <a:pathLst>
                <a:path w="25401" h="171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1937" y="55289"/>
                  </a:lnTo>
                  <a:lnTo>
                    <a:pt x="12474" y="97834"/>
                  </a:lnTo>
                  <a:lnTo>
                    <a:pt x="12656" y="141125"/>
                  </a:lnTo>
                  <a:lnTo>
                    <a:pt x="12670" y="149117"/>
                  </a:lnTo>
                  <a:lnTo>
                    <a:pt x="14091" y="155150"/>
                  </a:lnTo>
                  <a:lnTo>
                    <a:pt x="25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4174">
              <a:extLst>
                <a:ext uri="{FF2B5EF4-FFF2-40B4-BE49-F238E27FC236}">
                  <a16:creationId xmlns:a16="http://schemas.microsoft.com/office/drawing/2014/main" xmlns="" id="{BF8354E6-25DF-4F49-BBFC-9E6D676DDA0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176556" y="2291710"/>
              <a:ext cx="102911" cy="182299"/>
            </a:xfrm>
            <a:custGeom>
              <a:avLst/>
              <a:gdLst/>
              <a:ahLst/>
              <a:cxnLst/>
              <a:rect l="0" t="0" r="0" b="0"/>
              <a:pathLst>
                <a:path w="102911" h="182299">
                  <a:moveTo>
                    <a:pt x="61944" y="13340"/>
                  </a:moveTo>
                  <a:lnTo>
                    <a:pt x="61944" y="13340"/>
                  </a:lnTo>
                  <a:lnTo>
                    <a:pt x="29464" y="3920"/>
                  </a:lnTo>
                  <a:lnTo>
                    <a:pt x="23285" y="5155"/>
                  </a:lnTo>
                  <a:lnTo>
                    <a:pt x="12468" y="19930"/>
                  </a:lnTo>
                  <a:lnTo>
                    <a:pt x="3697" y="48924"/>
                  </a:lnTo>
                  <a:lnTo>
                    <a:pt x="0" y="87697"/>
                  </a:lnTo>
                  <a:lnTo>
                    <a:pt x="2276" y="130465"/>
                  </a:lnTo>
                  <a:lnTo>
                    <a:pt x="7419" y="160932"/>
                  </a:lnTo>
                  <a:lnTo>
                    <a:pt x="17014" y="174422"/>
                  </a:lnTo>
                  <a:lnTo>
                    <a:pt x="23524" y="179995"/>
                  </a:lnTo>
                  <a:lnTo>
                    <a:pt x="30686" y="182298"/>
                  </a:lnTo>
                  <a:lnTo>
                    <a:pt x="46170" y="181096"/>
                  </a:lnTo>
                  <a:lnTo>
                    <a:pt x="64340" y="168331"/>
                  </a:lnTo>
                  <a:lnTo>
                    <a:pt x="82059" y="147842"/>
                  </a:lnTo>
                  <a:lnTo>
                    <a:pt x="94638" y="122272"/>
                  </a:lnTo>
                  <a:lnTo>
                    <a:pt x="102910" y="76739"/>
                  </a:lnTo>
                  <a:lnTo>
                    <a:pt x="95249" y="30870"/>
                  </a:lnTo>
                  <a:lnTo>
                    <a:pt x="83331" y="10313"/>
                  </a:lnTo>
                  <a:lnTo>
                    <a:pt x="76202" y="2855"/>
                  </a:lnTo>
                  <a:lnTo>
                    <a:pt x="67216" y="0"/>
                  </a:lnTo>
                  <a:lnTo>
                    <a:pt x="23844" y="6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6" name="SMARTInkShape-Group872">
            <a:extLst>
              <a:ext uri="{FF2B5EF4-FFF2-40B4-BE49-F238E27FC236}">
                <a16:creationId xmlns:a16="http://schemas.microsoft.com/office/drawing/2014/main" xmlns="" id="{00A9601F-B2D4-410E-961E-E10F7E9D49B1}"/>
              </a:ext>
            </a:extLst>
          </p:cNvPr>
          <p:cNvGrpSpPr/>
          <p:nvPr/>
        </p:nvGrpSpPr>
        <p:grpSpPr>
          <a:xfrm>
            <a:off x="2538922" y="4142283"/>
            <a:ext cx="534479" cy="814940"/>
            <a:chOff x="2538922" y="4142283"/>
            <a:chExt cx="534479" cy="814940"/>
          </a:xfrm>
        </p:grpSpPr>
        <p:sp>
          <p:nvSpPr>
            <p:cNvPr id="1600" name="SMARTInkShape-4175">
              <a:extLst>
                <a:ext uri="{FF2B5EF4-FFF2-40B4-BE49-F238E27FC236}">
                  <a16:creationId xmlns:a16="http://schemas.microsoft.com/office/drawing/2014/main" xmlns="" id="{B80CD192-F11B-4539-AE71-A4FDBB5DA61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825750" y="4324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SMARTInkShape-4176">
              <a:extLst>
                <a:ext uri="{FF2B5EF4-FFF2-40B4-BE49-F238E27FC236}">
                  <a16:creationId xmlns:a16="http://schemas.microsoft.com/office/drawing/2014/main" xmlns="" id="{4F6B17E4-32B2-4AE5-89F4-A7460280C87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889250" y="4142283"/>
              <a:ext cx="165101" cy="236726"/>
            </a:xfrm>
            <a:custGeom>
              <a:avLst/>
              <a:gdLst/>
              <a:ahLst/>
              <a:cxnLst/>
              <a:rect l="0" t="0" r="0" b="0"/>
              <a:pathLst>
                <a:path w="165101" h="236726">
                  <a:moveTo>
                    <a:pt x="0" y="42367"/>
                  </a:moveTo>
                  <a:lnTo>
                    <a:pt x="0" y="42367"/>
                  </a:lnTo>
                  <a:lnTo>
                    <a:pt x="0" y="35625"/>
                  </a:lnTo>
                  <a:lnTo>
                    <a:pt x="6742" y="17948"/>
                  </a:lnTo>
                  <a:lnTo>
                    <a:pt x="17578" y="8466"/>
                  </a:lnTo>
                  <a:lnTo>
                    <a:pt x="32507" y="2605"/>
                  </a:lnTo>
                  <a:lnTo>
                    <a:pt x="50901" y="0"/>
                  </a:lnTo>
                  <a:lnTo>
                    <a:pt x="70836" y="4487"/>
                  </a:lnTo>
                  <a:lnTo>
                    <a:pt x="81091" y="8647"/>
                  </a:lnTo>
                  <a:lnTo>
                    <a:pt x="88633" y="15654"/>
                  </a:lnTo>
                  <a:lnTo>
                    <a:pt x="98894" y="34728"/>
                  </a:lnTo>
                  <a:lnTo>
                    <a:pt x="98281" y="62961"/>
                  </a:lnTo>
                  <a:lnTo>
                    <a:pt x="89541" y="96675"/>
                  </a:lnTo>
                  <a:lnTo>
                    <a:pt x="73898" y="132826"/>
                  </a:lnTo>
                  <a:lnTo>
                    <a:pt x="58949" y="166297"/>
                  </a:lnTo>
                  <a:lnTo>
                    <a:pt x="42396" y="205381"/>
                  </a:lnTo>
                  <a:lnTo>
                    <a:pt x="38848" y="214543"/>
                  </a:lnTo>
                  <a:lnTo>
                    <a:pt x="37893" y="221356"/>
                  </a:lnTo>
                  <a:lnTo>
                    <a:pt x="38667" y="226604"/>
                  </a:lnTo>
                  <a:lnTo>
                    <a:pt x="40595" y="230807"/>
                  </a:lnTo>
                  <a:lnTo>
                    <a:pt x="44702" y="233611"/>
                  </a:lnTo>
                  <a:lnTo>
                    <a:pt x="56792" y="236725"/>
                  </a:lnTo>
                  <a:lnTo>
                    <a:pt x="98393" y="228586"/>
                  </a:lnTo>
                  <a:lnTo>
                    <a:pt x="144031" y="217152"/>
                  </a:lnTo>
                  <a:lnTo>
                    <a:pt x="165100" y="21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4177">
              <a:extLst>
                <a:ext uri="{FF2B5EF4-FFF2-40B4-BE49-F238E27FC236}">
                  <a16:creationId xmlns:a16="http://schemas.microsoft.com/office/drawing/2014/main" xmlns="" id="{F27B59E0-7191-42CE-9A3D-3C885C87D9F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541384" y="4760052"/>
              <a:ext cx="136947" cy="197171"/>
            </a:xfrm>
            <a:custGeom>
              <a:avLst/>
              <a:gdLst/>
              <a:ahLst/>
              <a:cxnLst/>
              <a:rect l="0" t="0" r="0" b="0"/>
              <a:pathLst>
                <a:path w="136947" h="197171">
                  <a:moveTo>
                    <a:pt x="74816" y="8798"/>
                  </a:moveTo>
                  <a:lnTo>
                    <a:pt x="74816" y="8798"/>
                  </a:lnTo>
                  <a:lnTo>
                    <a:pt x="68074" y="8798"/>
                  </a:lnTo>
                  <a:lnTo>
                    <a:pt x="50397" y="15540"/>
                  </a:lnTo>
                  <a:lnTo>
                    <a:pt x="39033" y="26376"/>
                  </a:lnTo>
                  <a:lnTo>
                    <a:pt x="16869" y="66441"/>
                  </a:lnTo>
                  <a:lnTo>
                    <a:pt x="6494" y="97212"/>
                  </a:lnTo>
                  <a:lnTo>
                    <a:pt x="0" y="129938"/>
                  </a:lnTo>
                  <a:lnTo>
                    <a:pt x="1818" y="158594"/>
                  </a:lnTo>
                  <a:lnTo>
                    <a:pt x="11093" y="179796"/>
                  </a:lnTo>
                  <a:lnTo>
                    <a:pt x="17517" y="188413"/>
                  </a:lnTo>
                  <a:lnTo>
                    <a:pt x="26033" y="193453"/>
                  </a:lnTo>
                  <a:lnTo>
                    <a:pt x="46785" y="197170"/>
                  </a:lnTo>
                  <a:lnTo>
                    <a:pt x="72000" y="188945"/>
                  </a:lnTo>
                  <a:lnTo>
                    <a:pt x="97553" y="172119"/>
                  </a:lnTo>
                  <a:lnTo>
                    <a:pt x="118318" y="148177"/>
                  </a:lnTo>
                  <a:lnTo>
                    <a:pt x="135762" y="106932"/>
                  </a:lnTo>
                  <a:lnTo>
                    <a:pt x="136946" y="72404"/>
                  </a:lnTo>
                  <a:lnTo>
                    <a:pt x="132062" y="37773"/>
                  </a:lnTo>
                  <a:lnTo>
                    <a:pt x="122837" y="12974"/>
                  </a:lnTo>
                  <a:lnTo>
                    <a:pt x="117413" y="5937"/>
                  </a:lnTo>
                  <a:lnTo>
                    <a:pt x="111681" y="1952"/>
                  </a:lnTo>
                  <a:lnTo>
                    <a:pt x="105742" y="0"/>
                  </a:lnTo>
                  <a:lnTo>
                    <a:pt x="100373" y="2227"/>
                  </a:lnTo>
                  <a:lnTo>
                    <a:pt x="81166" y="27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4178">
              <a:extLst>
                <a:ext uri="{FF2B5EF4-FFF2-40B4-BE49-F238E27FC236}">
                  <a16:creationId xmlns:a16="http://schemas.microsoft.com/office/drawing/2014/main" xmlns="" id="{92C3F9DE-74B1-44CB-8799-FAA8E6BF863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794000" y="4908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4179">
              <a:extLst>
                <a:ext uri="{FF2B5EF4-FFF2-40B4-BE49-F238E27FC236}">
                  <a16:creationId xmlns:a16="http://schemas.microsoft.com/office/drawing/2014/main" xmlns="" id="{3E3ED041-879E-446B-BC06-8BF3BEC91B5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913758" y="4705873"/>
              <a:ext cx="159643" cy="247512"/>
            </a:xfrm>
            <a:custGeom>
              <a:avLst/>
              <a:gdLst/>
              <a:ahLst/>
              <a:cxnLst/>
              <a:rect l="0" t="0" r="0" b="0"/>
              <a:pathLst>
                <a:path w="159643" h="247512">
                  <a:moveTo>
                    <a:pt x="159642" y="12177"/>
                  </a:moveTo>
                  <a:lnTo>
                    <a:pt x="159642" y="12177"/>
                  </a:lnTo>
                  <a:lnTo>
                    <a:pt x="152900" y="5435"/>
                  </a:lnTo>
                  <a:lnTo>
                    <a:pt x="143945" y="2125"/>
                  </a:lnTo>
                  <a:lnTo>
                    <a:pt x="117579" y="0"/>
                  </a:lnTo>
                  <a:lnTo>
                    <a:pt x="70559" y="8361"/>
                  </a:lnTo>
                  <a:lnTo>
                    <a:pt x="26547" y="21726"/>
                  </a:lnTo>
                  <a:lnTo>
                    <a:pt x="6612" y="25825"/>
                  </a:lnTo>
                  <a:lnTo>
                    <a:pt x="2588" y="27626"/>
                  </a:lnTo>
                  <a:lnTo>
                    <a:pt x="612" y="29532"/>
                  </a:lnTo>
                  <a:lnTo>
                    <a:pt x="0" y="31508"/>
                  </a:lnTo>
                  <a:lnTo>
                    <a:pt x="4087" y="46491"/>
                  </a:lnTo>
                  <a:lnTo>
                    <a:pt x="35044" y="92946"/>
                  </a:lnTo>
                  <a:lnTo>
                    <a:pt x="44228" y="117514"/>
                  </a:lnTo>
                  <a:lnTo>
                    <a:pt x="45305" y="116974"/>
                  </a:lnTo>
                  <a:lnTo>
                    <a:pt x="50897" y="110177"/>
                  </a:lnTo>
                  <a:lnTo>
                    <a:pt x="57454" y="105592"/>
                  </a:lnTo>
                  <a:lnTo>
                    <a:pt x="68834" y="104965"/>
                  </a:lnTo>
                  <a:lnTo>
                    <a:pt x="95765" y="110311"/>
                  </a:lnTo>
                  <a:lnTo>
                    <a:pt x="118451" y="126234"/>
                  </a:lnTo>
                  <a:lnTo>
                    <a:pt x="129105" y="140951"/>
                  </a:lnTo>
                  <a:lnTo>
                    <a:pt x="141694" y="173394"/>
                  </a:lnTo>
                  <a:lnTo>
                    <a:pt x="142016" y="198547"/>
                  </a:lnTo>
                  <a:lnTo>
                    <a:pt x="135580" y="213541"/>
                  </a:lnTo>
                  <a:lnTo>
                    <a:pt x="130901" y="220503"/>
                  </a:lnTo>
                  <a:lnTo>
                    <a:pt x="107460" y="237043"/>
                  </a:lnTo>
                  <a:lnTo>
                    <a:pt x="78172" y="247511"/>
                  </a:lnTo>
                  <a:lnTo>
                    <a:pt x="32642" y="24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4180">
              <a:extLst>
                <a:ext uri="{FF2B5EF4-FFF2-40B4-BE49-F238E27FC236}">
                  <a16:creationId xmlns:a16="http://schemas.microsoft.com/office/drawing/2014/main" xmlns="" id="{387D2419-26CC-4984-BB60-AB7FAB29EF5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538922" y="4168514"/>
              <a:ext cx="145926" cy="230902"/>
            </a:xfrm>
            <a:custGeom>
              <a:avLst/>
              <a:gdLst/>
              <a:ahLst/>
              <a:cxnLst/>
              <a:rect l="0" t="0" r="0" b="0"/>
              <a:pathLst>
                <a:path w="145926" h="230902">
                  <a:moveTo>
                    <a:pt x="96328" y="47886"/>
                  </a:moveTo>
                  <a:lnTo>
                    <a:pt x="96328" y="47886"/>
                  </a:lnTo>
                  <a:lnTo>
                    <a:pt x="96328" y="39048"/>
                  </a:lnTo>
                  <a:lnTo>
                    <a:pt x="94446" y="35021"/>
                  </a:lnTo>
                  <a:lnTo>
                    <a:pt x="92957" y="32959"/>
                  </a:lnTo>
                  <a:lnTo>
                    <a:pt x="89421" y="30668"/>
                  </a:lnTo>
                  <a:lnTo>
                    <a:pt x="81581" y="29379"/>
                  </a:lnTo>
                  <a:lnTo>
                    <a:pt x="78030" y="29198"/>
                  </a:lnTo>
                  <a:lnTo>
                    <a:pt x="59548" y="39056"/>
                  </a:lnTo>
                  <a:lnTo>
                    <a:pt x="32827" y="68867"/>
                  </a:lnTo>
                  <a:lnTo>
                    <a:pt x="12680" y="112350"/>
                  </a:lnTo>
                  <a:lnTo>
                    <a:pt x="1145" y="157611"/>
                  </a:lnTo>
                  <a:lnTo>
                    <a:pt x="0" y="198930"/>
                  </a:lnTo>
                  <a:lnTo>
                    <a:pt x="3182" y="209259"/>
                  </a:lnTo>
                  <a:lnTo>
                    <a:pt x="14243" y="224500"/>
                  </a:lnTo>
                  <a:lnTo>
                    <a:pt x="22554" y="228423"/>
                  </a:lnTo>
                  <a:lnTo>
                    <a:pt x="43079" y="230901"/>
                  </a:lnTo>
                  <a:lnTo>
                    <a:pt x="68193" y="220243"/>
                  </a:lnTo>
                  <a:lnTo>
                    <a:pt x="106336" y="188560"/>
                  </a:lnTo>
                  <a:lnTo>
                    <a:pt x="126882" y="159796"/>
                  </a:lnTo>
                  <a:lnTo>
                    <a:pt x="140717" y="123494"/>
                  </a:lnTo>
                  <a:lnTo>
                    <a:pt x="145925" y="85723"/>
                  </a:lnTo>
                  <a:lnTo>
                    <a:pt x="144477" y="50591"/>
                  </a:lnTo>
                  <a:lnTo>
                    <a:pt x="136777" y="23219"/>
                  </a:lnTo>
                  <a:lnTo>
                    <a:pt x="126300" y="6818"/>
                  </a:lnTo>
                  <a:lnTo>
                    <a:pt x="120543" y="1458"/>
                  </a:lnTo>
                  <a:lnTo>
                    <a:pt x="113177" y="0"/>
                  </a:lnTo>
                  <a:lnTo>
                    <a:pt x="95585" y="4025"/>
                  </a:lnTo>
                  <a:lnTo>
                    <a:pt x="88777" y="8768"/>
                  </a:lnTo>
                  <a:lnTo>
                    <a:pt x="70928" y="35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4" name="SMARTInkShape-Group873">
            <a:extLst>
              <a:ext uri="{FF2B5EF4-FFF2-40B4-BE49-F238E27FC236}">
                <a16:creationId xmlns:a16="http://schemas.microsoft.com/office/drawing/2014/main" xmlns="" id="{49421653-0ED1-4B28-9BFE-9A2852518741}"/>
              </a:ext>
            </a:extLst>
          </p:cNvPr>
          <p:cNvGrpSpPr/>
          <p:nvPr/>
        </p:nvGrpSpPr>
        <p:grpSpPr>
          <a:xfrm>
            <a:off x="2579930" y="5530850"/>
            <a:ext cx="499821" cy="996951"/>
            <a:chOff x="2579930" y="5530850"/>
            <a:chExt cx="499821" cy="996951"/>
          </a:xfrm>
        </p:grpSpPr>
        <p:sp>
          <p:nvSpPr>
            <p:cNvPr id="1607" name="SMARTInkShape-4181">
              <a:extLst>
                <a:ext uri="{FF2B5EF4-FFF2-40B4-BE49-F238E27FC236}">
                  <a16:creationId xmlns:a16="http://schemas.microsoft.com/office/drawing/2014/main" xmlns="" id="{C88B824C-3DEA-47DB-A1D9-4870742B56B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926211" y="5530850"/>
              <a:ext cx="147190" cy="292985"/>
            </a:xfrm>
            <a:custGeom>
              <a:avLst/>
              <a:gdLst/>
              <a:ahLst/>
              <a:cxnLst/>
              <a:rect l="0" t="0" r="0" b="0"/>
              <a:pathLst>
                <a:path w="147190" h="292985">
                  <a:moveTo>
                    <a:pt x="147189" y="0"/>
                  </a:moveTo>
                  <a:lnTo>
                    <a:pt x="147189" y="0"/>
                  </a:lnTo>
                  <a:lnTo>
                    <a:pt x="130569" y="7186"/>
                  </a:lnTo>
                  <a:lnTo>
                    <a:pt x="92897" y="39231"/>
                  </a:lnTo>
                  <a:lnTo>
                    <a:pt x="57254" y="84061"/>
                  </a:lnTo>
                  <a:lnTo>
                    <a:pt x="33840" y="122027"/>
                  </a:lnTo>
                  <a:lnTo>
                    <a:pt x="14026" y="162419"/>
                  </a:lnTo>
                  <a:lnTo>
                    <a:pt x="3339" y="198246"/>
                  </a:lnTo>
                  <a:lnTo>
                    <a:pt x="0" y="229926"/>
                  </a:lnTo>
                  <a:lnTo>
                    <a:pt x="3220" y="258117"/>
                  </a:lnTo>
                  <a:lnTo>
                    <a:pt x="11236" y="279113"/>
                  </a:lnTo>
                  <a:lnTo>
                    <a:pt x="16337" y="287675"/>
                  </a:lnTo>
                  <a:lnTo>
                    <a:pt x="23971" y="291972"/>
                  </a:lnTo>
                  <a:lnTo>
                    <a:pt x="43742" y="292984"/>
                  </a:lnTo>
                  <a:lnTo>
                    <a:pt x="78673" y="278878"/>
                  </a:lnTo>
                  <a:lnTo>
                    <a:pt x="105721" y="256823"/>
                  </a:lnTo>
                  <a:lnTo>
                    <a:pt x="114648" y="242556"/>
                  </a:lnTo>
                  <a:lnTo>
                    <a:pt x="117028" y="235787"/>
                  </a:lnTo>
                  <a:lnTo>
                    <a:pt x="115792" y="230569"/>
                  </a:lnTo>
                  <a:lnTo>
                    <a:pt x="112147" y="226385"/>
                  </a:lnTo>
                  <a:lnTo>
                    <a:pt x="106895" y="222890"/>
                  </a:lnTo>
                  <a:lnTo>
                    <a:pt x="79276" y="217970"/>
                  </a:lnTo>
                  <a:lnTo>
                    <a:pt x="58209" y="222465"/>
                  </a:lnTo>
                  <a:lnTo>
                    <a:pt x="2653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4182">
              <a:extLst>
                <a:ext uri="{FF2B5EF4-FFF2-40B4-BE49-F238E27FC236}">
                  <a16:creationId xmlns:a16="http://schemas.microsoft.com/office/drawing/2014/main" xmlns="" id="{A3E46FFC-C9DD-4DB6-A27F-0B11DCF8C52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581733" y="6225979"/>
              <a:ext cx="125466" cy="220238"/>
            </a:xfrm>
            <a:custGeom>
              <a:avLst/>
              <a:gdLst/>
              <a:ahLst/>
              <a:cxnLst/>
              <a:rect l="0" t="0" r="0" b="0"/>
              <a:pathLst>
                <a:path w="125466" h="220238">
                  <a:moveTo>
                    <a:pt x="59867" y="3371"/>
                  </a:moveTo>
                  <a:lnTo>
                    <a:pt x="59867" y="3371"/>
                  </a:lnTo>
                  <a:lnTo>
                    <a:pt x="53125" y="0"/>
                  </a:lnTo>
                  <a:lnTo>
                    <a:pt x="46052" y="226"/>
                  </a:lnTo>
                  <a:lnTo>
                    <a:pt x="42190" y="1275"/>
                  </a:lnTo>
                  <a:lnTo>
                    <a:pt x="26642" y="12863"/>
                  </a:lnTo>
                  <a:lnTo>
                    <a:pt x="8630" y="39815"/>
                  </a:lnTo>
                  <a:lnTo>
                    <a:pt x="0" y="77983"/>
                  </a:lnTo>
                  <a:lnTo>
                    <a:pt x="1745" y="109910"/>
                  </a:lnTo>
                  <a:lnTo>
                    <a:pt x="7929" y="143854"/>
                  </a:lnTo>
                  <a:lnTo>
                    <a:pt x="23311" y="187910"/>
                  </a:lnTo>
                  <a:lnTo>
                    <a:pt x="35153" y="207450"/>
                  </a:lnTo>
                  <a:lnTo>
                    <a:pt x="43391" y="213507"/>
                  </a:lnTo>
                  <a:lnTo>
                    <a:pt x="63833" y="220237"/>
                  </a:lnTo>
                  <a:lnTo>
                    <a:pt x="73800" y="218504"/>
                  </a:lnTo>
                  <a:lnTo>
                    <a:pt x="92400" y="207171"/>
                  </a:lnTo>
                  <a:lnTo>
                    <a:pt x="115367" y="177585"/>
                  </a:lnTo>
                  <a:lnTo>
                    <a:pt x="125465" y="131895"/>
                  </a:lnTo>
                  <a:lnTo>
                    <a:pt x="124064" y="98358"/>
                  </a:lnTo>
                  <a:lnTo>
                    <a:pt x="117327" y="68165"/>
                  </a:lnTo>
                  <a:lnTo>
                    <a:pt x="104925" y="47689"/>
                  </a:lnTo>
                  <a:lnTo>
                    <a:pt x="78705" y="27635"/>
                  </a:lnTo>
                  <a:lnTo>
                    <a:pt x="64477" y="23092"/>
                  </a:lnTo>
                  <a:lnTo>
                    <a:pt x="58707" y="22869"/>
                  </a:lnTo>
                  <a:lnTo>
                    <a:pt x="54155" y="24836"/>
                  </a:lnTo>
                  <a:lnTo>
                    <a:pt x="40817" y="41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4183">
              <a:extLst>
                <a:ext uri="{FF2B5EF4-FFF2-40B4-BE49-F238E27FC236}">
                  <a16:creationId xmlns:a16="http://schemas.microsoft.com/office/drawing/2014/main" xmlns="" id="{2E1BBECD-8253-4943-A2F4-CFC158504EAF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806700" y="6400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4184">
              <a:extLst>
                <a:ext uri="{FF2B5EF4-FFF2-40B4-BE49-F238E27FC236}">
                  <a16:creationId xmlns:a16="http://schemas.microsoft.com/office/drawing/2014/main" xmlns="" id="{470A0C1E-A198-4612-B9DD-3261D0F7314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863850" y="5740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4185">
              <a:extLst>
                <a:ext uri="{FF2B5EF4-FFF2-40B4-BE49-F238E27FC236}">
                  <a16:creationId xmlns:a16="http://schemas.microsoft.com/office/drawing/2014/main" xmlns="" id="{E04B49D2-4D2B-4CC7-84DB-3693104D466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868380" y="6193682"/>
              <a:ext cx="135685" cy="334119"/>
            </a:xfrm>
            <a:custGeom>
              <a:avLst/>
              <a:gdLst/>
              <a:ahLst/>
              <a:cxnLst/>
              <a:rect l="0" t="0" r="0" b="0"/>
              <a:pathLst>
                <a:path w="135685" h="334119">
                  <a:moveTo>
                    <a:pt x="8170" y="61068"/>
                  </a:moveTo>
                  <a:lnTo>
                    <a:pt x="8170" y="61068"/>
                  </a:lnTo>
                  <a:lnTo>
                    <a:pt x="1428" y="50955"/>
                  </a:lnTo>
                  <a:lnTo>
                    <a:pt x="0" y="40345"/>
                  </a:lnTo>
                  <a:lnTo>
                    <a:pt x="606" y="34553"/>
                  </a:lnTo>
                  <a:lnTo>
                    <a:pt x="6925" y="24354"/>
                  </a:lnTo>
                  <a:lnTo>
                    <a:pt x="24264" y="10679"/>
                  </a:lnTo>
                  <a:lnTo>
                    <a:pt x="40017" y="3395"/>
                  </a:lnTo>
                  <a:lnTo>
                    <a:pt x="68720" y="0"/>
                  </a:lnTo>
                  <a:lnTo>
                    <a:pt x="98861" y="3854"/>
                  </a:lnTo>
                  <a:lnTo>
                    <a:pt x="117152" y="10005"/>
                  </a:lnTo>
                  <a:lnTo>
                    <a:pt x="123863" y="16442"/>
                  </a:lnTo>
                  <a:lnTo>
                    <a:pt x="133202" y="34885"/>
                  </a:lnTo>
                  <a:lnTo>
                    <a:pt x="135684" y="72438"/>
                  </a:lnTo>
                  <a:lnTo>
                    <a:pt x="128580" y="118216"/>
                  </a:lnTo>
                  <a:lnTo>
                    <a:pt x="120909" y="164156"/>
                  </a:lnTo>
                  <a:lnTo>
                    <a:pt x="114486" y="196020"/>
                  </a:lnTo>
                  <a:lnTo>
                    <a:pt x="108338" y="228291"/>
                  </a:lnTo>
                  <a:lnTo>
                    <a:pt x="106288" y="272815"/>
                  </a:lnTo>
                  <a:lnTo>
                    <a:pt x="113991" y="306860"/>
                  </a:lnTo>
                  <a:lnTo>
                    <a:pt x="128820" y="33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4186">
              <a:extLst>
                <a:ext uri="{FF2B5EF4-FFF2-40B4-BE49-F238E27FC236}">
                  <a16:creationId xmlns:a16="http://schemas.microsoft.com/office/drawing/2014/main" xmlns="" id="{DA36B14A-53DC-4AF1-B53A-04FFA900BEFE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921000" y="63690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41274" y="28870"/>
                  </a:lnTo>
                  <a:lnTo>
                    <a:pt x="83490" y="17770"/>
                  </a:lnTo>
                  <a:lnTo>
                    <a:pt x="125301" y="789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4187">
              <a:extLst>
                <a:ext uri="{FF2B5EF4-FFF2-40B4-BE49-F238E27FC236}">
                  <a16:creationId xmlns:a16="http://schemas.microsoft.com/office/drawing/2014/main" xmlns="" id="{BBC98C0E-FCEC-4B4A-A380-1836406FB1F1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579930" y="5554291"/>
              <a:ext cx="148170" cy="256817"/>
            </a:xfrm>
            <a:custGeom>
              <a:avLst/>
              <a:gdLst/>
              <a:ahLst/>
              <a:cxnLst/>
              <a:rect l="0" t="0" r="0" b="0"/>
              <a:pathLst>
                <a:path w="148170" h="256817">
                  <a:moveTo>
                    <a:pt x="87070" y="33709"/>
                  </a:moveTo>
                  <a:lnTo>
                    <a:pt x="87070" y="33709"/>
                  </a:lnTo>
                  <a:lnTo>
                    <a:pt x="92537" y="10565"/>
                  </a:lnTo>
                  <a:lnTo>
                    <a:pt x="91146" y="3902"/>
                  </a:lnTo>
                  <a:lnTo>
                    <a:pt x="89787" y="1139"/>
                  </a:lnTo>
                  <a:lnTo>
                    <a:pt x="86765" y="0"/>
                  </a:lnTo>
                  <a:lnTo>
                    <a:pt x="77762" y="618"/>
                  </a:lnTo>
                  <a:lnTo>
                    <a:pt x="57423" y="8304"/>
                  </a:lnTo>
                  <a:lnTo>
                    <a:pt x="33522" y="33002"/>
                  </a:lnTo>
                  <a:lnTo>
                    <a:pt x="15308" y="70502"/>
                  </a:lnTo>
                  <a:lnTo>
                    <a:pt x="7434" y="104154"/>
                  </a:lnTo>
                  <a:lnTo>
                    <a:pt x="2287" y="141923"/>
                  </a:lnTo>
                  <a:lnTo>
                    <a:pt x="0" y="179876"/>
                  </a:lnTo>
                  <a:lnTo>
                    <a:pt x="5454" y="226831"/>
                  </a:lnTo>
                  <a:lnTo>
                    <a:pt x="15989" y="246776"/>
                  </a:lnTo>
                  <a:lnTo>
                    <a:pt x="22750" y="254070"/>
                  </a:lnTo>
                  <a:lnTo>
                    <a:pt x="32195" y="256816"/>
                  </a:lnTo>
                  <a:lnTo>
                    <a:pt x="55861" y="254223"/>
                  </a:lnTo>
                  <a:lnTo>
                    <a:pt x="82842" y="236608"/>
                  </a:lnTo>
                  <a:lnTo>
                    <a:pt x="108474" y="207847"/>
                  </a:lnTo>
                  <a:lnTo>
                    <a:pt x="126922" y="169195"/>
                  </a:lnTo>
                  <a:lnTo>
                    <a:pt x="138413" y="126145"/>
                  </a:lnTo>
                  <a:lnTo>
                    <a:pt x="145167" y="83258"/>
                  </a:lnTo>
                  <a:lnTo>
                    <a:pt x="148169" y="45383"/>
                  </a:lnTo>
                  <a:lnTo>
                    <a:pt x="143858" y="21023"/>
                  </a:lnTo>
                  <a:lnTo>
                    <a:pt x="139745" y="12552"/>
                  </a:lnTo>
                  <a:lnTo>
                    <a:pt x="132770" y="8314"/>
                  </a:lnTo>
                  <a:lnTo>
                    <a:pt x="113731" y="7371"/>
                  </a:lnTo>
                  <a:lnTo>
                    <a:pt x="93040" y="19181"/>
                  </a:lnTo>
                  <a:lnTo>
                    <a:pt x="61670" y="46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8" name="SMARTInkShape-Group874">
            <a:extLst>
              <a:ext uri="{FF2B5EF4-FFF2-40B4-BE49-F238E27FC236}">
                <a16:creationId xmlns:a16="http://schemas.microsoft.com/office/drawing/2014/main" xmlns="" id="{DFC76994-E0EE-4124-AF34-0FC52CA4B0E7}"/>
              </a:ext>
            </a:extLst>
          </p:cNvPr>
          <p:cNvGrpSpPr/>
          <p:nvPr/>
        </p:nvGrpSpPr>
        <p:grpSpPr>
          <a:xfrm>
            <a:off x="5833343" y="4782433"/>
            <a:ext cx="516658" cy="231704"/>
            <a:chOff x="5833343" y="4782433"/>
            <a:chExt cx="516658" cy="231704"/>
          </a:xfrm>
        </p:grpSpPr>
        <p:sp>
          <p:nvSpPr>
            <p:cNvPr id="1615" name="SMARTInkShape-4188">
              <a:extLst>
                <a:ext uri="{FF2B5EF4-FFF2-40B4-BE49-F238E27FC236}">
                  <a16:creationId xmlns:a16="http://schemas.microsoft.com/office/drawing/2014/main" xmlns="" id="{EC44D11B-803F-4B8C-8B7B-6D0183B88C7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220787" y="4782433"/>
              <a:ext cx="129214" cy="231704"/>
            </a:xfrm>
            <a:custGeom>
              <a:avLst/>
              <a:gdLst/>
              <a:ahLst/>
              <a:cxnLst/>
              <a:rect l="0" t="0" r="0" b="0"/>
              <a:pathLst>
                <a:path w="129214" h="231704">
                  <a:moveTo>
                    <a:pt x="129213" y="5467"/>
                  </a:moveTo>
                  <a:lnTo>
                    <a:pt x="129213" y="5467"/>
                  </a:lnTo>
                  <a:lnTo>
                    <a:pt x="125842" y="2096"/>
                  </a:lnTo>
                  <a:lnTo>
                    <a:pt x="120424" y="441"/>
                  </a:lnTo>
                  <a:lnTo>
                    <a:pt x="117004" y="0"/>
                  </a:lnTo>
                  <a:lnTo>
                    <a:pt x="105447" y="2749"/>
                  </a:lnTo>
                  <a:lnTo>
                    <a:pt x="82974" y="18146"/>
                  </a:lnTo>
                  <a:lnTo>
                    <a:pt x="48844" y="64546"/>
                  </a:lnTo>
                  <a:lnTo>
                    <a:pt x="24105" y="110304"/>
                  </a:lnTo>
                  <a:lnTo>
                    <a:pt x="5172" y="154750"/>
                  </a:lnTo>
                  <a:lnTo>
                    <a:pt x="0" y="181882"/>
                  </a:lnTo>
                  <a:lnTo>
                    <a:pt x="3346" y="202407"/>
                  </a:lnTo>
                  <a:lnTo>
                    <a:pt x="7201" y="210844"/>
                  </a:lnTo>
                  <a:lnTo>
                    <a:pt x="19011" y="222100"/>
                  </a:lnTo>
                  <a:lnTo>
                    <a:pt x="34374" y="228748"/>
                  </a:lnTo>
                  <a:lnTo>
                    <a:pt x="52961" y="231703"/>
                  </a:lnTo>
                  <a:lnTo>
                    <a:pt x="79887" y="226624"/>
                  </a:lnTo>
                  <a:lnTo>
                    <a:pt x="98997" y="216183"/>
                  </a:lnTo>
                  <a:lnTo>
                    <a:pt x="102720" y="210855"/>
                  </a:lnTo>
                  <a:lnTo>
                    <a:pt x="106855" y="197410"/>
                  </a:lnTo>
                  <a:lnTo>
                    <a:pt x="105842" y="190579"/>
                  </a:lnTo>
                  <a:lnTo>
                    <a:pt x="99070" y="177344"/>
                  </a:lnTo>
                  <a:lnTo>
                    <a:pt x="79987" y="161364"/>
                  </a:lnTo>
                  <a:lnTo>
                    <a:pt x="40313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4189">
              <a:extLst>
                <a:ext uri="{FF2B5EF4-FFF2-40B4-BE49-F238E27FC236}">
                  <a16:creationId xmlns:a16="http://schemas.microsoft.com/office/drawing/2014/main" xmlns="" id="{D94EC078-737A-427E-8F87-A9F89B2BC36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96000" y="493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SMARTInkShape-4190">
              <a:extLst>
                <a:ext uri="{FF2B5EF4-FFF2-40B4-BE49-F238E27FC236}">
                  <a16:creationId xmlns:a16="http://schemas.microsoft.com/office/drawing/2014/main" xmlns="" id="{126BA3C7-F885-4638-9D52-80A7AB79240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833343" y="4820173"/>
              <a:ext cx="135629" cy="186141"/>
            </a:xfrm>
            <a:custGeom>
              <a:avLst/>
              <a:gdLst/>
              <a:ahLst/>
              <a:cxnLst/>
              <a:rect l="0" t="0" r="0" b="0"/>
              <a:pathLst>
                <a:path w="135629" h="186141">
                  <a:moveTo>
                    <a:pt x="91207" y="12177"/>
                  </a:moveTo>
                  <a:lnTo>
                    <a:pt x="91207" y="12177"/>
                  </a:lnTo>
                  <a:lnTo>
                    <a:pt x="87836" y="5435"/>
                  </a:lnTo>
                  <a:lnTo>
                    <a:pt x="85432" y="3449"/>
                  </a:lnTo>
                  <a:lnTo>
                    <a:pt x="76012" y="654"/>
                  </a:lnTo>
                  <a:lnTo>
                    <a:pt x="70813" y="0"/>
                  </a:lnTo>
                  <a:lnTo>
                    <a:pt x="53806" y="9745"/>
                  </a:lnTo>
                  <a:lnTo>
                    <a:pt x="30893" y="36150"/>
                  </a:lnTo>
                  <a:lnTo>
                    <a:pt x="9601" y="74157"/>
                  </a:lnTo>
                  <a:lnTo>
                    <a:pt x="0" y="120069"/>
                  </a:lnTo>
                  <a:lnTo>
                    <a:pt x="3896" y="159307"/>
                  </a:lnTo>
                  <a:lnTo>
                    <a:pt x="12186" y="176581"/>
                  </a:lnTo>
                  <a:lnTo>
                    <a:pt x="17359" y="183163"/>
                  </a:lnTo>
                  <a:lnTo>
                    <a:pt x="24336" y="186140"/>
                  </a:lnTo>
                  <a:lnTo>
                    <a:pt x="41496" y="185685"/>
                  </a:lnTo>
                  <a:lnTo>
                    <a:pt x="74360" y="167382"/>
                  </a:lnTo>
                  <a:lnTo>
                    <a:pt x="104169" y="129503"/>
                  </a:lnTo>
                  <a:lnTo>
                    <a:pt x="124133" y="82532"/>
                  </a:lnTo>
                  <a:lnTo>
                    <a:pt x="135613" y="46350"/>
                  </a:lnTo>
                  <a:lnTo>
                    <a:pt x="135628" y="38486"/>
                  </a:lnTo>
                  <a:lnTo>
                    <a:pt x="133521" y="32539"/>
                  </a:lnTo>
                  <a:lnTo>
                    <a:pt x="130000" y="27868"/>
                  </a:lnTo>
                  <a:lnTo>
                    <a:pt x="125535" y="25460"/>
                  </a:lnTo>
                  <a:lnTo>
                    <a:pt x="114931" y="24666"/>
                  </a:lnTo>
                  <a:lnTo>
                    <a:pt x="97059" y="31556"/>
                  </a:lnTo>
                  <a:lnTo>
                    <a:pt x="88399" y="38664"/>
                  </a:lnTo>
                  <a:lnTo>
                    <a:pt x="78507" y="50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2" name="SMARTInkShape-Group875">
            <a:extLst>
              <a:ext uri="{FF2B5EF4-FFF2-40B4-BE49-F238E27FC236}">
                <a16:creationId xmlns:a16="http://schemas.microsoft.com/office/drawing/2014/main" xmlns="" id="{72913277-6D84-43D4-A325-1ED04DE9C4FF}"/>
              </a:ext>
            </a:extLst>
          </p:cNvPr>
          <p:cNvGrpSpPr/>
          <p:nvPr/>
        </p:nvGrpSpPr>
        <p:grpSpPr>
          <a:xfrm>
            <a:off x="4310724" y="5558179"/>
            <a:ext cx="458241" cy="244205"/>
            <a:chOff x="4310724" y="5558179"/>
            <a:chExt cx="458241" cy="244205"/>
          </a:xfrm>
        </p:grpSpPr>
        <p:sp>
          <p:nvSpPr>
            <p:cNvPr id="1619" name="SMARTInkShape-4191">
              <a:extLst>
                <a:ext uri="{FF2B5EF4-FFF2-40B4-BE49-F238E27FC236}">
                  <a16:creationId xmlns:a16="http://schemas.microsoft.com/office/drawing/2014/main" xmlns="" id="{025F0D15-A0E3-4C5D-BDB9-E0CE2447398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679223" y="5558179"/>
              <a:ext cx="89742" cy="244205"/>
            </a:xfrm>
            <a:custGeom>
              <a:avLst/>
              <a:gdLst/>
              <a:ahLst/>
              <a:cxnLst/>
              <a:rect l="0" t="0" r="0" b="0"/>
              <a:pathLst>
                <a:path w="89742" h="244205">
                  <a:moveTo>
                    <a:pt x="89627" y="29821"/>
                  </a:moveTo>
                  <a:lnTo>
                    <a:pt x="89627" y="29821"/>
                  </a:lnTo>
                  <a:lnTo>
                    <a:pt x="88921" y="11659"/>
                  </a:lnTo>
                  <a:lnTo>
                    <a:pt x="84160" y="0"/>
                  </a:lnTo>
                  <a:lnTo>
                    <a:pt x="73425" y="8756"/>
                  </a:lnTo>
                  <a:lnTo>
                    <a:pt x="50835" y="48002"/>
                  </a:lnTo>
                  <a:lnTo>
                    <a:pt x="38519" y="79530"/>
                  </a:lnTo>
                  <a:lnTo>
                    <a:pt x="24109" y="112826"/>
                  </a:lnTo>
                  <a:lnTo>
                    <a:pt x="10414" y="145734"/>
                  </a:lnTo>
                  <a:lnTo>
                    <a:pt x="148" y="189911"/>
                  </a:lnTo>
                  <a:lnTo>
                    <a:pt x="0" y="211980"/>
                  </a:lnTo>
                  <a:lnTo>
                    <a:pt x="6048" y="229313"/>
                  </a:lnTo>
                  <a:lnTo>
                    <a:pt x="10624" y="236899"/>
                  </a:lnTo>
                  <a:lnTo>
                    <a:pt x="15792" y="241252"/>
                  </a:lnTo>
                  <a:lnTo>
                    <a:pt x="21354" y="243446"/>
                  </a:lnTo>
                  <a:lnTo>
                    <a:pt x="27178" y="244204"/>
                  </a:lnTo>
                  <a:lnTo>
                    <a:pt x="43057" y="237521"/>
                  </a:lnTo>
                  <a:lnTo>
                    <a:pt x="75254" y="213605"/>
                  </a:lnTo>
                  <a:lnTo>
                    <a:pt x="85120" y="199227"/>
                  </a:lnTo>
                  <a:lnTo>
                    <a:pt x="88739" y="191441"/>
                  </a:lnTo>
                  <a:lnTo>
                    <a:pt x="89741" y="184134"/>
                  </a:lnTo>
                  <a:lnTo>
                    <a:pt x="87091" y="170371"/>
                  </a:lnTo>
                  <a:lnTo>
                    <a:pt x="77446" y="159080"/>
                  </a:lnTo>
                  <a:lnTo>
                    <a:pt x="63751" y="150769"/>
                  </a:lnTo>
                  <a:lnTo>
                    <a:pt x="48258" y="147075"/>
                  </a:lnTo>
                  <a:lnTo>
                    <a:pt x="35728" y="147316"/>
                  </a:lnTo>
                  <a:lnTo>
                    <a:pt x="19777" y="150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4192">
              <a:extLst>
                <a:ext uri="{FF2B5EF4-FFF2-40B4-BE49-F238E27FC236}">
                  <a16:creationId xmlns:a16="http://schemas.microsoft.com/office/drawing/2014/main" xmlns="" id="{36378352-FAC1-4315-8F95-D626D797048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552950" y="5715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705" y="58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SMARTInkShape-4193">
              <a:extLst>
                <a:ext uri="{FF2B5EF4-FFF2-40B4-BE49-F238E27FC236}">
                  <a16:creationId xmlns:a16="http://schemas.microsoft.com/office/drawing/2014/main" xmlns="" id="{2088FB74-6CC6-46FA-9EA0-B8E2B422F8B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310724" y="5584354"/>
              <a:ext cx="117186" cy="181316"/>
            </a:xfrm>
            <a:custGeom>
              <a:avLst/>
              <a:gdLst/>
              <a:ahLst/>
              <a:cxnLst/>
              <a:rect l="0" t="0" r="0" b="0"/>
              <a:pathLst>
                <a:path w="117186" h="181316">
                  <a:moveTo>
                    <a:pt x="64426" y="41746"/>
                  </a:moveTo>
                  <a:lnTo>
                    <a:pt x="64426" y="41746"/>
                  </a:lnTo>
                  <a:lnTo>
                    <a:pt x="67797" y="35004"/>
                  </a:lnTo>
                  <a:lnTo>
                    <a:pt x="70514" y="6425"/>
                  </a:lnTo>
                  <a:lnTo>
                    <a:pt x="69896" y="3382"/>
                  </a:lnTo>
                  <a:lnTo>
                    <a:pt x="68778" y="1353"/>
                  </a:lnTo>
                  <a:lnTo>
                    <a:pt x="67327" y="0"/>
                  </a:lnTo>
                  <a:lnTo>
                    <a:pt x="64243" y="510"/>
                  </a:lnTo>
                  <a:lnTo>
                    <a:pt x="55173" y="4839"/>
                  </a:lnTo>
                  <a:lnTo>
                    <a:pt x="34794" y="28694"/>
                  </a:lnTo>
                  <a:lnTo>
                    <a:pt x="14253" y="65944"/>
                  </a:lnTo>
                  <a:lnTo>
                    <a:pt x="1504" y="104890"/>
                  </a:lnTo>
                  <a:lnTo>
                    <a:pt x="0" y="139869"/>
                  </a:lnTo>
                  <a:lnTo>
                    <a:pt x="6159" y="158028"/>
                  </a:lnTo>
                  <a:lnTo>
                    <a:pt x="15246" y="171743"/>
                  </a:lnTo>
                  <a:lnTo>
                    <a:pt x="23989" y="180191"/>
                  </a:lnTo>
                  <a:lnTo>
                    <a:pt x="30412" y="181315"/>
                  </a:lnTo>
                  <a:lnTo>
                    <a:pt x="46957" y="178800"/>
                  </a:lnTo>
                  <a:lnTo>
                    <a:pt x="64188" y="167334"/>
                  </a:lnTo>
                  <a:lnTo>
                    <a:pt x="98246" y="131230"/>
                  </a:lnTo>
                  <a:lnTo>
                    <a:pt x="107679" y="107152"/>
                  </a:lnTo>
                  <a:lnTo>
                    <a:pt x="114871" y="67711"/>
                  </a:lnTo>
                  <a:lnTo>
                    <a:pt x="117185" y="44113"/>
                  </a:lnTo>
                  <a:lnTo>
                    <a:pt x="113509" y="26570"/>
                  </a:lnTo>
                  <a:lnTo>
                    <a:pt x="105291" y="15481"/>
                  </a:lnTo>
                  <a:lnTo>
                    <a:pt x="100136" y="11536"/>
                  </a:lnTo>
                  <a:lnTo>
                    <a:pt x="93877" y="10317"/>
                  </a:lnTo>
                  <a:lnTo>
                    <a:pt x="79397" y="12726"/>
                  </a:lnTo>
                  <a:lnTo>
                    <a:pt x="55378" y="25386"/>
                  </a:lnTo>
                  <a:lnTo>
                    <a:pt x="49926" y="32250"/>
                  </a:lnTo>
                  <a:lnTo>
                    <a:pt x="39026" y="6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6" name="SMARTInkShape-Group876">
            <a:extLst>
              <a:ext uri="{FF2B5EF4-FFF2-40B4-BE49-F238E27FC236}">
                <a16:creationId xmlns:a16="http://schemas.microsoft.com/office/drawing/2014/main" xmlns="" id="{81108009-2D8F-4241-BB66-EC0DB12EE2ED}"/>
              </a:ext>
            </a:extLst>
          </p:cNvPr>
          <p:cNvGrpSpPr/>
          <p:nvPr/>
        </p:nvGrpSpPr>
        <p:grpSpPr>
          <a:xfrm>
            <a:off x="5859534" y="5560070"/>
            <a:ext cx="510443" cy="206864"/>
            <a:chOff x="5859534" y="5560070"/>
            <a:chExt cx="510443" cy="206864"/>
          </a:xfrm>
        </p:grpSpPr>
        <p:sp>
          <p:nvSpPr>
            <p:cNvPr id="1623" name="SMARTInkShape-4194">
              <a:extLst>
                <a:ext uri="{FF2B5EF4-FFF2-40B4-BE49-F238E27FC236}">
                  <a16:creationId xmlns:a16="http://schemas.microsoft.com/office/drawing/2014/main" xmlns="" id="{3F8B283A-3470-4B0C-B44C-82B313EC060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192265" y="5560070"/>
              <a:ext cx="177712" cy="206864"/>
            </a:xfrm>
            <a:custGeom>
              <a:avLst/>
              <a:gdLst/>
              <a:ahLst/>
              <a:cxnLst/>
              <a:rect l="0" t="0" r="0" b="0"/>
              <a:pathLst>
                <a:path w="177712" h="206864">
                  <a:moveTo>
                    <a:pt x="125985" y="66030"/>
                  </a:moveTo>
                  <a:lnTo>
                    <a:pt x="125985" y="66030"/>
                  </a:lnTo>
                  <a:lnTo>
                    <a:pt x="118108" y="22014"/>
                  </a:lnTo>
                  <a:lnTo>
                    <a:pt x="109783" y="9073"/>
                  </a:lnTo>
                  <a:lnTo>
                    <a:pt x="103895" y="4775"/>
                  </a:lnTo>
                  <a:lnTo>
                    <a:pt x="89827" y="0"/>
                  </a:lnTo>
                  <a:lnTo>
                    <a:pt x="74166" y="3522"/>
                  </a:lnTo>
                  <a:lnTo>
                    <a:pt x="59209" y="12143"/>
                  </a:lnTo>
                  <a:lnTo>
                    <a:pt x="47858" y="23030"/>
                  </a:lnTo>
                  <a:lnTo>
                    <a:pt x="36906" y="47802"/>
                  </a:lnTo>
                  <a:lnTo>
                    <a:pt x="37241" y="65454"/>
                  </a:lnTo>
                  <a:lnTo>
                    <a:pt x="39305" y="74113"/>
                  </a:lnTo>
                  <a:lnTo>
                    <a:pt x="51007" y="91260"/>
                  </a:lnTo>
                  <a:lnTo>
                    <a:pt x="90634" y="125262"/>
                  </a:lnTo>
                  <a:lnTo>
                    <a:pt x="116688" y="150687"/>
                  </a:lnTo>
                  <a:lnTo>
                    <a:pt x="120492" y="159157"/>
                  </a:lnTo>
                  <a:lnTo>
                    <a:pt x="120957" y="176093"/>
                  </a:lnTo>
                  <a:lnTo>
                    <a:pt x="116989" y="183150"/>
                  </a:lnTo>
                  <a:lnTo>
                    <a:pt x="103172" y="194754"/>
                  </a:lnTo>
                  <a:lnTo>
                    <a:pt x="68817" y="205849"/>
                  </a:lnTo>
                  <a:lnTo>
                    <a:pt x="30730" y="206863"/>
                  </a:lnTo>
                  <a:lnTo>
                    <a:pt x="12859" y="200588"/>
                  </a:lnTo>
                  <a:lnTo>
                    <a:pt x="6118" y="195953"/>
                  </a:lnTo>
                  <a:lnTo>
                    <a:pt x="2329" y="190745"/>
                  </a:lnTo>
                  <a:lnTo>
                    <a:pt x="509" y="185156"/>
                  </a:lnTo>
                  <a:lnTo>
                    <a:pt x="0" y="179315"/>
                  </a:lnTo>
                  <a:lnTo>
                    <a:pt x="3191" y="173303"/>
                  </a:lnTo>
                  <a:lnTo>
                    <a:pt x="25943" y="154023"/>
                  </a:lnTo>
                  <a:lnTo>
                    <a:pt x="62634" y="131456"/>
                  </a:lnTo>
                  <a:lnTo>
                    <a:pt x="101335" y="109639"/>
                  </a:lnTo>
                  <a:lnTo>
                    <a:pt x="141651" y="82871"/>
                  </a:lnTo>
                  <a:lnTo>
                    <a:pt x="169589" y="60907"/>
                  </a:lnTo>
                  <a:lnTo>
                    <a:pt x="177114" y="47525"/>
                  </a:lnTo>
                  <a:lnTo>
                    <a:pt x="177711" y="41699"/>
                  </a:lnTo>
                  <a:lnTo>
                    <a:pt x="174609" y="31462"/>
                  </a:lnTo>
                  <a:lnTo>
                    <a:pt x="168985" y="28168"/>
                  </a:lnTo>
                  <a:lnTo>
                    <a:pt x="132335" y="21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SMARTInkShape-4195">
              <a:extLst>
                <a:ext uri="{FF2B5EF4-FFF2-40B4-BE49-F238E27FC236}">
                  <a16:creationId xmlns:a16="http://schemas.microsoft.com/office/drawing/2014/main" xmlns="" id="{5B9D282B-32CE-43FA-969B-00E11782756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859534" y="5584929"/>
              <a:ext cx="141291" cy="150649"/>
            </a:xfrm>
            <a:custGeom>
              <a:avLst/>
              <a:gdLst/>
              <a:ahLst/>
              <a:cxnLst/>
              <a:rect l="0" t="0" r="0" b="0"/>
              <a:pathLst>
                <a:path w="141291" h="150649">
                  <a:moveTo>
                    <a:pt x="77716" y="9421"/>
                  </a:moveTo>
                  <a:lnTo>
                    <a:pt x="77716" y="9421"/>
                  </a:lnTo>
                  <a:lnTo>
                    <a:pt x="74345" y="6050"/>
                  </a:lnTo>
                  <a:lnTo>
                    <a:pt x="72690" y="2514"/>
                  </a:lnTo>
                  <a:lnTo>
                    <a:pt x="72249" y="582"/>
                  </a:lnTo>
                  <a:lnTo>
                    <a:pt x="71249" y="0"/>
                  </a:lnTo>
                  <a:lnTo>
                    <a:pt x="69876" y="318"/>
                  </a:lnTo>
                  <a:lnTo>
                    <a:pt x="65059" y="3964"/>
                  </a:lnTo>
                  <a:lnTo>
                    <a:pt x="27643" y="47007"/>
                  </a:lnTo>
                  <a:lnTo>
                    <a:pt x="6044" y="85155"/>
                  </a:lnTo>
                  <a:lnTo>
                    <a:pt x="0" y="110814"/>
                  </a:lnTo>
                  <a:lnTo>
                    <a:pt x="1076" y="130685"/>
                  </a:lnTo>
                  <a:lnTo>
                    <a:pt x="3341" y="138947"/>
                  </a:lnTo>
                  <a:lnTo>
                    <a:pt x="8376" y="144455"/>
                  </a:lnTo>
                  <a:lnTo>
                    <a:pt x="23380" y="150575"/>
                  </a:lnTo>
                  <a:lnTo>
                    <a:pt x="55031" y="150648"/>
                  </a:lnTo>
                  <a:lnTo>
                    <a:pt x="84478" y="139461"/>
                  </a:lnTo>
                  <a:lnTo>
                    <a:pt x="111078" y="115998"/>
                  </a:lnTo>
                  <a:lnTo>
                    <a:pt x="130091" y="79962"/>
                  </a:lnTo>
                  <a:lnTo>
                    <a:pt x="141290" y="38005"/>
                  </a:lnTo>
                  <a:lnTo>
                    <a:pt x="141264" y="27066"/>
                  </a:lnTo>
                  <a:lnTo>
                    <a:pt x="135593" y="11148"/>
                  </a:lnTo>
                  <a:lnTo>
                    <a:pt x="130412" y="6339"/>
                  </a:lnTo>
                  <a:lnTo>
                    <a:pt x="117129" y="996"/>
                  </a:lnTo>
                  <a:lnTo>
                    <a:pt x="103700" y="502"/>
                  </a:lnTo>
                  <a:lnTo>
                    <a:pt x="97155" y="1358"/>
                  </a:lnTo>
                  <a:lnTo>
                    <a:pt x="86120" y="7954"/>
                  </a:lnTo>
                  <a:lnTo>
                    <a:pt x="71366" y="2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SMARTInkShape-4196">
              <a:extLst>
                <a:ext uri="{FF2B5EF4-FFF2-40B4-BE49-F238E27FC236}">
                  <a16:creationId xmlns:a16="http://schemas.microsoft.com/office/drawing/2014/main" xmlns="" id="{6B52CC5A-DFB4-435A-97D4-39409D3CC8F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02350" y="57086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5775" y="763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0" name="SMARTInkShape-Group877">
            <a:extLst>
              <a:ext uri="{FF2B5EF4-FFF2-40B4-BE49-F238E27FC236}">
                <a16:creationId xmlns:a16="http://schemas.microsoft.com/office/drawing/2014/main" xmlns="" id="{06B4867A-376A-4A6D-988A-4C3BA5D3AE66}"/>
              </a:ext>
            </a:extLst>
          </p:cNvPr>
          <p:cNvGrpSpPr/>
          <p:nvPr/>
        </p:nvGrpSpPr>
        <p:grpSpPr>
          <a:xfrm>
            <a:off x="4327652" y="6281817"/>
            <a:ext cx="505075" cy="220162"/>
            <a:chOff x="4327652" y="6281817"/>
            <a:chExt cx="505075" cy="220162"/>
          </a:xfrm>
        </p:grpSpPr>
        <p:sp>
          <p:nvSpPr>
            <p:cNvPr id="1627" name="SMARTInkShape-4197">
              <a:extLst>
                <a:ext uri="{FF2B5EF4-FFF2-40B4-BE49-F238E27FC236}">
                  <a16:creationId xmlns:a16="http://schemas.microsoft.com/office/drawing/2014/main" xmlns="" id="{5C947D38-2B2D-4FC9-AE06-B21EE401661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327652" y="6294517"/>
              <a:ext cx="142517" cy="193768"/>
            </a:xfrm>
            <a:custGeom>
              <a:avLst/>
              <a:gdLst/>
              <a:ahLst/>
              <a:cxnLst/>
              <a:rect l="0" t="0" r="0" b="0"/>
              <a:pathLst>
                <a:path w="142517" h="193768">
                  <a:moveTo>
                    <a:pt x="85598" y="23733"/>
                  </a:moveTo>
                  <a:lnTo>
                    <a:pt x="85598" y="23733"/>
                  </a:lnTo>
                  <a:lnTo>
                    <a:pt x="84892" y="9935"/>
                  </a:lnTo>
                  <a:lnTo>
                    <a:pt x="82227" y="3959"/>
                  </a:lnTo>
                  <a:lnTo>
                    <a:pt x="79117" y="2084"/>
                  </a:lnTo>
                  <a:lnTo>
                    <a:pt x="70018" y="0"/>
                  </a:lnTo>
                  <a:lnTo>
                    <a:pt x="57037" y="4719"/>
                  </a:lnTo>
                  <a:lnTo>
                    <a:pt x="41859" y="15987"/>
                  </a:lnTo>
                  <a:lnTo>
                    <a:pt x="25707" y="35107"/>
                  </a:lnTo>
                  <a:lnTo>
                    <a:pt x="7488" y="76414"/>
                  </a:lnTo>
                  <a:lnTo>
                    <a:pt x="1493" y="108058"/>
                  </a:lnTo>
                  <a:lnTo>
                    <a:pt x="0" y="151965"/>
                  </a:lnTo>
                  <a:lnTo>
                    <a:pt x="1016" y="164253"/>
                  </a:lnTo>
                  <a:lnTo>
                    <a:pt x="5221" y="173859"/>
                  </a:lnTo>
                  <a:lnTo>
                    <a:pt x="19300" y="188292"/>
                  </a:lnTo>
                  <a:lnTo>
                    <a:pt x="41081" y="193767"/>
                  </a:lnTo>
                  <a:lnTo>
                    <a:pt x="66518" y="192437"/>
                  </a:lnTo>
                  <a:lnTo>
                    <a:pt x="91934" y="184790"/>
                  </a:lnTo>
                  <a:lnTo>
                    <a:pt x="111697" y="170572"/>
                  </a:lnTo>
                  <a:lnTo>
                    <a:pt x="132842" y="142735"/>
                  </a:lnTo>
                  <a:lnTo>
                    <a:pt x="138261" y="132702"/>
                  </a:lnTo>
                  <a:lnTo>
                    <a:pt x="142516" y="88240"/>
                  </a:lnTo>
                  <a:lnTo>
                    <a:pt x="135937" y="44963"/>
                  </a:lnTo>
                  <a:lnTo>
                    <a:pt x="125140" y="25877"/>
                  </a:lnTo>
                  <a:lnTo>
                    <a:pt x="118309" y="18814"/>
                  </a:lnTo>
                  <a:lnTo>
                    <a:pt x="110933" y="14809"/>
                  </a:lnTo>
                  <a:lnTo>
                    <a:pt x="95212" y="12241"/>
                  </a:lnTo>
                  <a:lnTo>
                    <a:pt x="88480" y="13955"/>
                  </a:lnTo>
                  <a:lnTo>
                    <a:pt x="66548" y="30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4198">
              <a:extLst>
                <a:ext uri="{FF2B5EF4-FFF2-40B4-BE49-F238E27FC236}">
                  <a16:creationId xmlns:a16="http://schemas.microsoft.com/office/drawing/2014/main" xmlns="" id="{086EFCC6-4D24-46BB-B8B7-8BCA4D6B05D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61548" y="6281817"/>
              <a:ext cx="171179" cy="220162"/>
            </a:xfrm>
            <a:custGeom>
              <a:avLst/>
              <a:gdLst/>
              <a:ahLst/>
              <a:cxnLst/>
              <a:rect l="0" t="0" r="0" b="0"/>
              <a:pathLst>
                <a:path w="171179" h="220162">
                  <a:moveTo>
                    <a:pt x="100952" y="23733"/>
                  </a:moveTo>
                  <a:lnTo>
                    <a:pt x="100952" y="23733"/>
                  </a:lnTo>
                  <a:lnTo>
                    <a:pt x="85742" y="9935"/>
                  </a:lnTo>
                  <a:lnTo>
                    <a:pt x="74437" y="3959"/>
                  </a:lnTo>
                  <a:lnTo>
                    <a:pt x="46058" y="0"/>
                  </a:lnTo>
                  <a:lnTo>
                    <a:pt x="26696" y="6601"/>
                  </a:lnTo>
                  <a:lnTo>
                    <a:pt x="10799" y="18941"/>
                  </a:lnTo>
                  <a:lnTo>
                    <a:pt x="1382" y="33833"/>
                  </a:lnTo>
                  <a:lnTo>
                    <a:pt x="0" y="41755"/>
                  </a:lnTo>
                  <a:lnTo>
                    <a:pt x="2227" y="58083"/>
                  </a:lnTo>
                  <a:lnTo>
                    <a:pt x="18156" y="86512"/>
                  </a:lnTo>
                  <a:lnTo>
                    <a:pt x="53893" y="127020"/>
                  </a:lnTo>
                  <a:lnTo>
                    <a:pt x="81678" y="154213"/>
                  </a:lnTo>
                  <a:lnTo>
                    <a:pt x="91915" y="171565"/>
                  </a:lnTo>
                  <a:lnTo>
                    <a:pt x="92811" y="180143"/>
                  </a:lnTo>
                  <a:lnTo>
                    <a:pt x="88161" y="197200"/>
                  </a:lnTo>
                  <a:lnTo>
                    <a:pt x="73395" y="210426"/>
                  </a:lnTo>
                  <a:lnTo>
                    <a:pt x="63531" y="215928"/>
                  </a:lnTo>
                  <a:lnTo>
                    <a:pt x="41281" y="220161"/>
                  </a:lnTo>
                  <a:lnTo>
                    <a:pt x="20809" y="218985"/>
                  </a:lnTo>
                  <a:lnTo>
                    <a:pt x="9359" y="213757"/>
                  </a:lnTo>
                  <a:lnTo>
                    <a:pt x="6023" y="209683"/>
                  </a:lnTo>
                  <a:lnTo>
                    <a:pt x="2317" y="199511"/>
                  </a:lnTo>
                  <a:lnTo>
                    <a:pt x="8196" y="184171"/>
                  </a:lnTo>
                  <a:lnTo>
                    <a:pt x="21627" y="166300"/>
                  </a:lnTo>
                  <a:lnTo>
                    <a:pt x="66625" y="131830"/>
                  </a:lnTo>
                  <a:lnTo>
                    <a:pt x="106538" y="106327"/>
                  </a:lnTo>
                  <a:lnTo>
                    <a:pt x="151209" y="75796"/>
                  </a:lnTo>
                  <a:lnTo>
                    <a:pt x="168368" y="59229"/>
                  </a:lnTo>
                  <a:lnTo>
                    <a:pt x="170590" y="53747"/>
                  </a:lnTo>
                  <a:lnTo>
                    <a:pt x="171178" y="42011"/>
                  </a:lnTo>
                  <a:lnTo>
                    <a:pt x="168230" y="36624"/>
                  </a:lnTo>
                  <a:lnTo>
                    <a:pt x="157430" y="26875"/>
                  </a:lnTo>
                  <a:lnTo>
                    <a:pt x="137577" y="23483"/>
                  </a:lnTo>
                  <a:lnTo>
                    <a:pt x="100515" y="23659"/>
                  </a:lnTo>
                  <a:lnTo>
                    <a:pt x="62852" y="2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4199">
              <a:extLst>
                <a:ext uri="{FF2B5EF4-FFF2-40B4-BE49-F238E27FC236}">
                  <a16:creationId xmlns:a16="http://schemas.microsoft.com/office/drawing/2014/main" xmlns="" id="{77EC0000-34B8-4A4C-9B6B-72016C43E29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597400" y="6419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1" name="SMARTInkShape-4200">
            <a:extLst>
              <a:ext uri="{FF2B5EF4-FFF2-40B4-BE49-F238E27FC236}">
                <a16:creationId xmlns:a16="http://schemas.microsoft.com/office/drawing/2014/main" xmlns="" id="{D816045E-EC61-4A00-9B42-ED2AC21621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07100" y="6281033"/>
            <a:ext cx="20724" cy="221368"/>
          </a:xfrm>
          <a:custGeom>
            <a:avLst/>
            <a:gdLst/>
            <a:ahLst/>
            <a:cxnLst/>
            <a:rect l="0" t="0" r="0" b="0"/>
            <a:pathLst>
              <a:path w="20724" h="221368">
                <a:moveTo>
                  <a:pt x="12700" y="5467"/>
                </a:moveTo>
                <a:lnTo>
                  <a:pt x="12700" y="5467"/>
                </a:lnTo>
                <a:lnTo>
                  <a:pt x="12700" y="0"/>
                </a:lnTo>
                <a:lnTo>
                  <a:pt x="16463" y="35007"/>
                </a:lnTo>
                <a:lnTo>
                  <a:pt x="20723" y="72925"/>
                </a:lnTo>
                <a:lnTo>
                  <a:pt x="20263" y="117998"/>
                </a:lnTo>
                <a:lnTo>
                  <a:pt x="13944" y="160609"/>
                </a:lnTo>
                <a:lnTo>
                  <a:pt x="0" y="221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4" name="SMARTInkShape-Group879">
            <a:extLst>
              <a:ext uri="{FF2B5EF4-FFF2-40B4-BE49-F238E27FC236}">
                <a16:creationId xmlns:a16="http://schemas.microsoft.com/office/drawing/2014/main" xmlns="" id="{F2960C43-A72C-4B47-B31C-B0FC30798D42}"/>
              </a:ext>
            </a:extLst>
          </p:cNvPr>
          <p:cNvGrpSpPr/>
          <p:nvPr/>
        </p:nvGrpSpPr>
        <p:grpSpPr>
          <a:xfrm>
            <a:off x="7239000" y="4109333"/>
            <a:ext cx="2044701" cy="367418"/>
            <a:chOff x="7239000" y="4109333"/>
            <a:chExt cx="2044701" cy="367418"/>
          </a:xfrm>
        </p:grpSpPr>
        <p:sp>
          <p:nvSpPr>
            <p:cNvPr id="1632" name="SMARTInkShape-4201">
              <a:extLst>
                <a:ext uri="{FF2B5EF4-FFF2-40B4-BE49-F238E27FC236}">
                  <a16:creationId xmlns:a16="http://schemas.microsoft.com/office/drawing/2014/main" xmlns="" id="{D5EDF3B7-89D3-4309-BF10-49DB1AF4316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918150" y="4273550"/>
              <a:ext cx="76275" cy="132088"/>
            </a:xfrm>
            <a:custGeom>
              <a:avLst/>
              <a:gdLst/>
              <a:ahLst/>
              <a:cxnLst/>
              <a:rect l="0" t="0" r="0" b="0"/>
              <a:pathLst>
                <a:path w="76275" h="132088">
                  <a:moveTo>
                    <a:pt x="54400" y="0"/>
                  </a:moveTo>
                  <a:lnTo>
                    <a:pt x="54400" y="0"/>
                  </a:lnTo>
                  <a:lnTo>
                    <a:pt x="44261" y="705"/>
                  </a:lnTo>
                  <a:lnTo>
                    <a:pt x="36723" y="3371"/>
                  </a:lnTo>
                  <a:lnTo>
                    <a:pt x="21176" y="15580"/>
                  </a:lnTo>
                  <a:lnTo>
                    <a:pt x="6533" y="42716"/>
                  </a:lnTo>
                  <a:lnTo>
                    <a:pt x="0" y="74196"/>
                  </a:lnTo>
                  <a:lnTo>
                    <a:pt x="1436" y="102496"/>
                  </a:lnTo>
                  <a:lnTo>
                    <a:pt x="9700" y="125383"/>
                  </a:lnTo>
                  <a:lnTo>
                    <a:pt x="14723" y="129450"/>
                  </a:lnTo>
                  <a:lnTo>
                    <a:pt x="27829" y="132087"/>
                  </a:lnTo>
                  <a:lnTo>
                    <a:pt x="43061" y="127144"/>
                  </a:lnTo>
                  <a:lnTo>
                    <a:pt x="57826" y="117187"/>
                  </a:lnTo>
                  <a:lnTo>
                    <a:pt x="69093" y="103353"/>
                  </a:lnTo>
                  <a:lnTo>
                    <a:pt x="75041" y="84034"/>
                  </a:lnTo>
                  <a:lnTo>
                    <a:pt x="76274" y="60632"/>
                  </a:lnTo>
                  <a:lnTo>
                    <a:pt x="72119" y="33768"/>
                  </a:lnTo>
                  <a:lnTo>
                    <a:pt x="63685" y="16654"/>
                  </a:lnTo>
                  <a:lnTo>
                    <a:pt x="58474" y="11102"/>
                  </a:lnTo>
                  <a:lnTo>
                    <a:pt x="53588" y="8107"/>
                  </a:lnTo>
                  <a:lnTo>
                    <a:pt x="48920" y="6816"/>
                  </a:lnTo>
                  <a:lnTo>
                    <a:pt x="35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4202">
              <a:extLst>
                <a:ext uri="{FF2B5EF4-FFF2-40B4-BE49-F238E27FC236}">
                  <a16:creationId xmlns:a16="http://schemas.microsoft.com/office/drawing/2014/main" xmlns="" id="{B104335F-4E8F-43D0-9E1E-315A264DE22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661400" y="4387850"/>
              <a:ext cx="146051" cy="8839"/>
            </a:xfrm>
            <a:custGeom>
              <a:avLst/>
              <a:gdLst/>
              <a:ahLst/>
              <a:cxnLst/>
              <a:rect l="0" t="0" r="0" b="0"/>
              <a:pathLst>
                <a:path w="146051" h="883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3" y="8838"/>
                  </a:lnTo>
                  <a:lnTo>
                    <a:pt x="58295" y="8185"/>
                  </a:lnTo>
                  <a:lnTo>
                    <a:pt x="92232" y="528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4203">
              <a:extLst>
                <a:ext uri="{FF2B5EF4-FFF2-40B4-BE49-F238E27FC236}">
                  <a16:creationId xmlns:a16="http://schemas.microsoft.com/office/drawing/2014/main" xmlns="" id="{280B6E53-7BFD-4B00-B6C6-93A443E2F1B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629650" y="4305300"/>
              <a:ext cx="146051" cy="9835"/>
            </a:xfrm>
            <a:custGeom>
              <a:avLst/>
              <a:gdLst/>
              <a:ahLst/>
              <a:cxnLst/>
              <a:rect l="0" t="0" r="0" b="0"/>
              <a:pathLst>
                <a:path w="146051" h="9835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8020" y="7839"/>
                  </a:lnTo>
                  <a:lnTo>
                    <a:pt x="79904" y="9834"/>
                  </a:lnTo>
                  <a:lnTo>
                    <a:pt x="123942" y="7696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4204">
              <a:extLst>
                <a:ext uri="{FF2B5EF4-FFF2-40B4-BE49-F238E27FC236}">
                  <a16:creationId xmlns:a16="http://schemas.microsoft.com/office/drawing/2014/main" xmlns="" id="{DFB9243A-08B2-405A-8940-B2C066F34E0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375650" y="4114800"/>
              <a:ext cx="54336" cy="361951"/>
            </a:xfrm>
            <a:custGeom>
              <a:avLst/>
              <a:gdLst/>
              <a:ahLst/>
              <a:cxnLst/>
              <a:rect l="0" t="0" r="0" b="0"/>
              <a:pathLst>
                <a:path w="54336" h="3619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7141" y="705"/>
                  </a:lnTo>
                  <a:lnTo>
                    <a:pt x="48702" y="3371"/>
                  </a:lnTo>
                  <a:lnTo>
                    <a:pt x="51091" y="37590"/>
                  </a:lnTo>
                  <a:lnTo>
                    <a:pt x="54335" y="82712"/>
                  </a:lnTo>
                  <a:lnTo>
                    <a:pt x="52841" y="120252"/>
                  </a:lnTo>
                  <a:lnTo>
                    <a:pt x="47945" y="160454"/>
                  </a:lnTo>
                  <a:lnTo>
                    <a:pt x="39653" y="202546"/>
                  </a:lnTo>
                  <a:lnTo>
                    <a:pt x="26560" y="247124"/>
                  </a:lnTo>
                  <a:lnTo>
                    <a:pt x="15097" y="285281"/>
                  </a:lnTo>
                  <a:lnTo>
                    <a:pt x="4473" y="32888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4205">
              <a:extLst>
                <a:ext uri="{FF2B5EF4-FFF2-40B4-BE49-F238E27FC236}">
                  <a16:creationId xmlns:a16="http://schemas.microsoft.com/office/drawing/2014/main" xmlns="" id="{6B417F3A-F065-4FAC-94E4-C1EC7061687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203353" y="4232982"/>
              <a:ext cx="106775" cy="164523"/>
            </a:xfrm>
            <a:custGeom>
              <a:avLst/>
              <a:gdLst/>
              <a:ahLst/>
              <a:cxnLst/>
              <a:rect l="0" t="0" r="0" b="0"/>
              <a:pathLst>
                <a:path w="106775" h="164523">
                  <a:moveTo>
                    <a:pt x="57997" y="15168"/>
                  </a:moveTo>
                  <a:lnTo>
                    <a:pt x="57997" y="15168"/>
                  </a:lnTo>
                  <a:lnTo>
                    <a:pt x="45166" y="15168"/>
                  </a:lnTo>
                  <a:lnTo>
                    <a:pt x="37948" y="24576"/>
                  </a:lnTo>
                  <a:lnTo>
                    <a:pt x="15074" y="66102"/>
                  </a:lnTo>
                  <a:lnTo>
                    <a:pt x="1692" y="107479"/>
                  </a:lnTo>
                  <a:lnTo>
                    <a:pt x="0" y="140905"/>
                  </a:lnTo>
                  <a:lnTo>
                    <a:pt x="6115" y="155952"/>
                  </a:lnTo>
                  <a:lnTo>
                    <a:pt x="10708" y="161942"/>
                  </a:lnTo>
                  <a:lnTo>
                    <a:pt x="17299" y="164522"/>
                  </a:lnTo>
                  <a:lnTo>
                    <a:pt x="34029" y="163628"/>
                  </a:lnTo>
                  <a:lnTo>
                    <a:pt x="63282" y="148448"/>
                  </a:lnTo>
                  <a:lnTo>
                    <a:pt x="87550" y="115963"/>
                  </a:lnTo>
                  <a:lnTo>
                    <a:pt x="104775" y="71687"/>
                  </a:lnTo>
                  <a:lnTo>
                    <a:pt x="106774" y="44991"/>
                  </a:lnTo>
                  <a:lnTo>
                    <a:pt x="102254" y="23485"/>
                  </a:lnTo>
                  <a:lnTo>
                    <a:pt x="93189" y="9221"/>
                  </a:lnTo>
                  <a:lnTo>
                    <a:pt x="85867" y="1942"/>
                  </a:lnTo>
                  <a:lnTo>
                    <a:pt x="82927" y="0"/>
                  </a:lnTo>
                  <a:lnTo>
                    <a:pt x="78850" y="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4206">
              <a:extLst>
                <a:ext uri="{FF2B5EF4-FFF2-40B4-BE49-F238E27FC236}">
                  <a16:creationId xmlns:a16="http://schemas.microsoft.com/office/drawing/2014/main" xmlns="" id="{7873A8AC-A3EB-4BF4-835A-342BBE97499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956550" y="43116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7450" y="5761"/>
                  </a:lnTo>
                  <a:lnTo>
                    <a:pt x="73390" y="6234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SMARTInkShape-4207">
              <a:extLst>
                <a:ext uri="{FF2B5EF4-FFF2-40B4-BE49-F238E27FC236}">
                  <a16:creationId xmlns:a16="http://schemas.microsoft.com/office/drawing/2014/main" xmlns="" id="{0BBB70A2-8A72-493C-A19E-36E42814906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664450" y="4214590"/>
              <a:ext cx="146051" cy="205841"/>
            </a:xfrm>
            <a:custGeom>
              <a:avLst/>
              <a:gdLst/>
              <a:ahLst/>
              <a:cxnLst/>
              <a:rect l="0" t="0" r="0" b="0"/>
              <a:pathLst>
                <a:path w="146051" h="205841">
                  <a:moveTo>
                    <a:pt x="0" y="33560"/>
                  </a:moveTo>
                  <a:lnTo>
                    <a:pt x="0" y="33560"/>
                  </a:lnTo>
                  <a:lnTo>
                    <a:pt x="0" y="15883"/>
                  </a:lnTo>
                  <a:lnTo>
                    <a:pt x="1411" y="12603"/>
                  </a:lnTo>
                  <a:lnTo>
                    <a:pt x="6742" y="7078"/>
                  </a:lnTo>
                  <a:lnTo>
                    <a:pt x="31159" y="0"/>
                  </a:lnTo>
                  <a:lnTo>
                    <a:pt x="61835" y="176"/>
                  </a:lnTo>
                  <a:lnTo>
                    <a:pt x="89896" y="8067"/>
                  </a:lnTo>
                  <a:lnTo>
                    <a:pt x="94503" y="14448"/>
                  </a:lnTo>
                  <a:lnTo>
                    <a:pt x="95858" y="32827"/>
                  </a:lnTo>
                  <a:lnTo>
                    <a:pt x="88688" y="66974"/>
                  </a:lnTo>
                  <a:lnTo>
                    <a:pt x="70885" y="103903"/>
                  </a:lnTo>
                  <a:lnTo>
                    <a:pt x="45359" y="148532"/>
                  </a:lnTo>
                  <a:lnTo>
                    <a:pt x="29761" y="183375"/>
                  </a:lnTo>
                  <a:lnTo>
                    <a:pt x="28308" y="190586"/>
                  </a:lnTo>
                  <a:lnTo>
                    <a:pt x="28749" y="196100"/>
                  </a:lnTo>
                  <a:lnTo>
                    <a:pt x="30455" y="200481"/>
                  </a:lnTo>
                  <a:lnTo>
                    <a:pt x="33003" y="204107"/>
                  </a:lnTo>
                  <a:lnTo>
                    <a:pt x="37524" y="205819"/>
                  </a:lnTo>
                  <a:lnTo>
                    <a:pt x="50074" y="205840"/>
                  </a:lnTo>
                  <a:lnTo>
                    <a:pt x="93512" y="195740"/>
                  </a:lnTo>
                  <a:lnTo>
                    <a:pt x="146050" y="173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4208">
              <a:extLst>
                <a:ext uri="{FF2B5EF4-FFF2-40B4-BE49-F238E27FC236}">
                  <a16:creationId xmlns:a16="http://schemas.microsoft.com/office/drawing/2014/main" xmlns="" id="{D5E7111A-927C-4A06-B09C-319DD55A9CC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581900" y="4356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4209">
              <a:extLst>
                <a:ext uri="{FF2B5EF4-FFF2-40B4-BE49-F238E27FC236}">
                  <a16:creationId xmlns:a16="http://schemas.microsoft.com/office/drawing/2014/main" xmlns="" id="{682B3DED-218B-4380-AFEC-BED409C9303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405454" y="4248442"/>
              <a:ext cx="97524" cy="177059"/>
            </a:xfrm>
            <a:custGeom>
              <a:avLst/>
              <a:gdLst/>
              <a:ahLst/>
              <a:cxnLst/>
              <a:rect l="0" t="0" r="0" b="0"/>
              <a:pathLst>
                <a:path w="97524" h="177059">
                  <a:moveTo>
                    <a:pt x="55796" y="6058"/>
                  </a:moveTo>
                  <a:lnTo>
                    <a:pt x="55796" y="6058"/>
                  </a:lnTo>
                  <a:lnTo>
                    <a:pt x="52425" y="6058"/>
                  </a:lnTo>
                  <a:lnTo>
                    <a:pt x="48889" y="4176"/>
                  </a:lnTo>
                  <a:lnTo>
                    <a:pt x="46957" y="2687"/>
                  </a:lnTo>
                  <a:lnTo>
                    <a:pt x="44964" y="2400"/>
                  </a:lnTo>
                  <a:lnTo>
                    <a:pt x="40868" y="3962"/>
                  </a:lnTo>
                  <a:lnTo>
                    <a:pt x="31225" y="12179"/>
                  </a:lnTo>
                  <a:lnTo>
                    <a:pt x="19431" y="30293"/>
                  </a:lnTo>
                  <a:lnTo>
                    <a:pt x="7873" y="72542"/>
                  </a:lnTo>
                  <a:lnTo>
                    <a:pt x="1693" y="112697"/>
                  </a:lnTo>
                  <a:lnTo>
                    <a:pt x="0" y="138825"/>
                  </a:lnTo>
                  <a:lnTo>
                    <a:pt x="4892" y="157023"/>
                  </a:lnTo>
                  <a:lnTo>
                    <a:pt x="14122" y="169109"/>
                  </a:lnTo>
                  <a:lnTo>
                    <a:pt x="25280" y="176832"/>
                  </a:lnTo>
                  <a:lnTo>
                    <a:pt x="32630" y="177058"/>
                  </a:lnTo>
                  <a:lnTo>
                    <a:pt x="50204" y="171663"/>
                  </a:lnTo>
                  <a:lnTo>
                    <a:pt x="66011" y="158448"/>
                  </a:lnTo>
                  <a:lnTo>
                    <a:pt x="79387" y="139403"/>
                  </a:lnTo>
                  <a:lnTo>
                    <a:pt x="93439" y="100209"/>
                  </a:lnTo>
                  <a:lnTo>
                    <a:pt x="97523" y="54572"/>
                  </a:lnTo>
                  <a:lnTo>
                    <a:pt x="93873" y="17140"/>
                  </a:lnTo>
                  <a:lnTo>
                    <a:pt x="87771" y="4398"/>
                  </a:lnTo>
                  <a:lnTo>
                    <a:pt x="84168" y="1423"/>
                  </a:lnTo>
                  <a:lnTo>
                    <a:pt x="80355" y="146"/>
                  </a:lnTo>
                  <a:lnTo>
                    <a:pt x="76401" y="0"/>
                  </a:lnTo>
                  <a:lnTo>
                    <a:pt x="73765" y="2725"/>
                  </a:lnTo>
                  <a:lnTo>
                    <a:pt x="68496" y="2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4210">
              <a:extLst>
                <a:ext uri="{FF2B5EF4-FFF2-40B4-BE49-F238E27FC236}">
                  <a16:creationId xmlns:a16="http://schemas.microsoft.com/office/drawing/2014/main" xmlns="" id="{6F8C3494-1DCD-46B2-9C96-99BBC416659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239000" y="4109333"/>
              <a:ext cx="38101" cy="354718"/>
            </a:xfrm>
            <a:custGeom>
              <a:avLst/>
              <a:gdLst/>
              <a:ahLst/>
              <a:cxnLst/>
              <a:rect l="0" t="0" r="0" b="0"/>
              <a:pathLst>
                <a:path w="38101" h="354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749"/>
                  </a:lnTo>
                  <a:lnTo>
                    <a:pt x="5025" y="9904"/>
                  </a:lnTo>
                  <a:lnTo>
                    <a:pt x="11245" y="49352"/>
                  </a:lnTo>
                  <a:lnTo>
                    <a:pt x="17129" y="88947"/>
                  </a:lnTo>
                  <a:lnTo>
                    <a:pt x="21253" y="119945"/>
                  </a:lnTo>
                  <a:lnTo>
                    <a:pt x="25439" y="154418"/>
                  </a:lnTo>
                  <a:lnTo>
                    <a:pt x="28945" y="190201"/>
                  </a:lnTo>
                  <a:lnTo>
                    <a:pt x="30503" y="224919"/>
                  </a:lnTo>
                  <a:lnTo>
                    <a:pt x="34751" y="269456"/>
                  </a:lnTo>
                  <a:lnTo>
                    <a:pt x="37106" y="309464"/>
                  </a:lnTo>
                  <a:lnTo>
                    <a:pt x="3810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4211">
              <a:extLst>
                <a:ext uri="{FF2B5EF4-FFF2-40B4-BE49-F238E27FC236}">
                  <a16:creationId xmlns:a16="http://schemas.microsoft.com/office/drawing/2014/main" xmlns="" id="{B97EC5D9-AFC9-4B52-A80B-1AD0F62466F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169922" y="4255077"/>
              <a:ext cx="113779" cy="150052"/>
            </a:xfrm>
            <a:custGeom>
              <a:avLst/>
              <a:gdLst/>
              <a:ahLst/>
              <a:cxnLst/>
              <a:rect l="0" t="0" r="0" b="0"/>
              <a:pathLst>
                <a:path w="113779" h="150052">
                  <a:moveTo>
                    <a:pt x="12178" y="24823"/>
                  </a:moveTo>
                  <a:lnTo>
                    <a:pt x="12178" y="24823"/>
                  </a:lnTo>
                  <a:lnTo>
                    <a:pt x="3451" y="15389"/>
                  </a:lnTo>
                  <a:lnTo>
                    <a:pt x="1243" y="10517"/>
                  </a:lnTo>
                  <a:lnTo>
                    <a:pt x="0" y="3808"/>
                  </a:lnTo>
                  <a:lnTo>
                    <a:pt x="1944" y="2346"/>
                  </a:lnTo>
                  <a:lnTo>
                    <a:pt x="18388" y="0"/>
                  </a:lnTo>
                  <a:lnTo>
                    <a:pt x="27638" y="385"/>
                  </a:lnTo>
                  <a:lnTo>
                    <a:pt x="44744" y="5274"/>
                  </a:lnTo>
                  <a:lnTo>
                    <a:pt x="56991" y="11666"/>
                  </a:lnTo>
                  <a:lnTo>
                    <a:pt x="61103" y="16052"/>
                  </a:lnTo>
                  <a:lnTo>
                    <a:pt x="65672" y="26569"/>
                  </a:lnTo>
                  <a:lnTo>
                    <a:pt x="65822" y="38299"/>
                  </a:lnTo>
                  <a:lnTo>
                    <a:pt x="62125" y="51979"/>
                  </a:lnTo>
                  <a:lnTo>
                    <a:pt x="36629" y="96324"/>
                  </a:lnTo>
                  <a:lnTo>
                    <a:pt x="9679" y="139423"/>
                  </a:lnTo>
                  <a:lnTo>
                    <a:pt x="7537" y="145842"/>
                  </a:lnTo>
                  <a:lnTo>
                    <a:pt x="7674" y="147834"/>
                  </a:lnTo>
                  <a:lnTo>
                    <a:pt x="8467" y="149165"/>
                  </a:lnTo>
                  <a:lnTo>
                    <a:pt x="9706" y="150051"/>
                  </a:lnTo>
                  <a:lnTo>
                    <a:pt x="50685" y="142829"/>
                  </a:lnTo>
                  <a:lnTo>
                    <a:pt x="92622" y="137730"/>
                  </a:lnTo>
                  <a:lnTo>
                    <a:pt x="113778" y="13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4212">
              <a:extLst>
                <a:ext uri="{FF2B5EF4-FFF2-40B4-BE49-F238E27FC236}">
                  <a16:creationId xmlns:a16="http://schemas.microsoft.com/office/drawing/2014/main" xmlns="" id="{3832227C-D468-451F-992A-9DC4257457D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086850" y="4368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9" name="SMARTInkShape-Group880">
            <a:extLst>
              <a:ext uri="{FF2B5EF4-FFF2-40B4-BE49-F238E27FC236}">
                <a16:creationId xmlns:a16="http://schemas.microsoft.com/office/drawing/2014/main" xmlns="" id="{E9F9CFE9-2B81-49C3-9165-BFD867E3CA3C}"/>
              </a:ext>
            </a:extLst>
          </p:cNvPr>
          <p:cNvGrpSpPr/>
          <p:nvPr/>
        </p:nvGrpSpPr>
        <p:grpSpPr>
          <a:xfrm>
            <a:off x="7308850" y="4771542"/>
            <a:ext cx="1862700" cy="308459"/>
            <a:chOff x="7308850" y="4771542"/>
            <a:chExt cx="1862700" cy="308459"/>
          </a:xfrm>
        </p:grpSpPr>
        <p:sp>
          <p:nvSpPr>
            <p:cNvPr id="1645" name="SMARTInkShape-4213">
              <a:extLst>
                <a:ext uri="{FF2B5EF4-FFF2-40B4-BE49-F238E27FC236}">
                  <a16:creationId xmlns:a16="http://schemas.microsoft.com/office/drawing/2014/main" xmlns="" id="{6A6FF3F2-C041-48C6-9A62-E8418484065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144000" y="4857750"/>
              <a:ext cx="27550" cy="190501"/>
            </a:xfrm>
            <a:custGeom>
              <a:avLst/>
              <a:gdLst/>
              <a:ahLst/>
              <a:cxnLst/>
              <a:rect l="0" t="0" r="0" b="0"/>
              <a:pathLst>
                <a:path w="27550" h="190501">
                  <a:moveTo>
                    <a:pt x="6350" y="0"/>
                  </a:moveTo>
                  <a:lnTo>
                    <a:pt x="6350" y="0"/>
                  </a:lnTo>
                  <a:lnTo>
                    <a:pt x="15187" y="0"/>
                  </a:lnTo>
                  <a:lnTo>
                    <a:pt x="19215" y="7526"/>
                  </a:lnTo>
                  <a:lnTo>
                    <a:pt x="27549" y="42095"/>
                  </a:lnTo>
                  <a:lnTo>
                    <a:pt x="27134" y="84125"/>
                  </a:lnTo>
                  <a:lnTo>
                    <a:pt x="19172" y="128956"/>
                  </a:lnTo>
                  <a:lnTo>
                    <a:pt x="5250" y="17468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4214">
              <a:extLst>
                <a:ext uri="{FF2B5EF4-FFF2-40B4-BE49-F238E27FC236}">
                  <a16:creationId xmlns:a16="http://schemas.microsoft.com/office/drawing/2014/main" xmlns="" id="{AB1E8D8D-483D-4FB7-9FC1-A3682BDD452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086850" y="4978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5793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4215">
              <a:extLst>
                <a:ext uri="{FF2B5EF4-FFF2-40B4-BE49-F238E27FC236}">
                  <a16:creationId xmlns:a16="http://schemas.microsoft.com/office/drawing/2014/main" xmlns="" id="{F1D20BA7-4275-4AA6-BA13-F3A298E1D9C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860225" y="4896733"/>
              <a:ext cx="88055" cy="158363"/>
            </a:xfrm>
            <a:custGeom>
              <a:avLst/>
              <a:gdLst/>
              <a:ahLst/>
              <a:cxnLst/>
              <a:rect l="0" t="0" r="0" b="0"/>
              <a:pathLst>
                <a:path w="88055" h="158363">
                  <a:moveTo>
                    <a:pt x="67875" y="5467"/>
                  </a:moveTo>
                  <a:lnTo>
                    <a:pt x="67875" y="5467"/>
                  </a:lnTo>
                  <a:lnTo>
                    <a:pt x="67873" y="2096"/>
                  </a:lnTo>
                  <a:lnTo>
                    <a:pt x="67170" y="1103"/>
                  </a:lnTo>
                  <a:lnTo>
                    <a:pt x="65994" y="441"/>
                  </a:lnTo>
                  <a:lnTo>
                    <a:pt x="64504" y="0"/>
                  </a:lnTo>
                  <a:lnTo>
                    <a:pt x="52295" y="9491"/>
                  </a:lnTo>
                  <a:lnTo>
                    <a:pt x="29207" y="43919"/>
                  </a:lnTo>
                  <a:lnTo>
                    <a:pt x="11968" y="85612"/>
                  </a:lnTo>
                  <a:lnTo>
                    <a:pt x="2469" y="123993"/>
                  </a:lnTo>
                  <a:lnTo>
                    <a:pt x="0" y="144458"/>
                  </a:lnTo>
                  <a:lnTo>
                    <a:pt x="1458" y="151045"/>
                  </a:lnTo>
                  <a:lnTo>
                    <a:pt x="4546" y="155435"/>
                  </a:lnTo>
                  <a:lnTo>
                    <a:pt x="8723" y="158362"/>
                  </a:lnTo>
                  <a:lnTo>
                    <a:pt x="15037" y="158198"/>
                  </a:lnTo>
                  <a:lnTo>
                    <a:pt x="31456" y="152370"/>
                  </a:lnTo>
                  <a:lnTo>
                    <a:pt x="57162" y="133817"/>
                  </a:lnTo>
                  <a:lnTo>
                    <a:pt x="75909" y="100333"/>
                  </a:lnTo>
                  <a:lnTo>
                    <a:pt x="87033" y="55760"/>
                  </a:lnTo>
                  <a:lnTo>
                    <a:pt x="88054" y="20291"/>
                  </a:lnTo>
                  <a:lnTo>
                    <a:pt x="85563" y="13232"/>
                  </a:lnTo>
                  <a:lnTo>
                    <a:pt x="81782" y="8527"/>
                  </a:lnTo>
                  <a:lnTo>
                    <a:pt x="77148" y="5390"/>
                  </a:lnTo>
                  <a:lnTo>
                    <a:pt x="72644" y="4005"/>
                  </a:lnTo>
                  <a:lnTo>
                    <a:pt x="5517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4216">
              <a:extLst>
                <a:ext uri="{FF2B5EF4-FFF2-40B4-BE49-F238E27FC236}">
                  <a16:creationId xmlns:a16="http://schemas.microsoft.com/office/drawing/2014/main" xmlns="" id="{521794CF-B076-4CEF-A7FE-0121CC908F9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648700" y="50101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7576" y="4364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SMARTInkShape-4217">
              <a:extLst>
                <a:ext uri="{FF2B5EF4-FFF2-40B4-BE49-F238E27FC236}">
                  <a16:creationId xmlns:a16="http://schemas.microsoft.com/office/drawing/2014/main" xmlns="" id="{E9D1F0AC-CB7E-4B3D-9858-E902C4AC42C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588179" y="4931198"/>
              <a:ext cx="130372" cy="9103"/>
            </a:xfrm>
            <a:custGeom>
              <a:avLst/>
              <a:gdLst/>
              <a:ahLst/>
              <a:cxnLst/>
              <a:rect l="0" t="0" r="0" b="0"/>
              <a:pathLst>
                <a:path w="130372" h="9103">
                  <a:moveTo>
                    <a:pt x="3371" y="9102"/>
                  </a:moveTo>
                  <a:lnTo>
                    <a:pt x="3371" y="9102"/>
                  </a:lnTo>
                  <a:lnTo>
                    <a:pt x="0" y="9102"/>
                  </a:lnTo>
                  <a:lnTo>
                    <a:pt x="8016" y="5731"/>
                  </a:lnTo>
                  <a:lnTo>
                    <a:pt x="40651" y="264"/>
                  </a:lnTo>
                  <a:lnTo>
                    <a:pt x="74033" y="0"/>
                  </a:lnTo>
                  <a:lnTo>
                    <a:pt x="130371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SMARTInkShape-4218">
              <a:extLst>
                <a:ext uri="{FF2B5EF4-FFF2-40B4-BE49-F238E27FC236}">
                  <a16:creationId xmlns:a16="http://schemas.microsoft.com/office/drawing/2014/main" xmlns="" id="{5BFCAE7D-4AE4-4A0B-AAFA-1538578E7CC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32800" y="4771542"/>
              <a:ext cx="60260" cy="283059"/>
            </a:xfrm>
            <a:custGeom>
              <a:avLst/>
              <a:gdLst/>
              <a:ahLst/>
              <a:cxnLst/>
              <a:rect l="0" t="0" r="0" b="0"/>
              <a:pathLst>
                <a:path w="60260" h="283059">
                  <a:moveTo>
                    <a:pt x="50800" y="3658"/>
                  </a:moveTo>
                  <a:lnTo>
                    <a:pt x="50800" y="3658"/>
                  </a:lnTo>
                  <a:lnTo>
                    <a:pt x="54170" y="287"/>
                  </a:lnTo>
                  <a:lnTo>
                    <a:pt x="55163" y="0"/>
                  </a:lnTo>
                  <a:lnTo>
                    <a:pt x="55826" y="513"/>
                  </a:lnTo>
                  <a:lnTo>
                    <a:pt x="60259" y="16521"/>
                  </a:lnTo>
                  <a:lnTo>
                    <a:pt x="57084" y="63479"/>
                  </a:lnTo>
                  <a:lnTo>
                    <a:pt x="51006" y="96568"/>
                  </a:lnTo>
                  <a:lnTo>
                    <a:pt x="41719" y="134322"/>
                  </a:lnTo>
                  <a:lnTo>
                    <a:pt x="30536" y="173914"/>
                  </a:lnTo>
                  <a:lnTo>
                    <a:pt x="18510" y="212677"/>
                  </a:lnTo>
                  <a:lnTo>
                    <a:pt x="6581" y="256717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SMARTInkShape-4219">
              <a:extLst>
                <a:ext uri="{FF2B5EF4-FFF2-40B4-BE49-F238E27FC236}">
                  <a16:creationId xmlns:a16="http://schemas.microsoft.com/office/drawing/2014/main" xmlns="" id="{D10E055B-F9FE-46E8-8D8F-93DC67FB31E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325238" y="4819650"/>
              <a:ext cx="55881" cy="209551"/>
            </a:xfrm>
            <a:custGeom>
              <a:avLst/>
              <a:gdLst/>
              <a:ahLst/>
              <a:cxnLst/>
              <a:rect l="0" t="0" r="0" b="0"/>
              <a:pathLst>
                <a:path w="55881" h="209551">
                  <a:moveTo>
                    <a:pt x="37712" y="0"/>
                  </a:moveTo>
                  <a:lnTo>
                    <a:pt x="37712" y="0"/>
                  </a:lnTo>
                  <a:lnTo>
                    <a:pt x="30970" y="3371"/>
                  </a:lnTo>
                  <a:lnTo>
                    <a:pt x="28985" y="5775"/>
                  </a:lnTo>
                  <a:lnTo>
                    <a:pt x="13311" y="47661"/>
                  </a:lnTo>
                  <a:lnTo>
                    <a:pt x="4042" y="87417"/>
                  </a:lnTo>
                  <a:lnTo>
                    <a:pt x="0" y="129291"/>
                  </a:lnTo>
                  <a:lnTo>
                    <a:pt x="576" y="132055"/>
                  </a:lnTo>
                  <a:lnTo>
                    <a:pt x="1665" y="133192"/>
                  </a:lnTo>
                  <a:lnTo>
                    <a:pt x="3099" y="133245"/>
                  </a:lnTo>
                  <a:lnTo>
                    <a:pt x="46676" y="103494"/>
                  </a:lnTo>
                  <a:lnTo>
                    <a:pt x="52279" y="97032"/>
                  </a:lnTo>
                  <a:lnTo>
                    <a:pt x="53775" y="94321"/>
                  </a:lnTo>
                  <a:lnTo>
                    <a:pt x="54770" y="93220"/>
                  </a:lnTo>
                  <a:lnTo>
                    <a:pt x="55433" y="93190"/>
                  </a:lnTo>
                  <a:lnTo>
                    <a:pt x="55877" y="93877"/>
                  </a:lnTo>
                  <a:lnTo>
                    <a:pt x="55880" y="111598"/>
                  </a:lnTo>
                  <a:lnTo>
                    <a:pt x="47901" y="157671"/>
                  </a:lnTo>
                  <a:lnTo>
                    <a:pt x="38525" y="204032"/>
                  </a:lnTo>
                  <a:lnTo>
                    <a:pt x="3771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4220">
              <a:extLst>
                <a:ext uri="{FF2B5EF4-FFF2-40B4-BE49-F238E27FC236}">
                  <a16:creationId xmlns:a16="http://schemas.microsoft.com/office/drawing/2014/main" xmlns="" id="{9B4EA055-5E62-4CF1-AE3E-A830253E07D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267700" y="49212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4221">
              <a:extLst>
                <a:ext uri="{FF2B5EF4-FFF2-40B4-BE49-F238E27FC236}">
                  <a16:creationId xmlns:a16="http://schemas.microsoft.com/office/drawing/2014/main" xmlns="" id="{BA2F0F99-1387-4B4F-BE08-69F5722F7F9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083584" y="4864100"/>
              <a:ext cx="114717" cy="141749"/>
            </a:xfrm>
            <a:custGeom>
              <a:avLst/>
              <a:gdLst/>
              <a:ahLst/>
              <a:cxnLst/>
              <a:rect l="0" t="0" r="0" b="0"/>
              <a:pathLst>
                <a:path w="114717" h="141749">
                  <a:moveTo>
                    <a:pt x="82516" y="0"/>
                  </a:moveTo>
                  <a:lnTo>
                    <a:pt x="82516" y="0"/>
                  </a:lnTo>
                  <a:lnTo>
                    <a:pt x="76035" y="705"/>
                  </a:lnTo>
                  <a:lnTo>
                    <a:pt x="66936" y="3371"/>
                  </a:lnTo>
                  <a:lnTo>
                    <a:pt x="43170" y="18952"/>
                  </a:lnTo>
                  <a:lnTo>
                    <a:pt x="20528" y="44812"/>
                  </a:lnTo>
                  <a:lnTo>
                    <a:pt x="3784" y="78189"/>
                  </a:lnTo>
                  <a:lnTo>
                    <a:pt x="18" y="98720"/>
                  </a:lnTo>
                  <a:lnTo>
                    <a:pt x="0" y="108147"/>
                  </a:lnTo>
                  <a:lnTo>
                    <a:pt x="5625" y="124265"/>
                  </a:lnTo>
                  <a:lnTo>
                    <a:pt x="10089" y="131527"/>
                  </a:lnTo>
                  <a:lnTo>
                    <a:pt x="16592" y="136368"/>
                  </a:lnTo>
                  <a:lnTo>
                    <a:pt x="33226" y="141748"/>
                  </a:lnTo>
                  <a:lnTo>
                    <a:pt x="54259" y="138493"/>
                  </a:lnTo>
                  <a:lnTo>
                    <a:pt x="65795" y="134662"/>
                  </a:lnTo>
                  <a:lnTo>
                    <a:pt x="86139" y="119116"/>
                  </a:lnTo>
                  <a:lnTo>
                    <a:pt x="102470" y="98802"/>
                  </a:lnTo>
                  <a:lnTo>
                    <a:pt x="112080" y="78014"/>
                  </a:lnTo>
                  <a:lnTo>
                    <a:pt x="114716" y="46477"/>
                  </a:lnTo>
                  <a:lnTo>
                    <a:pt x="110703" y="32886"/>
                  </a:lnTo>
                  <a:lnTo>
                    <a:pt x="107657" y="28274"/>
                  </a:lnTo>
                  <a:lnTo>
                    <a:pt x="102805" y="25905"/>
                  </a:lnTo>
                  <a:lnTo>
                    <a:pt x="89887" y="25154"/>
                  </a:lnTo>
                  <a:lnTo>
                    <a:pt x="78502" y="29054"/>
                  </a:lnTo>
                  <a:lnTo>
                    <a:pt x="6346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4222">
              <a:extLst>
                <a:ext uri="{FF2B5EF4-FFF2-40B4-BE49-F238E27FC236}">
                  <a16:creationId xmlns:a16="http://schemas.microsoft.com/office/drawing/2014/main" xmlns="" id="{97819369-FE3F-4A66-A1A0-4D870FA0852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86700" y="49593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1427" y="0"/>
                  </a:lnTo>
                  <a:lnTo>
                    <a:pt x="87927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4223">
              <a:extLst>
                <a:ext uri="{FF2B5EF4-FFF2-40B4-BE49-F238E27FC236}">
                  <a16:creationId xmlns:a16="http://schemas.microsoft.com/office/drawing/2014/main" xmlns="" id="{41B697E8-D01B-478E-AE62-FAA293CAB44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57539" y="4845639"/>
              <a:ext cx="96096" cy="169152"/>
            </a:xfrm>
            <a:custGeom>
              <a:avLst/>
              <a:gdLst/>
              <a:ahLst/>
              <a:cxnLst/>
              <a:rect l="0" t="0" r="0" b="0"/>
              <a:pathLst>
                <a:path w="96096" h="169152">
                  <a:moveTo>
                    <a:pt x="45011" y="12111"/>
                  </a:moveTo>
                  <a:lnTo>
                    <a:pt x="45011" y="12111"/>
                  </a:lnTo>
                  <a:lnTo>
                    <a:pt x="48381" y="8740"/>
                  </a:lnTo>
                  <a:lnTo>
                    <a:pt x="51918" y="7085"/>
                  </a:lnTo>
                  <a:lnTo>
                    <a:pt x="72537" y="5783"/>
                  </a:lnTo>
                  <a:lnTo>
                    <a:pt x="73944" y="5071"/>
                  </a:lnTo>
                  <a:lnTo>
                    <a:pt x="74884" y="3889"/>
                  </a:lnTo>
                  <a:lnTo>
                    <a:pt x="75510" y="2396"/>
                  </a:lnTo>
                  <a:lnTo>
                    <a:pt x="75222" y="1402"/>
                  </a:lnTo>
                  <a:lnTo>
                    <a:pt x="74323" y="738"/>
                  </a:lnTo>
                  <a:lnTo>
                    <a:pt x="70738" y="0"/>
                  </a:lnTo>
                  <a:lnTo>
                    <a:pt x="43831" y="168"/>
                  </a:lnTo>
                  <a:lnTo>
                    <a:pt x="26317" y="5201"/>
                  </a:lnTo>
                  <a:lnTo>
                    <a:pt x="3003" y="23178"/>
                  </a:lnTo>
                  <a:lnTo>
                    <a:pt x="778" y="27250"/>
                  </a:lnTo>
                  <a:lnTo>
                    <a:pt x="0" y="31376"/>
                  </a:lnTo>
                  <a:lnTo>
                    <a:pt x="1192" y="47992"/>
                  </a:lnTo>
                  <a:lnTo>
                    <a:pt x="6316" y="66484"/>
                  </a:lnTo>
                  <a:lnTo>
                    <a:pt x="6904" y="75494"/>
                  </a:lnTo>
                  <a:lnTo>
                    <a:pt x="10280" y="72205"/>
                  </a:lnTo>
                  <a:lnTo>
                    <a:pt x="22491" y="70133"/>
                  </a:lnTo>
                  <a:lnTo>
                    <a:pt x="39514" y="72890"/>
                  </a:lnTo>
                  <a:lnTo>
                    <a:pt x="82303" y="93048"/>
                  </a:lnTo>
                  <a:lnTo>
                    <a:pt x="91689" y="103117"/>
                  </a:lnTo>
                  <a:lnTo>
                    <a:pt x="95180" y="108765"/>
                  </a:lnTo>
                  <a:lnTo>
                    <a:pt x="96095" y="113941"/>
                  </a:lnTo>
                  <a:lnTo>
                    <a:pt x="95295" y="118804"/>
                  </a:lnTo>
                  <a:lnTo>
                    <a:pt x="83871" y="140117"/>
                  </a:lnTo>
                  <a:lnTo>
                    <a:pt x="68755" y="155088"/>
                  </a:lnTo>
                  <a:lnTo>
                    <a:pt x="44128" y="165090"/>
                  </a:lnTo>
                  <a:lnTo>
                    <a:pt x="24601" y="169151"/>
                  </a:lnTo>
                  <a:lnTo>
                    <a:pt x="16420" y="168219"/>
                  </a:lnTo>
                  <a:lnTo>
                    <a:pt x="6911" y="164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4224">
              <a:extLst>
                <a:ext uri="{FF2B5EF4-FFF2-40B4-BE49-F238E27FC236}">
                  <a16:creationId xmlns:a16="http://schemas.microsoft.com/office/drawing/2014/main" xmlns="" id="{EC7AABA8-0126-45C3-8D93-D29B9A52FD0F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69200" y="4972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4225">
              <a:extLst>
                <a:ext uri="{FF2B5EF4-FFF2-40B4-BE49-F238E27FC236}">
                  <a16:creationId xmlns:a16="http://schemas.microsoft.com/office/drawing/2014/main" xmlns="" id="{7D173CE3-2272-4BD0-B78E-5C468D807E38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402938" y="4901188"/>
              <a:ext cx="64905" cy="130813"/>
            </a:xfrm>
            <a:custGeom>
              <a:avLst/>
              <a:gdLst/>
              <a:ahLst/>
              <a:cxnLst/>
              <a:rect l="0" t="0" r="0" b="0"/>
              <a:pathLst>
                <a:path w="64905" h="130813">
                  <a:moveTo>
                    <a:pt x="39262" y="13712"/>
                  </a:moveTo>
                  <a:lnTo>
                    <a:pt x="39262" y="13712"/>
                  </a:lnTo>
                  <a:lnTo>
                    <a:pt x="42632" y="10341"/>
                  </a:lnTo>
                  <a:lnTo>
                    <a:pt x="42919" y="9348"/>
                  </a:lnTo>
                  <a:lnTo>
                    <a:pt x="42406" y="8686"/>
                  </a:lnTo>
                  <a:lnTo>
                    <a:pt x="41358" y="8245"/>
                  </a:lnTo>
                  <a:lnTo>
                    <a:pt x="39953" y="8656"/>
                  </a:lnTo>
                  <a:lnTo>
                    <a:pt x="30749" y="16268"/>
                  </a:lnTo>
                  <a:lnTo>
                    <a:pt x="27236" y="19648"/>
                  </a:lnTo>
                  <a:lnTo>
                    <a:pt x="12347" y="56914"/>
                  </a:lnTo>
                  <a:lnTo>
                    <a:pt x="0" y="96878"/>
                  </a:lnTo>
                  <a:lnTo>
                    <a:pt x="881" y="112763"/>
                  </a:lnTo>
                  <a:lnTo>
                    <a:pt x="3091" y="119963"/>
                  </a:lnTo>
                  <a:lnTo>
                    <a:pt x="5976" y="124763"/>
                  </a:lnTo>
                  <a:lnTo>
                    <a:pt x="9310" y="127962"/>
                  </a:lnTo>
                  <a:lnTo>
                    <a:pt x="12944" y="130096"/>
                  </a:lnTo>
                  <a:lnTo>
                    <a:pt x="16778" y="130812"/>
                  </a:lnTo>
                  <a:lnTo>
                    <a:pt x="24801" y="129727"/>
                  </a:lnTo>
                  <a:lnTo>
                    <a:pt x="47363" y="111665"/>
                  </a:lnTo>
                  <a:lnTo>
                    <a:pt x="58855" y="91819"/>
                  </a:lnTo>
                  <a:lnTo>
                    <a:pt x="64904" y="68888"/>
                  </a:lnTo>
                  <a:lnTo>
                    <a:pt x="63636" y="34293"/>
                  </a:lnTo>
                  <a:lnTo>
                    <a:pt x="58091" y="17214"/>
                  </a:lnTo>
                  <a:lnTo>
                    <a:pt x="49042" y="6331"/>
                  </a:lnTo>
                  <a:lnTo>
                    <a:pt x="40079" y="555"/>
                  </a:lnTo>
                  <a:lnTo>
                    <a:pt x="37691" y="0"/>
                  </a:lnTo>
                  <a:lnTo>
                    <a:pt x="32912" y="1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4226">
              <a:extLst>
                <a:ext uri="{FF2B5EF4-FFF2-40B4-BE49-F238E27FC236}">
                  <a16:creationId xmlns:a16="http://schemas.microsoft.com/office/drawing/2014/main" xmlns="" id="{54E3521B-1DE5-482C-8855-40BF069BC84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308850" y="4814183"/>
              <a:ext cx="17164" cy="265818"/>
            </a:xfrm>
            <a:custGeom>
              <a:avLst/>
              <a:gdLst/>
              <a:ahLst/>
              <a:cxnLst/>
              <a:rect l="0" t="0" r="0" b="0"/>
              <a:pathLst>
                <a:path w="17164" h="2658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272" y="41290"/>
                  </a:lnTo>
                  <a:lnTo>
                    <a:pt x="13069" y="86636"/>
                  </a:lnTo>
                  <a:lnTo>
                    <a:pt x="16391" y="123857"/>
                  </a:lnTo>
                  <a:lnTo>
                    <a:pt x="17163" y="163212"/>
                  </a:lnTo>
                  <a:lnTo>
                    <a:pt x="15154" y="201871"/>
                  </a:lnTo>
                  <a:lnTo>
                    <a:pt x="13427" y="242480"/>
                  </a:lnTo>
                  <a:lnTo>
                    <a:pt x="1270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4" name="SMARTInkShape-Group881">
            <a:extLst>
              <a:ext uri="{FF2B5EF4-FFF2-40B4-BE49-F238E27FC236}">
                <a16:creationId xmlns:a16="http://schemas.microsoft.com/office/drawing/2014/main" xmlns="" id="{3FCF6413-A10B-4FF1-8C1E-F57201FAD952}"/>
              </a:ext>
            </a:extLst>
          </p:cNvPr>
          <p:cNvGrpSpPr/>
          <p:nvPr/>
        </p:nvGrpSpPr>
        <p:grpSpPr>
          <a:xfrm>
            <a:off x="7609508" y="5686222"/>
            <a:ext cx="404193" cy="949529"/>
            <a:chOff x="7609508" y="5686222"/>
            <a:chExt cx="404193" cy="949529"/>
          </a:xfrm>
        </p:grpSpPr>
        <p:sp>
          <p:nvSpPr>
            <p:cNvPr id="1660" name="SMARTInkShape-4227">
              <a:extLst>
                <a:ext uri="{FF2B5EF4-FFF2-40B4-BE49-F238E27FC236}">
                  <a16:creationId xmlns:a16="http://schemas.microsoft.com/office/drawing/2014/main" xmlns="" id="{C5E576C2-C7B6-42A0-A27B-10F9B146C6A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609508" y="6284607"/>
              <a:ext cx="136081" cy="235387"/>
            </a:xfrm>
            <a:custGeom>
              <a:avLst/>
              <a:gdLst/>
              <a:ahLst/>
              <a:cxnLst/>
              <a:rect l="0" t="0" r="0" b="0"/>
              <a:pathLst>
                <a:path w="136081" h="235387">
                  <a:moveTo>
                    <a:pt x="80342" y="20943"/>
                  </a:moveTo>
                  <a:lnTo>
                    <a:pt x="80342" y="20943"/>
                  </a:lnTo>
                  <a:lnTo>
                    <a:pt x="73435" y="3984"/>
                  </a:lnTo>
                  <a:lnTo>
                    <a:pt x="71503" y="1169"/>
                  </a:lnTo>
                  <a:lnTo>
                    <a:pt x="68805" y="0"/>
                  </a:lnTo>
                  <a:lnTo>
                    <a:pt x="62045" y="580"/>
                  </a:lnTo>
                  <a:lnTo>
                    <a:pt x="43562" y="18359"/>
                  </a:lnTo>
                  <a:lnTo>
                    <a:pt x="20212" y="59454"/>
                  </a:lnTo>
                  <a:lnTo>
                    <a:pt x="7522" y="93798"/>
                  </a:lnTo>
                  <a:lnTo>
                    <a:pt x="0" y="128817"/>
                  </a:lnTo>
                  <a:lnTo>
                    <a:pt x="1360" y="160844"/>
                  </a:lnTo>
                  <a:lnTo>
                    <a:pt x="16802" y="203271"/>
                  </a:lnTo>
                  <a:lnTo>
                    <a:pt x="35168" y="224039"/>
                  </a:lnTo>
                  <a:lnTo>
                    <a:pt x="45992" y="232541"/>
                  </a:lnTo>
                  <a:lnTo>
                    <a:pt x="57443" y="235386"/>
                  </a:lnTo>
                  <a:lnTo>
                    <a:pt x="81453" y="231021"/>
                  </a:lnTo>
                  <a:lnTo>
                    <a:pt x="104354" y="212148"/>
                  </a:lnTo>
                  <a:lnTo>
                    <a:pt x="115400" y="199213"/>
                  </a:lnTo>
                  <a:lnTo>
                    <a:pt x="129556" y="166026"/>
                  </a:lnTo>
                  <a:lnTo>
                    <a:pt x="136080" y="128463"/>
                  </a:lnTo>
                  <a:lnTo>
                    <a:pt x="134277" y="90602"/>
                  </a:lnTo>
                  <a:lnTo>
                    <a:pt x="118587" y="47070"/>
                  </a:lnTo>
                  <a:lnTo>
                    <a:pt x="102044" y="28792"/>
                  </a:lnTo>
                  <a:lnTo>
                    <a:pt x="92693" y="21942"/>
                  </a:lnTo>
                  <a:lnTo>
                    <a:pt x="74778" y="16213"/>
                  </a:lnTo>
                  <a:lnTo>
                    <a:pt x="66049" y="15674"/>
                  </a:lnTo>
                  <a:lnTo>
                    <a:pt x="60230" y="17430"/>
                  </a:lnTo>
                  <a:lnTo>
                    <a:pt x="56350" y="20718"/>
                  </a:lnTo>
                  <a:lnTo>
                    <a:pt x="48592" y="33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4228">
              <a:extLst>
                <a:ext uri="{FF2B5EF4-FFF2-40B4-BE49-F238E27FC236}">
                  <a16:creationId xmlns:a16="http://schemas.microsoft.com/office/drawing/2014/main" xmlns="" id="{BD2DF674-9F34-4D47-BB2E-456E81F3876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649805" y="5686222"/>
              <a:ext cx="189739" cy="239473"/>
            </a:xfrm>
            <a:custGeom>
              <a:avLst/>
              <a:gdLst/>
              <a:ahLst/>
              <a:cxnLst/>
              <a:rect l="0" t="0" r="0" b="0"/>
              <a:pathLst>
                <a:path w="189739" h="239473">
                  <a:moveTo>
                    <a:pt x="122595" y="85928"/>
                  </a:moveTo>
                  <a:lnTo>
                    <a:pt x="122595" y="85928"/>
                  </a:lnTo>
                  <a:lnTo>
                    <a:pt x="117569" y="63324"/>
                  </a:lnTo>
                  <a:lnTo>
                    <a:pt x="114479" y="29581"/>
                  </a:lnTo>
                  <a:lnTo>
                    <a:pt x="112951" y="25080"/>
                  </a:lnTo>
                  <a:lnTo>
                    <a:pt x="110521" y="22080"/>
                  </a:lnTo>
                  <a:lnTo>
                    <a:pt x="104059" y="18745"/>
                  </a:lnTo>
                  <a:lnTo>
                    <a:pt x="82374" y="23610"/>
                  </a:lnTo>
                  <a:lnTo>
                    <a:pt x="50235" y="50844"/>
                  </a:lnTo>
                  <a:lnTo>
                    <a:pt x="29993" y="82094"/>
                  </a:lnTo>
                  <a:lnTo>
                    <a:pt x="12999" y="118796"/>
                  </a:lnTo>
                  <a:lnTo>
                    <a:pt x="744" y="156276"/>
                  </a:lnTo>
                  <a:lnTo>
                    <a:pt x="0" y="188454"/>
                  </a:lnTo>
                  <a:lnTo>
                    <a:pt x="2765" y="202962"/>
                  </a:lnTo>
                  <a:lnTo>
                    <a:pt x="17124" y="224727"/>
                  </a:lnTo>
                  <a:lnTo>
                    <a:pt x="26882" y="233494"/>
                  </a:lnTo>
                  <a:lnTo>
                    <a:pt x="56537" y="239472"/>
                  </a:lnTo>
                  <a:lnTo>
                    <a:pt x="74324" y="239092"/>
                  </a:lnTo>
                  <a:lnTo>
                    <a:pt x="109137" y="227378"/>
                  </a:lnTo>
                  <a:lnTo>
                    <a:pt x="126323" y="218328"/>
                  </a:lnTo>
                  <a:lnTo>
                    <a:pt x="154826" y="189458"/>
                  </a:lnTo>
                  <a:lnTo>
                    <a:pt x="176431" y="150991"/>
                  </a:lnTo>
                  <a:lnTo>
                    <a:pt x="183179" y="127893"/>
                  </a:lnTo>
                  <a:lnTo>
                    <a:pt x="189738" y="80590"/>
                  </a:lnTo>
                  <a:lnTo>
                    <a:pt x="185597" y="38400"/>
                  </a:lnTo>
                  <a:lnTo>
                    <a:pt x="178708" y="23198"/>
                  </a:lnTo>
                  <a:lnTo>
                    <a:pt x="157882" y="2544"/>
                  </a:lnTo>
                  <a:lnTo>
                    <a:pt x="144003" y="0"/>
                  </a:lnTo>
                  <a:lnTo>
                    <a:pt x="111648" y="6580"/>
                  </a:lnTo>
                  <a:lnTo>
                    <a:pt x="79865" y="28790"/>
                  </a:lnTo>
                  <a:lnTo>
                    <a:pt x="33695" y="73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4229">
              <a:extLst>
                <a:ext uri="{FF2B5EF4-FFF2-40B4-BE49-F238E27FC236}">
                  <a16:creationId xmlns:a16="http://schemas.microsoft.com/office/drawing/2014/main" xmlns="" id="{6E833B2A-B4AC-4CB4-95A1-FD48D5F2335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861300" y="6464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4230">
              <a:extLst>
                <a:ext uri="{FF2B5EF4-FFF2-40B4-BE49-F238E27FC236}">
                  <a16:creationId xmlns:a16="http://schemas.microsoft.com/office/drawing/2014/main" xmlns="" id="{E3D3F39B-39B3-41BA-818E-182C57F3B77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01000" y="6314879"/>
              <a:ext cx="12701" cy="320872"/>
            </a:xfrm>
            <a:custGeom>
              <a:avLst/>
              <a:gdLst/>
              <a:ahLst/>
              <a:cxnLst/>
              <a:rect l="0" t="0" r="0" b="0"/>
              <a:pathLst>
                <a:path w="12701" h="3208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6741" y="44023"/>
                  </a:lnTo>
                  <a:lnTo>
                    <a:pt x="10051" y="88466"/>
                  </a:lnTo>
                  <a:lnTo>
                    <a:pt x="10934" y="115135"/>
                  </a:lnTo>
                  <a:lnTo>
                    <a:pt x="11523" y="142086"/>
                  </a:lnTo>
                  <a:lnTo>
                    <a:pt x="11916" y="169226"/>
                  </a:lnTo>
                  <a:lnTo>
                    <a:pt x="12177" y="196490"/>
                  </a:lnTo>
                  <a:lnTo>
                    <a:pt x="12350" y="222428"/>
                  </a:lnTo>
                  <a:lnTo>
                    <a:pt x="12467" y="247481"/>
                  </a:lnTo>
                  <a:lnTo>
                    <a:pt x="12597" y="288254"/>
                  </a:lnTo>
                  <a:lnTo>
                    <a:pt x="1270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0" name="SMARTInkShape-Group882">
            <a:extLst>
              <a:ext uri="{FF2B5EF4-FFF2-40B4-BE49-F238E27FC236}">
                <a16:creationId xmlns:a16="http://schemas.microsoft.com/office/drawing/2014/main" xmlns="" id="{D2BD5E32-834C-480F-8805-64CE3A3D159A}"/>
              </a:ext>
            </a:extLst>
          </p:cNvPr>
          <p:cNvGrpSpPr/>
          <p:nvPr/>
        </p:nvGrpSpPr>
        <p:grpSpPr>
          <a:xfrm>
            <a:off x="9715500" y="4127500"/>
            <a:ext cx="2146301" cy="298451"/>
            <a:chOff x="9715500" y="4127500"/>
            <a:chExt cx="2146301" cy="298451"/>
          </a:xfrm>
        </p:grpSpPr>
        <p:sp>
          <p:nvSpPr>
            <p:cNvPr id="1665" name="SMARTInkShape-4231">
              <a:extLst>
                <a:ext uri="{FF2B5EF4-FFF2-40B4-BE49-F238E27FC236}">
                  <a16:creationId xmlns:a16="http://schemas.microsoft.com/office/drawing/2014/main" xmlns="" id="{9292173B-5120-4611-92C1-DA981A6D456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715500" y="4134112"/>
              <a:ext cx="31751" cy="291839"/>
            </a:xfrm>
            <a:custGeom>
              <a:avLst/>
              <a:gdLst/>
              <a:ahLst/>
              <a:cxnLst/>
              <a:rect l="0" t="0" r="0" b="0"/>
              <a:pathLst>
                <a:path w="31751" h="2918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0" y="0"/>
                  </a:lnTo>
                  <a:lnTo>
                    <a:pt x="12209" y="9928"/>
                  </a:lnTo>
                  <a:lnTo>
                    <a:pt x="20393" y="36389"/>
                  </a:lnTo>
                  <a:lnTo>
                    <a:pt x="23917" y="81153"/>
                  </a:lnTo>
                  <a:lnTo>
                    <a:pt x="24740" y="120119"/>
                  </a:lnTo>
                  <a:lnTo>
                    <a:pt x="25106" y="161191"/>
                  </a:lnTo>
                  <a:lnTo>
                    <a:pt x="25270" y="198260"/>
                  </a:lnTo>
                  <a:lnTo>
                    <a:pt x="28732" y="244120"/>
                  </a:lnTo>
                  <a:lnTo>
                    <a:pt x="31750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4232">
              <a:extLst>
                <a:ext uri="{FF2B5EF4-FFF2-40B4-BE49-F238E27FC236}">
                  <a16:creationId xmlns:a16="http://schemas.microsoft.com/office/drawing/2014/main" xmlns="" id="{778C54F1-29CF-4D64-9C64-D0B6F975932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53064" y="4248412"/>
              <a:ext cx="54221" cy="121618"/>
            </a:xfrm>
            <a:custGeom>
              <a:avLst/>
              <a:gdLst/>
              <a:ahLst/>
              <a:cxnLst/>
              <a:rect l="0" t="0" r="0" b="0"/>
              <a:pathLst>
                <a:path w="54221" h="121618">
                  <a:moveTo>
                    <a:pt x="27536" y="6088"/>
                  </a:moveTo>
                  <a:lnTo>
                    <a:pt x="27536" y="6088"/>
                  </a:lnTo>
                  <a:lnTo>
                    <a:pt x="21449" y="0"/>
                  </a:lnTo>
                  <a:lnTo>
                    <a:pt x="16167" y="11340"/>
                  </a:lnTo>
                  <a:lnTo>
                    <a:pt x="6264" y="54017"/>
                  </a:lnTo>
                  <a:lnTo>
                    <a:pt x="0" y="94839"/>
                  </a:lnTo>
                  <a:lnTo>
                    <a:pt x="3772" y="108092"/>
                  </a:lnTo>
                  <a:lnTo>
                    <a:pt x="10153" y="116804"/>
                  </a:lnTo>
                  <a:lnTo>
                    <a:pt x="13829" y="120116"/>
                  </a:lnTo>
                  <a:lnTo>
                    <a:pt x="18399" y="121617"/>
                  </a:lnTo>
                  <a:lnTo>
                    <a:pt x="29120" y="121405"/>
                  </a:lnTo>
                  <a:lnTo>
                    <a:pt x="34237" y="117538"/>
                  </a:lnTo>
                  <a:lnTo>
                    <a:pt x="43684" y="103834"/>
                  </a:lnTo>
                  <a:lnTo>
                    <a:pt x="53566" y="76286"/>
                  </a:lnTo>
                  <a:lnTo>
                    <a:pt x="54220" y="39038"/>
                  </a:lnTo>
                  <a:lnTo>
                    <a:pt x="47861" y="20497"/>
                  </a:lnTo>
                  <a:lnTo>
                    <a:pt x="38686" y="8964"/>
                  </a:lnTo>
                  <a:lnTo>
                    <a:pt x="29905" y="3839"/>
                  </a:lnTo>
                  <a:lnTo>
                    <a:pt x="21295" y="3442"/>
                  </a:lnTo>
                  <a:lnTo>
                    <a:pt x="17027" y="4324"/>
                  </a:lnTo>
                  <a:lnTo>
                    <a:pt x="14181" y="7029"/>
                  </a:lnTo>
                  <a:lnTo>
                    <a:pt x="8486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SMARTInkShape-4233">
              <a:extLst>
                <a:ext uri="{FF2B5EF4-FFF2-40B4-BE49-F238E27FC236}">
                  <a16:creationId xmlns:a16="http://schemas.microsoft.com/office/drawing/2014/main" xmlns="" id="{E3AA494A-B856-42EC-9B84-4CD027A2EC1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007600" y="4318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SMARTInkShape-4234">
              <a:extLst>
                <a:ext uri="{FF2B5EF4-FFF2-40B4-BE49-F238E27FC236}">
                  <a16:creationId xmlns:a16="http://schemas.microsoft.com/office/drawing/2014/main" xmlns="" id="{70245B16-683A-4AC1-8693-A62C1544E82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053455" y="4218718"/>
              <a:ext cx="144646" cy="167973"/>
            </a:xfrm>
            <a:custGeom>
              <a:avLst/>
              <a:gdLst/>
              <a:ahLst/>
              <a:cxnLst/>
              <a:rect l="0" t="0" r="0" b="0"/>
              <a:pathLst>
                <a:path w="144646" h="167973">
                  <a:moveTo>
                    <a:pt x="17645" y="35782"/>
                  </a:moveTo>
                  <a:lnTo>
                    <a:pt x="17645" y="35782"/>
                  </a:lnTo>
                  <a:lnTo>
                    <a:pt x="0" y="24227"/>
                  </a:lnTo>
                  <a:lnTo>
                    <a:pt x="2982" y="19828"/>
                  </a:lnTo>
                  <a:lnTo>
                    <a:pt x="19766" y="5506"/>
                  </a:lnTo>
                  <a:lnTo>
                    <a:pt x="31290" y="1159"/>
                  </a:lnTo>
                  <a:lnTo>
                    <a:pt x="37324" y="0"/>
                  </a:lnTo>
                  <a:lnTo>
                    <a:pt x="49673" y="2475"/>
                  </a:lnTo>
                  <a:lnTo>
                    <a:pt x="66647" y="11802"/>
                  </a:lnTo>
                  <a:lnTo>
                    <a:pt x="75407" y="20185"/>
                  </a:lnTo>
                  <a:lnTo>
                    <a:pt x="81651" y="30967"/>
                  </a:lnTo>
                  <a:lnTo>
                    <a:pt x="85763" y="52307"/>
                  </a:lnTo>
                  <a:lnTo>
                    <a:pt x="80240" y="83247"/>
                  </a:lnTo>
                  <a:lnTo>
                    <a:pt x="58552" y="128433"/>
                  </a:lnTo>
                  <a:lnTo>
                    <a:pt x="46942" y="160323"/>
                  </a:lnTo>
                  <a:lnTo>
                    <a:pt x="47054" y="163259"/>
                  </a:lnTo>
                  <a:lnTo>
                    <a:pt x="47835" y="165217"/>
                  </a:lnTo>
                  <a:lnTo>
                    <a:pt x="49062" y="166522"/>
                  </a:lnTo>
                  <a:lnTo>
                    <a:pt x="52303" y="167972"/>
                  </a:lnTo>
                  <a:lnTo>
                    <a:pt x="64839" y="165417"/>
                  </a:lnTo>
                  <a:lnTo>
                    <a:pt x="101115" y="153077"/>
                  </a:lnTo>
                  <a:lnTo>
                    <a:pt x="144645" y="143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4235">
              <a:extLst>
                <a:ext uri="{FF2B5EF4-FFF2-40B4-BE49-F238E27FC236}">
                  <a16:creationId xmlns:a16="http://schemas.microsoft.com/office/drawing/2014/main" xmlns="" id="{25633875-7C7D-4AD7-90B0-AFC5C443ECA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325100" y="4298950"/>
              <a:ext cx="107951" cy="1"/>
            </a:xfrm>
            <a:custGeom>
              <a:avLst/>
              <a:gdLst/>
              <a:ahLst/>
              <a:cxnLst/>
              <a:rect l="0" t="0" r="0" b="0"/>
              <a:pathLst>
                <a:path w="107951" h="1">
                  <a:moveTo>
                    <a:pt x="0" y="0"/>
                  </a:moveTo>
                  <a:lnTo>
                    <a:pt x="0" y="0"/>
                  </a:lnTo>
                  <a:lnTo>
                    <a:pt x="42632" y="0"/>
                  </a:lnTo>
                  <a:lnTo>
                    <a:pt x="90081" y="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4236">
              <a:extLst>
                <a:ext uri="{FF2B5EF4-FFF2-40B4-BE49-F238E27FC236}">
                  <a16:creationId xmlns:a16="http://schemas.microsoft.com/office/drawing/2014/main" xmlns="" id="{FE2E86B0-6270-47CA-8F1E-329BAE5A26F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527516" y="4235711"/>
              <a:ext cx="82879" cy="120805"/>
            </a:xfrm>
            <a:custGeom>
              <a:avLst/>
              <a:gdLst/>
              <a:ahLst/>
              <a:cxnLst/>
              <a:rect l="0" t="0" r="0" b="0"/>
              <a:pathLst>
                <a:path w="82879" h="120805">
                  <a:moveTo>
                    <a:pt x="45234" y="6089"/>
                  </a:moveTo>
                  <a:lnTo>
                    <a:pt x="45234" y="6089"/>
                  </a:lnTo>
                  <a:lnTo>
                    <a:pt x="34299" y="622"/>
                  </a:lnTo>
                  <a:lnTo>
                    <a:pt x="26315" y="0"/>
                  </a:lnTo>
                  <a:lnTo>
                    <a:pt x="15013" y="3187"/>
                  </a:lnTo>
                  <a:lnTo>
                    <a:pt x="6876" y="14207"/>
                  </a:lnTo>
                  <a:lnTo>
                    <a:pt x="2727" y="22084"/>
                  </a:lnTo>
                  <a:lnTo>
                    <a:pt x="0" y="51533"/>
                  </a:lnTo>
                  <a:lnTo>
                    <a:pt x="4316" y="96694"/>
                  </a:lnTo>
                  <a:lnTo>
                    <a:pt x="7372" y="106708"/>
                  </a:lnTo>
                  <a:lnTo>
                    <a:pt x="12936" y="113386"/>
                  </a:lnTo>
                  <a:lnTo>
                    <a:pt x="28526" y="120804"/>
                  </a:lnTo>
                  <a:lnTo>
                    <a:pt x="36212" y="120665"/>
                  </a:lnTo>
                  <a:lnTo>
                    <a:pt x="50396" y="114868"/>
                  </a:lnTo>
                  <a:lnTo>
                    <a:pt x="70283" y="96332"/>
                  </a:lnTo>
                  <a:lnTo>
                    <a:pt x="82836" y="66224"/>
                  </a:lnTo>
                  <a:lnTo>
                    <a:pt x="82878" y="48338"/>
                  </a:lnTo>
                  <a:lnTo>
                    <a:pt x="80913" y="40605"/>
                  </a:lnTo>
                  <a:lnTo>
                    <a:pt x="73087" y="28250"/>
                  </a:lnTo>
                  <a:lnTo>
                    <a:pt x="68036" y="22979"/>
                  </a:lnTo>
                  <a:lnTo>
                    <a:pt x="56778" y="17124"/>
                  </a:lnTo>
                  <a:lnTo>
                    <a:pt x="38884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4237">
              <a:extLst>
                <a:ext uri="{FF2B5EF4-FFF2-40B4-BE49-F238E27FC236}">
                  <a16:creationId xmlns:a16="http://schemas.microsoft.com/office/drawing/2014/main" xmlns="" id="{340A6E08-6DBA-4AB5-922F-842FA2BA903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699750" y="4311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4238">
              <a:extLst>
                <a:ext uri="{FF2B5EF4-FFF2-40B4-BE49-F238E27FC236}">
                  <a16:creationId xmlns:a16="http://schemas.microsoft.com/office/drawing/2014/main" xmlns="" id="{1AE6CD59-B31C-4BB9-A7A5-2FF6E416C66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790265" y="4193692"/>
              <a:ext cx="68236" cy="137009"/>
            </a:xfrm>
            <a:custGeom>
              <a:avLst/>
              <a:gdLst/>
              <a:ahLst/>
              <a:cxnLst/>
              <a:rect l="0" t="0" r="0" b="0"/>
              <a:pathLst>
                <a:path w="68236" h="137009">
                  <a:moveTo>
                    <a:pt x="55535" y="3658"/>
                  </a:moveTo>
                  <a:lnTo>
                    <a:pt x="55535" y="3658"/>
                  </a:lnTo>
                  <a:lnTo>
                    <a:pt x="52164" y="287"/>
                  </a:lnTo>
                  <a:lnTo>
                    <a:pt x="51172" y="0"/>
                  </a:lnTo>
                  <a:lnTo>
                    <a:pt x="50509" y="514"/>
                  </a:lnTo>
                  <a:lnTo>
                    <a:pt x="49067" y="2966"/>
                  </a:lnTo>
                  <a:lnTo>
                    <a:pt x="43583" y="11135"/>
                  </a:lnTo>
                  <a:lnTo>
                    <a:pt x="25443" y="53883"/>
                  </a:lnTo>
                  <a:lnTo>
                    <a:pt x="6556" y="96672"/>
                  </a:lnTo>
                  <a:lnTo>
                    <a:pt x="0" y="120495"/>
                  </a:lnTo>
                  <a:lnTo>
                    <a:pt x="984" y="128023"/>
                  </a:lnTo>
                  <a:lnTo>
                    <a:pt x="2234" y="131017"/>
                  </a:lnTo>
                  <a:lnTo>
                    <a:pt x="4478" y="133014"/>
                  </a:lnTo>
                  <a:lnTo>
                    <a:pt x="10735" y="135233"/>
                  </a:lnTo>
                  <a:lnTo>
                    <a:pt x="53888" y="136939"/>
                  </a:lnTo>
                  <a:lnTo>
                    <a:pt x="68235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4239">
              <a:extLst>
                <a:ext uri="{FF2B5EF4-FFF2-40B4-BE49-F238E27FC236}">
                  <a16:creationId xmlns:a16="http://schemas.microsoft.com/office/drawing/2014/main" xmlns="" id="{46216493-8238-494C-BBE7-A0976946999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839450" y="42862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24695" y="10845"/>
                  </a:lnTo>
                  <a:lnTo>
                    <a:pt x="12535" y="57970"/>
                  </a:lnTo>
                  <a:lnTo>
                    <a:pt x="1244" y="10425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4240">
              <a:extLst>
                <a:ext uri="{FF2B5EF4-FFF2-40B4-BE49-F238E27FC236}">
                  <a16:creationId xmlns:a16="http://schemas.microsoft.com/office/drawing/2014/main" xmlns="" id="{B67D5D22-3F4E-41D3-842D-E6C1802181D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953750" y="4127500"/>
              <a:ext cx="44373" cy="266701"/>
            </a:xfrm>
            <a:custGeom>
              <a:avLst/>
              <a:gdLst/>
              <a:ahLst/>
              <a:cxnLst/>
              <a:rect l="0" t="0" r="0" b="0"/>
              <a:pathLst>
                <a:path w="44373" h="266701">
                  <a:moveTo>
                    <a:pt x="38100" y="0"/>
                  </a:moveTo>
                  <a:lnTo>
                    <a:pt x="38100" y="0"/>
                  </a:lnTo>
                  <a:lnTo>
                    <a:pt x="41470" y="0"/>
                  </a:lnTo>
                  <a:lnTo>
                    <a:pt x="43126" y="7526"/>
                  </a:lnTo>
                  <a:lnTo>
                    <a:pt x="44187" y="45466"/>
                  </a:lnTo>
                  <a:lnTo>
                    <a:pt x="44372" y="86222"/>
                  </a:lnTo>
                  <a:lnTo>
                    <a:pt x="40653" y="118754"/>
                  </a:lnTo>
                  <a:lnTo>
                    <a:pt x="34296" y="152969"/>
                  </a:lnTo>
                  <a:lnTo>
                    <a:pt x="26767" y="184638"/>
                  </a:lnTo>
                  <a:lnTo>
                    <a:pt x="16834" y="21705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4241">
              <a:extLst>
                <a:ext uri="{FF2B5EF4-FFF2-40B4-BE49-F238E27FC236}">
                  <a16:creationId xmlns:a16="http://schemas.microsoft.com/office/drawing/2014/main" xmlns="" id="{6DA4DAD3-5A94-44E7-BD50-F421A9FDFE3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1169650" y="4268494"/>
              <a:ext cx="114301" cy="17757"/>
            </a:xfrm>
            <a:custGeom>
              <a:avLst/>
              <a:gdLst/>
              <a:ahLst/>
              <a:cxnLst/>
              <a:rect l="0" t="0" r="0" b="0"/>
              <a:pathLst>
                <a:path w="114301" h="177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6607" y="0"/>
                  </a:lnTo>
                  <a:lnTo>
                    <a:pt x="55076" y="7622"/>
                  </a:lnTo>
                  <a:lnTo>
                    <a:pt x="98212" y="15022"/>
                  </a:lnTo>
                  <a:lnTo>
                    <a:pt x="114300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4242">
              <a:extLst>
                <a:ext uri="{FF2B5EF4-FFF2-40B4-BE49-F238E27FC236}">
                  <a16:creationId xmlns:a16="http://schemas.microsoft.com/office/drawing/2014/main" xmlns="" id="{C5684536-6BED-4F32-A988-92C3DC67C27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1176000" y="4356100"/>
              <a:ext cx="152401" cy="5959"/>
            </a:xfrm>
            <a:custGeom>
              <a:avLst/>
              <a:gdLst/>
              <a:ahLst/>
              <a:cxnLst/>
              <a:rect l="0" t="0" r="0" b="0"/>
              <a:pathLst>
                <a:path w="152401" h="595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8020" y="5958"/>
                  </a:lnTo>
                  <a:lnTo>
                    <a:pt x="80609" y="5470"/>
                  </a:lnTo>
                  <a:lnTo>
                    <a:pt x="116262" y="290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4243">
              <a:extLst>
                <a:ext uri="{FF2B5EF4-FFF2-40B4-BE49-F238E27FC236}">
                  <a16:creationId xmlns:a16="http://schemas.microsoft.com/office/drawing/2014/main" xmlns="" id="{BE418EEC-F736-468E-AE44-BCC42333552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1432757" y="4248860"/>
              <a:ext cx="117208" cy="155059"/>
            </a:xfrm>
            <a:custGeom>
              <a:avLst/>
              <a:gdLst/>
              <a:ahLst/>
              <a:cxnLst/>
              <a:rect l="0" t="0" r="0" b="0"/>
              <a:pathLst>
                <a:path w="117208" h="155059">
                  <a:moveTo>
                    <a:pt x="60743" y="24690"/>
                  </a:moveTo>
                  <a:lnTo>
                    <a:pt x="60743" y="24690"/>
                  </a:lnTo>
                  <a:lnTo>
                    <a:pt x="57372" y="17948"/>
                  </a:lnTo>
                  <a:lnTo>
                    <a:pt x="54967" y="15962"/>
                  </a:lnTo>
                  <a:lnTo>
                    <a:pt x="48534" y="13755"/>
                  </a:lnTo>
                  <a:lnTo>
                    <a:pt x="40971" y="14656"/>
                  </a:lnTo>
                  <a:lnTo>
                    <a:pt x="36978" y="15884"/>
                  </a:lnTo>
                  <a:lnTo>
                    <a:pt x="21245" y="31096"/>
                  </a:lnTo>
                  <a:lnTo>
                    <a:pt x="6550" y="60220"/>
                  </a:lnTo>
                  <a:lnTo>
                    <a:pt x="0" y="99031"/>
                  </a:lnTo>
                  <a:lnTo>
                    <a:pt x="4800" y="131697"/>
                  </a:lnTo>
                  <a:lnTo>
                    <a:pt x="10045" y="139773"/>
                  </a:lnTo>
                  <a:lnTo>
                    <a:pt x="25275" y="152508"/>
                  </a:lnTo>
                  <a:lnTo>
                    <a:pt x="34981" y="155058"/>
                  </a:lnTo>
                  <a:lnTo>
                    <a:pt x="57054" y="154127"/>
                  </a:lnTo>
                  <a:lnTo>
                    <a:pt x="79095" y="141484"/>
                  </a:lnTo>
                  <a:lnTo>
                    <a:pt x="89910" y="132186"/>
                  </a:lnTo>
                  <a:lnTo>
                    <a:pt x="105691" y="104922"/>
                  </a:lnTo>
                  <a:lnTo>
                    <a:pt x="115292" y="73048"/>
                  </a:lnTo>
                  <a:lnTo>
                    <a:pt x="117207" y="42420"/>
                  </a:lnTo>
                  <a:lnTo>
                    <a:pt x="114613" y="30865"/>
                  </a:lnTo>
                  <a:lnTo>
                    <a:pt x="104205" y="14264"/>
                  </a:lnTo>
                  <a:lnTo>
                    <a:pt x="85849" y="356"/>
                  </a:lnTo>
                  <a:lnTo>
                    <a:pt x="80304" y="0"/>
                  </a:lnTo>
                  <a:lnTo>
                    <a:pt x="75195" y="1880"/>
                  </a:lnTo>
                  <a:lnTo>
                    <a:pt x="60743" y="11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4244">
              <a:extLst>
                <a:ext uri="{FF2B5EF4-FFF2-40B4-BE49-F238E27FC236}">
                  <a16:creationId xmlns:a16="http://schemas.microsoft.com/office/drawing/2014/main" xmlns="" id="{BC8FC770-13C8-40A5-B14C-CC6AB5B3244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620500" y="4368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4245">
              <a:extLst>
                <a:ext uri="{FF2B5EF4-FFF2-40B4-BE49-F238E27FC236}">
                  <a16:creationId xmlns:a16="http://schemas.microsoft.com/office/drawing/2014/main" xmlns="" id="{67DC8801-CA09-4C53-8DA6-BF0F821862E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722100" y="4243205"/>
              <a:ext cx="139701" cy="181115"/>
            </a:xfrm>
            <a:custGeom>
              <a:avLst/>
              <a:gdLst/>
              <a:ahLst/>
              <a:cxnLst/>
              <a:rect l="0" t="0" r="0" b="0"/>
              <a:pathLst>
                <a:path w="139701" h="181115">
                  <a:moveTo>
                    <a:pt x="0" y="17645"/>
                  </a:moveTo>
                  <a:lnTo>
                    <a:pt x="0" y="17645"/>
                  </a:lnTo>
                  <a:lnTo>
                    <a:pt x="13813" y="5711"/>
                  </a:lnTo>
                  <a:lnTo>
                    <a:pt x="17677" y="3339"/>
                  </a:lnTo>
                  <a:lnTo>
                    <a:pt x="36595" y="0"/>
                  </a:lnTo>
                  <a:lnTo>
                    <a:pt x="60074" y="5753"/>
                  </a:lnTo>
                  <a:lnTo>
                    <a:pt x="72795" y="14475"/>
                  </a:lnTo>
                  <a:lnTo>
                    <a:pt x="78163" y="19767"/>
                  </a:lnTo>
                  <a:lnTo>
                    <a:pt x="81034" y="27525"/>
                  </a:lnTo>
                  <a:lnTo>
                    <a:pt x="82348" y="47436"/>
                  </a:lnTo>
                  <a:lnTo>
                    <a:pt x="72377" y="85817"/>
                  </a:lnTo>
                  <a:lnTo>
                    <a:pt x="46388" y="132188"/>
                  </a:lnTo>
                  <a:lnTo>
                    <a:pt x="28442" y="167873"/>
                  </a:lnTo>
                  <a:lnTo>
                    <a:pt x="28839" y="171419"/>
                  </a:lnTo>
                  <a:lnTo>
                    <a:pt x="30515" y="174489"/>
                  </a:lnTo>
                  <a:lnTo>
                    <a:pt x="33043" y="177241"/>
                  </a:lnTo>
                  <a:lnTo>
                    <a:pt x="41495" y="180297"/>
                  </a:lnTo>
                  <a:lnTo>
                    <a:pt x="46716" y="181114"/>
                  </a:lnTo>
                  <a:lnTo>
                    <a:pt x="92195" y="172478"/>
                  </a:lnTo>
                  <a:lnTo>
                    <a:pt x="120448" y="172648"/>
                  </a:lnTo>
                  <a:lnTo>
                    <a:pt x="139700" y="176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6" name="SMARTInkShape-Group883">
            <a:extLst>
              <a:ext uri="{FF2B5EF4-FFF2-40B4-BE49-F238E27FC236}">
                <a16:creationId xmlns:a16="http://schemas.microsoft.com/office/drawing/2014/main" xmlns="" id="{83DD56A7-B8C4-4223-947E-411FA473502B}"/>
              </a:ext>
            </a:extLst>
          </p:cNvPr>
          <p:cNvGrpSpPr/>
          <p:nvPr/>
        </p:nvGrpSpPr>
        <p:grpSpPr>
          <a:xfrm>
            <a:off x="9798050" y="4809642"/>
            <a:ext cx="2133601" cy="441809"/>
            <a:chOff x="9798050" y="4809642"/>
            <a:chExt cx="2133601" cy="441809"/>
          </a:xfrm>
        </p:grpSpPr>
        <p:sp>
          <p:nvSpPr>
            <p:cNvPr id="1681" name="SMARTInkShape-4246">
              <a:extLst>
                <a:ext uri="{FF2B5EF4-FFF2-40B4-BE49-F238E27FC236}">
                  <a16:creationId xmlns:a16="http://schemas.microsoft.com/office/drawing/2014/main" xmlns="" id="{5E7B4239-447A-414A-8B9C-BC94E2C20BC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798050" y="4864100"/>
              <a:ext cx="25401" cy="292101"/>
            </a:xfrm>
            <a:custGeom>
              <a:avLst/>
              <a:gdLst/>
              <a:ahLst/>
              <a:cxnLst/>
              <a:rect l="0" t="0" r="0" b="0"/>
              <a:pathLst>
                <a:path w="25401" h="292101">
                  <a:moveTo>
                    <a:pt x="0" y="0"/>
                  </a:moveTo>
                  <a:lnTo>
                    <a:pt x="0" y="0"/>
                  </a:lnTo>
                  <a:lnTo>
                    <a:pt x="5069" y="12962"/>
                  </a:lnTo>
                  <a:lnTo>
                    <a:pt x="10126" y="44762"/>
                  </a:lnTo>
                  <a:lnTo>
                    <a:pt x="11556" y="78691"/>
                  </a:lnTo>
                  <a:lnTo>
                    <a:pt x="14073" y="119170"/>
                  </a:lnTo>
                  <a:lnTo>
                    <a:pt x="16839" y="160913"/>
                  </a:lnTo>
                  <a:lnTo>
                    <a:pt x="18067" y="198282"/>
                  </a:lnTo>
                  <a:lnTo>
                    <a:pt x="18759" y="240940"/>
                  </a:lnTo>
                  <a:lnTo>
                    <a:pt x="254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4247">
              <a:extLst>
                <a:ext uri="{FF2B5EF4-FFF2-40B4-BE49-F238E27FC236}">
                  <a16:creationId xmlns:a16="http://schemas.microsoft.com/office/drawing/2014/main" xmlns="" id="{119E7FF5-6ECD-43B3-9B32-C62E2017AAA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06777" y="4972050"/>
              <a:ext cx="71452" cy="160184"/>
            </a:xfrm>
            <a:custGeom>
              <a:avLst/>
              <a:gdLst/>
              <a:ahLst/>
              <a:cxnLst/>
              <a:rect l="0" t="0" r="0" b="0"/>
              <a:pathLst>
                <a:path w="71452" h="160184">
                  <a:moveTo>
                    <a:pt x="18273" y="19050"/>
                  </a:moveTo>
                  <a:lnTo>
                    <a:pt x="18273" y="19050"/>
                  </a:lnTo>
                  <a:lnTo>
                    <a:pt x="12806" y="8115"/>
                  </a:lnTo>
                  <a:lnTo>
                    <a:pt x="8813" y="16986"/>
                  </a:lnTo>
                  <a:lnTo>
                    <a:pt x="1848" y="54861"/>
                  </a:lnTo>
                  <a:lnTo>
                    <a:pt x="0" y="94257"/>
                  </a:lnTo>
                  <a:lnTo>
                    <a:pt x="864" y="130939"/>
                  </a:lnTo>
                  <a:lnTo>
                    <a:pt x="6068" y="148506"/>
                  </a:lnTo>
                  <a:lnTo>
                    <a:pt x="10136" y="154037"/>
                  </a:lnTo>
                  <a:lnTo>
                    <a:pt x="20301" y="160183"/>
                  </a:lnTo>
                  <a:lnTo>
                    <a:pt x="26679" y="159705"/>
                  </a:lnTo>
                  <a:lnTo>
                    <a:pt x="41295" y="153530"/>
                  </a:lnTo>
                  <a:lnTo>
                    <a:pt x="62018" y="131411"/>
                  </a:lnTo>
                  <a:lnTo>
                    <a:pt x="69466" y="110616"/>
                  </a:lnTo>
                  <a:lnTo>
                    <a:pt x="71451" y="99144"/>
                  </a:lnTo>
                  <a:lnTo>
                    <a:pt x="64133" y="56030"/>
                  </a:lnTo>
                  <a:lnTo>
                    <a:pt x="48562" y="20992"/>
                  </a:lnTo>
                  <a:lnTo>
                    <a:pt x="38554" y="9330"/>
                  </a:lnTo>
                  <a:lnTo>
                    <a:pt x="24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4248">
              <a:extLst>
                <a:ext uri="{FF2B5EF4-FFF2-40B4-BE49-F238E27FC236}">
                  <a16:creationId xmlns:a16="http://schemas.microsoft.com/office/drawing/2014/main" xmlns="" id="{5F0923A0-D394-4ECD-A14C-948D43E3697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071100" y="50863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3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SMARTInkShape-4249">
              <a:extLst>
                <a:ext uri="{FF2B5EF4-FFF2-40B4-BE49-F238E27FC236}">
                  <a16:creationId xmlns:a16="http://schemas.microsoft.com/office/drawing/2014/main" xmlns="" id="{DF14AC50-9508-48B8-A880-568F83B2B7B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137115" y="4952608"/>
              <a:ext cx="92736" cy="216293"/>
            </a:xfrm>
            <a:custGeom>
              <a:avLst/>
              <a:gdLst/>
              <a:ahLst/>
              <a:cxnLst/>
              <a:rect l="0" t="0" r="0" b="0"/>
              <a:pathLst>
                <a:path w="92736" h="216293">
                  <a:moveTo>
                    <a:pt x="92735" y="6742"/>
                  </a:moveTo>
                  <a:lnTo>
                    <a:pt x="92735" y="6742"/>
                  </a:lnTo>
                  <a:lnTo>
                    <a:pt x="75880" y="0"/>
                  </a:lnTo>
                  <a:lnTo>
                    <a:pt x="58198" y="453"/>
                  </a:lnTo>
                  <a:lnTo>
                    <a:pt x="39286" y="6064"/>
                  </a:lnTo>
                  <a:lnTo>
                    <a:pt x="21473" y="15612"/>
                  </a:lnTo>
                  <a:lnTo>
                    <a:pt x="2320" y="36260"/>
                  </a:lnTo>
                  <a:lnTo>
                    <a:pt x="0" y="44765"/>
                  </a:lnTo>
                  <a:lnTo>
                    <a:pt x="1190" y="63622"/>
                  </a:lnTo>
                  <a:lnTo>
                    <a:pt x="13164" y="90702"/>
                  </a:lnTo>
                  <a:lnTo>
                    <a:pt x="45606" y="129499"/>
                  </a:lnTo>
                  <a:lnTo>
                    <a:pt x="69285" y="156395"/>
                  </a:lnTo>
                  <a:lnTo>
                    <a:pt x="78315" y="173678"/>
                  </a:lnTo>
                  <a:lnTo>
                    <a:pt x="80918" y="188886"/>
                  </a:lnTo>
                  <a:lnTo>
                    <a:pt x="80623" y="195904"/>
                  </a:lnTo>
                  <a:lnTo>
                    <a:pt x="77604" y="201289"/>
                  </a:lnTo>
                  <a:lnTo>
                    <a:pt x="66725" y="209154"/>
                  </a:lnTo>
                  <a:lnTo>
                    <a:pt x="22885" y="21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4250">
              <a:extLst>
                <a:ext uri="{FF2B5EF4-FFF2-40B4-BE49-F238E27FC236}">
                  <a16:creationId xmlns:a16="http://schemas.microsoft.com/office/drawing/2014/main" xmlns="" id="{15DFB2A0-80D3-4704-8EF3-9538E8B18D9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47300" y="49276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10113" y="34337"/>
                  </a:lnTo>
                  <a:lnTo>
                    <a:pt x="50111" y="17935"/>
                  </a:lnTo>
                  <a:lnTo>
                    <a:pt x="85065" y="961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4251">
              <a:extLst>
                <a:ext uri="{FF2B5EF4-FFF2-40B4-BE49-F238E27FC236}">
                  <a16:creationId xmlns:a16="http://schemas.microsoft.com/office/drawing/2014/main" xmlns="" id="{3B4313AD-64A8-4DE2-AE7E-B9BA650B7EB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382250" y="5080625"/>
              <a:ext cx="152401" cy="18426"/>
            </a:xfrm>
            <a:custGeom>
              <a:avLst/>
              <a:gdLst/>
              <a:ahLst/>
              <a:cxnLst/>
              <a:rect l="0" t="0" r="0" b="0"/>
              <a:pathLst>
                <a:path w="152401" h="18426">
                  <a:moveTo>
                    <a:pt x="0" y="18425"/>
                  </a:moveTo>
                  <a:lnTo>
                    <a:pt x="0" y="18425"/>
                  </a:lnTo>
                  <a:lnTo>
                    <a:pt x="6743" y="11683"/>
                  </a:lnTo>
                  <a:lnTo>
                    <a:pt x="24418" y="4119"/>
                  </a:lnTo>
                  <a:lnTo>
                    <a:pt x="69572" y="0"/>
                  </a:lnTo>
                  <a:lnTo>
                    <a:pt x="109751" y="1442"/>
                  </a:lnTo>
                  <a:lnTo>
                    <a:pt x="152400" y="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4252">
              <a:extLst>
                <a:ext uri="{FF2B5EF4-FFF2-40B4-BE49-F238E27FC236}">
                  <a16:creationId xmlns:a16="http://schemas.microsoft.com/office/drawing/2014/main" xmlns="" id="{9AD2C8B2-6C53-4432-9116-1B59C911E17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575872" y="4991100"/>
              <a:ext cx="132203" cy="155643"/>
            </a:xfrm>
            <a:custGeom>
              <a:avLst/>
              <a:gdLst/>
              <a:ahLst/>
              <a:cxnLst/>
              <a:rect l="0" t="0" r="0" b="0"/>
              <a:pathLst>
                <a:path w="132203" h="155643">
                  <a:moveTo>
                    <a:pt x="60378" y="19050"/>
                  </a:moveTo>
                  <a:lnTo>
                    <a:pt x="60378" y="19050"/>
                  </a:lnTo>
                  <a:lnTo>
                    <a:pt x="32749" y="36628"/>
                  </a:lnTo>
                  <a:lnTo>
                    <a:pt x="18465" y="52262"/>
                  </a:lnTo>
                  <a:lnTo>
                    <a:pt x="3901" y="84159"/>
                  </a:lnTo>
                  <a:lnTo>
                    <a:pt x="0" y="105608"/>
                  </a:lnTo>
                  <a:lnTo>
                    <a:pt x="2027" y="123137"/>
                  </a:lnTo>
                  <a:lnTo>
                    <a:pt x="4545" y="130775"/>
                  </a:lnTo>
                  <a:lnTo>
                    <a:pt x="16749" y="143024"/>
                  </a:lnTo>
                  <a:lnTo>
                    <a:pt x="33932" y="151761"/>
                  </a:lnTo>
                  <a:lnTo>
                    <a:pt x="53325" y="155642"/>
                  </a:lnTo>
                  <a:lnTo>
                    <a:pt x="75589" y="151725"/>
                  </a:lnTo>
                  <a:lnTo>
                    <a:pt x="98183" y="141517"/>
                  </a:lnTo>
                  <a:lnTo>
                    <a:pt x="117631" y="125219"/>
                  </a:lnTo>
                  <a:lnTo>
                    <a:pt x="128159" y="102455"/>
                  </a:lnTo>
                  <a:lnTo>
                    <a:pt x="132202" y="59991"/>
                  </a:lnTo>
                  <a:lnTo>
                    <a:pt x="128985" y="32307"/>
                  </a:lnTo>
                  <a:lnTo>
                    <a:pt x="120502" y="15299"/>
                  </a:lnTo>
                  <a:lnTo>
                    <a:pt x="114573" y="10199"/>
                  </a:lnTo>
                  <a:lnTo>
                    <a:pt x="857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4253">
              <a:extLst>
                <a:ext uri="{FF2B5EF4-FFF2-40B4-BE49-F238E27FC236}">
                  <a16:creationId xmlns:a16="http://schemas.microsoft.com/office/drawing/2014/main" xmlns="" id="{94E780D0-2AC3-4B1E-A89A-CE3CD4F2425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909300" y="4955979"/>
              <a:ext cx="95251" cy="234640"/>
            </a:xfrm>
            <a:custGeom>
              <a:avLst/>
              <a:gdLst/>
              <a:ahLst/>
              <a:cxnLst/>
              <a:rect l="0" t="0" r="0" b="0"/>
              <a:pathLst>
                <a:path w="95251" h="234640">
                  <a:moveTo>
                    <a:pt x="95250" y="3371"/>
                  </a:moveTo>
                  <a:lnTo>
                    <a:pt x="95250" y="3371"/>
                  </a:lnTo>
                  <a:lnTo>
                    <a:pt x="88507" y="0"/>
                  </a:lnTo>
                  <a:lnTo>
                    <a:pt x="75791" y="3990"/>
                  </a:lnTo>
                  <a:lnTo>
                    <a:pt x="58380" y="14228"/>
                  </a:lnTo>
                  <a:lnTo>
                    <a:pt x="38881" y="30539"/>
                  </a:lnTo>
                  <a:lnTo>
                    <a:pt x="14812" y="69669"/>
                  </a:lnTo>
                  <a:lnTo>
                    <a:pt x="1019" y="117010"/>
                  </a:lnTo>
                  <a:lnTo>
                    <a:pt x="688" y="150068"/>
                  </a:lnTo>
                  <a:lnTo>
                    <a:pt x="6655" y="180753"/>
                  </a:lnTo>
                  <a:lnTo>
                    <a:pt x="18715" y="203798"/>
                  </a:lnTo>
                  <a:lnTo>
                    <a:pt x="37247" y="219685"/>
                  </a:lnTo>
                  <a:lnTo>
                    <a:pt x="58182" y="230038"/>
                  </a:lnTo>
                  <a:lnTo>
                    <a:pt x="76892" y="234639"/>
                  </a:lnTo>
                  <a:lnTo>
                    <a:pt x="83718" y="233045"/>
                  </a:lnTo>
                  <a:lnTo>
                    <a:pt x="88972" y="229158"/>
                  </a:lnTo>
                  <a:lnTo>
                    <a:pt x="93182" y="223746"/>
                  </a:lnTo>
                  <a:lnTo>
                    <a:pt x="94577" y="216610"/>
                  </a:lnTo>
                  <a:lnTo>
                    <a:pt x="92364" y="199274"/>
                  </a:lnTo>
                  <a:lnTo>
                    <a:pt x="82914" y="183572"/>
                  </a:lnTo>
                  <a:lnTo>
                    <a:pt x="76442" y="176422"/>
                  </a:lnTo>
                  <a:lnTo>
                    <a:pt x="59844" y="166595"/>
                  </a:lnTo>
                  <a:lnTo>
                    <a:pt x="30667" y="158978"/>
                  </a:lnTo>
                  <a:lnTo>
                    <a:pt x="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4254">
              <a:extLst>
                <a:ext uri="{FF2B5EF4-FFF2-40B4-BE49-F238E27FC236}">
                  <a16:creationId xmlns:a16="http://schemas.microsoft.com/office/drawing/2014/main" xmlns="" id="{851E44D5-E2FF-4FFE-B120-7ECEF2C20E1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763250" y="5095679"/>
              <a:ext cx="57151" cy="9722"/>
            </a:xfrm>
            <a:custGeom>
              <a:avLst/>
              <a:gdLst/>
              <a:ahLst/>
              <a:cxnLst/>
              <a:rect l="0" t="0" r="0" b="0"/>
              <a:pathLst>
                <a:path w="57151" h="9722">
                  <a:moveTo>
                    <a:pt x="0" y="3371"/>
                  </a:moveTo>
                  <a:lnTo>
                    <a:pt x="0" y="3371"/>
                  </a:lnTo>
                  <a:lnTo>
                    <a:pt x="13484" y="0"/>
                  </a:lnTo>
                  <a:lnTo>
                    <a:pt x="571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4255">
              <a:extLst>
                <a:ext uri="{FF2B5EF4-FFF2-40B4-BE49-F238E27FC236}">
                  <a16:creationId xmlns:a16="http://schemas.microsoft.com/office/drawing/2014/main" xmlns="" id="{A3BE6C8D-B850-4671-861D-92BFA714482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137900" y="4809642"/>
              <a:ext cx="50801" cy="416409"/>
            </a:xfrm>
            <a:custGeom>
              <a:avLst/>
              <a:gdLst/>
              <a:ahLst/>
              <a:cxnLst/>
              <a:rect l="0" t="0" r="0" b="0"/>
              <a:pathLst>
                <a:path w="50801" h="4164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4" y="0"/>
                  </a:lnTo>
                  <a:lnTo>
                    <a:pt x="12209" y="1562"/>
                  </a:lnTo>
                  <a:lnTo>
                    <a:pt x="14489" y="6494"/>
                  </a:lnTo>
                  <a:lnTo>
                    <a:pt x="18149" y="50472"/>
                  </a:lnTo>
                  <a:lnTo>
                    <a:pt x="19355" y="85848"/>
                  </a:lnTo>
                  <a:lnTo>
                    <a:pt x="22243" y="129792"/>
                  </a:lnTo>
                  <a:lnTo>
                    <a:pt x="24001" y="154776"/>
                  </a:lnTo>
                  <a:lnTo>
                    <a:pt x="25877" y="181308"/>
                  </a:lnTo>
                  <a:lnTo>
                    <a:pt x="27835" y="208875"/>
                  </a:lnTo>
                  <a:lnTo>
                    <a:pt x="30551" y="235720"/>
                  </a:lnTo>
                  <a:lnTo>
                    <a:pt x="33774" y="262083"/>
                  </a:lnTo>
                  <a:lnTo>
                    <a:pt x="37333" y="288124"/>
                  </a:lnTo>
                  <a:lnTo>
                    <a:pt x="40411" y="313951"/>
                  </a:lnTo>
                  <a:lnTo>
                    <a:pt x="43169" y="339637"/>
                  </a:lnTo>
                  <a:lnTo>
                    <a:pt x="47408" y="382288"/>
                  </a:lnTo>
                  <a:lnTo>
                    <a:pt x="50800" y="41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4256">
              <a:extLst>
                <a:ext uri="{FF2B5EF4-FFF2-40B4-BE49-F238E27FC236}">
                  <a16:creationId xmlns:a16="http://schemas.microsoft.com/office/drawing/2014/main" xmlns="" id="{86D8888B-3F81-4C48-BE88-7F77976CDF9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283950" y="5038608"/>
              <a:ext cx="107951" cy="15993"/>
            </a:xfrm>
            <a:custGeom>
              <a:avLst/>
              <a:gdLst/>
              <a:ahLst/>
              <a:cxnLst/>
              <a:rect l="0" t="0" r="0" b="0"/>
              <a:pathLst>
                <a:path w="107951" h="15993">
                  <a:moveTo>
                    <a:pt x="0" y="15992"/>
                  </a:moveTo>
                  <a:lnTo>
                    <a:pt x="0" y="15992"/>
                  </a:lnTo>
                  <a:lnTo>
                    <a:pt x="6743" y="5879"/>
                  </a:lnTo>
                  <a:lnTo>
                    <a:pt x="25105" y="914"/>
                  </a:lnTo>
                  <a:lnTo>
                    <a:pt x="65293" y="0"/>
                  </a:lnTo>
                  <a:lnTo>
                    <a:pt x="107950" y="3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4257">
              <a:extLst>
                <a:ext uri="{FF2B5EF4-FFF2-40B4-BE49-F238E27FC236}">
                  <a16:creationId xmlns:a16="http://schemas.microsoft.com/office/drawing/2014/main" xmlns="" id="{BFA13D03-E2C8-4230-97A1-CB6DB048737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334750" y="51435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40181" y="579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4258">
              <a:extLst>
                <a:ext uri="{FF2B5EF4-FFF2-40B4-BE49-F238E27FC236}">
                  <a16:creationId xmlns:a16="http://schemas.microsoft.com/office/drawing/2014/main" xmlns="" id="{13E73E74-0C64-451E-A8C5-A5BBCE98842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542047" y="5029200"/>
              <a:ext cx="137394" cy="160198"/>
            </a:xfrm>
            <a:custGeom>
              <a:avLst/>
              <a:gdLst/>
              <a:ahLst/>
              <a:cxnLst/>
              <a:rect l="0" t="0" r="0" b="0"/>
              <a:pathLst>
                <a:path w="137394" h="160198">
                  <a:moveTo>
                    <a:pt x="91153" y="12700"/>
                  </a:moveTo>
                  <a:lnTo>
                    <a:pt x="91153" y="12700"/>
                  </a:lnTo>
                  <a:lnTo>
                    <a:pt x="77670" y="5958"/>
                  </a:lnTo>
                  <a:lnTo>
                    <a:pt x="63524" y="4529"/>
                  </a:lnTo>
                  <a:lnTo>
                    <a:pt x="55801" y="5136"/>
                  </a:lnTo>
                  <a:lnTo>
                    <a:pt x="39694" y="13336"/>
                  </a:lnTo>
                  <a:lnTo>
                    <a:pt x="23830" y="27094"/>
                  </a:lnTo>
                  <a:lnTo>
                    <a:pt x="9728" y="44967"/>
                  </a:lnTo>
                  <a:lnTo>
                    <a:pt x="2046" y="68434"/>
                  </a:lnTo>
                  <a:lnTo>
                    <a:pt x="0" y="81606"/>
                  </a:lnTo>
                  <a:lnTo>
                    <a:pt x="5249" y="107531"/>
                  </a:lnTo>
                  <a:lnTo>
                    <a:pt x="17696" y="131047"/>
                  </a:lnTo>
                  <a:lnTo>
                    <a:pt x="34987" y="148554"/>
                  </a:lnTo>
                  <a:lnTo>
                    <a:pt x="56312" y="157747"/>
                  </a:lnTo>
                  <a:lnTo>
                    <a:pt x="67927" y="160197"/>
                  </a:lnTo>
                  <a:lnTo>
                    <a:pt x="90238" y="155395"/>
                  </a:lnTo>
                  <a:lnTo>
                    <a:pt x="101121" y="150163"/>
                  </a:lnTo>
                  <a:lnTo>
                    <a:pt x="118868" y="131180"/>
                  </a:lnTo>
                  <a:lnTo>
                    <a:pt x="126563" y="119203"/>
                  </a:lnTo>
                  <a:lnTo>
                    <a:pt x="137393" y="72008"/>
                  </a:lnTo>
                  <a:lnTo>
                    <a:pt x="132400" y="43762"/>
                  </a:lnTo>
                  <a:lnTo>
                    <a:pt x="127117" y="31292"/>
                  </a:lnTo>
                  <a:lnTo>
                    <a:pt x="119363" y="22272"/>
                  </a:lnTo>
                  <a:lnTo>
                    <a:pt x="784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4259">
              <a:extLst>
                <a:ext uri="{FF2B5EF4-FFF2-40B4-BE49-F238E27FC236}">
                  <a16:creationId xmlns:a16="http://schemas.microsoft.com/office/drawing/2014/main" xmlns="" id="{11CD11C7-4098-4B9C-BFCB-1D83F8581EE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760200" y="5175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4260">
              <a:extLst>
                <a:ext uri="{FF2B5EF4-FFF2-40B4-BE49-F238E27FC236}">
                  <a16:creationId xmlns:a16="http://schemas.microsoft.com/office/drawing/2014/main" xmlns="" id="{A8940806-C9B6-4D2A-8386-BB049E71AA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906250" y="502285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0051" y="52097"/>
                  </a:lnTo>
                  <a:lnTo>
                    <a:pt x="10035" y="95634"/>
                  </a:lnTo>
                  <a:lnTo>
                    <a:pt x="9323" y="139814"/>
                  </a:lnTo>
                  <a:lnTo>
                    <a:pt x="15463" y="178539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1" name="SMARTInkShape-Group884">
            <a:extLst>
              <a:ext uri="{FF2B5EF4-FFF2-40B4-BE49-F238E27FC236}">
                <a16:creationId xmlns:a16="http://schemas.microsoft.com/office/drawing/2014/main" xmlns="" id="{652A4358-D61A-4CD1-926B-00FB6F89E9D4}"/>
              </a:ext>
            </a:extLst>
          </p:cNvPr>
          <p:cNvGrpSpPr/>
          <p:nvPr/>
        </p:nvGrpSpPr>
        <p:grpSpPr>
          <a:xfrm>
            <a:off x="9911287" y="5745175"/>
            <a:ext cx="629714" cy="903276"/>
            <a:chOff x="9911287" y="5745175"/>
            <a:chExt cx="629714" cy="903276"/>
          </a:xfrm>
        </p:grpSpPr>
        <p:sp>
          <p:nvSpPr>
            <p:cNvPr id="1697" name="SMARTInkShape-4261">
              <a:extLst>
                <a:ext uri="{FF2B5EF4-FFF2-40B4-BE49-F238E27FC236}">
                  <a16:creationId xmlns:a16="http://schemas.microsoft.com/office/drawing/2014/main" xmlns="" id="{AA618957-3101-4860-B607-ADCEE9E533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911287" y="5800125"/>
              <a:ext cx="181086" cy="187143"/>
            </a:xfrm>
            <a:custGeom>
              <a:avLst/>
              <a:gdLst/>
              <a:ahLst/>
              <a:cxnLst/>
              <a:rect l="0" t="0" r="0" b="0"/>
              <a:pathLst>
                <a:path w="181086" h="187143">
                  <a:moveTo>
                    <a:pt x="115363" y="22825"/>
                  </a:moveTo>
                  <a:lnTo>
                    <a:pt x="115363" y="22825"/>
                  </a:lnTo>
                  <a:lnTo>
                    <a:pt x="109587" y="17756"/>
                  </a:lnTo>
                  <a:lnTo>
                    <a:pt x="99461" y="12699"/>
                  </a:lnTo>
                  <a:lnTo>
                    <a:pt x="91598" y="11268"/>
                  </a:lnTo>
                  <a:lnTo>
                    <a:pt x="69123" y="20577"/>
                  </a:lnTo>
                  <a:lnTo>
                    <a:pt x="40122" y="43482"/>
                  </a:lnTo>
                  <a:lnTo>
                    <a:pt x="12558" y="82724"/>
                  </a:lnTo>
                  <a:lnTo>
                    <a:pt x="0" y="123358"/>
                  </a:lnTo>
                  <a:lnTo>
                    <a:pt x="2709" y="147469"/>
                  </a:lnTo>
                  <a:lnTo>
                    <a:pt x="6392" y="158838"/>
                  </a:lnTo>
                  <a:lnTo>
                    <a:pt x="19895" y="175233"/>
                  </a:lnTo>
                  <a:lnTo>
                    <a:pt x="28433" y="181580"/>
                  </a:lnTo>
                  <a:lnTo>
                    <a:pt x="51093" y="186751"/>
                  </a:lnTo>
                  <a:lnTo>
                    <a:pt x="64049" y="187142"/>
                  </a:lnTo>
                  <a:lnTo>
                    <a:pt x="91616" y="178169"/>
                  </a:lnTo>
                  <a:lnTo>
                    <a:pt x="119626" y="161010"/>
                  </a:lnTo>
                  <a:lnTo>
                    <a:pt x="146185" y="136922"/>
                  </a:lnTo>
                  <a:lnTo>
                    <a:pt x="171455" y="92223"/>
                  </a:lnTo>
                  <a:lnTo>
                    <a:pt x="179096" y="59782"/>
                  </a:lnTo>
                  <a:lnTo>
                    <a:pt x="181085" y="30079"/>
                  </a:lnTo>
                  <a:lnTo>
                    <a:pt x="177263" y="9820"/>
                  </a:lnTo>
                  <a:lnTo>
                    <a:pt x="173563" y="4278"/>
                  </a:lnTo>
                  <a:lnTo>
                    <a:pt x="168981" y="1288"/>
                  </a:lnTo>
                  <a:lnTo>
                    <a:pt x="163809" y="0"/>
                  </a:lnTo>
                  <a:lnTo>
                    <a:pt x="150534" y="4215"/>
                  </a:lnTo>
                  <a:lnTo>
                    <a:pt x="128063" y="16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4262">
              <a:extLst>
                <a:ext uri="{FF2B5EF4-FFF2-40B4-BE49-F238E27FC236}">
                  <a16:creationId xmlns:a16="http://schemas.microsoft.com/office/drawing/2014/main" xmlns="" id="{F2EC722A-5D0E-40F4-A04E-8CEEEC4866D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191750" y="5886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0935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4263">
              <a:extLst>
                <a:ext uri="{FF2B5EF4-FFF2-40B4-BE49-F238E27FC236}">
                  <a16:creationId xmlns:a16="http://schemas.microsoft.com/office/drawing/2014/main" xmlns="" id="{F3D852EA-0EA7-4F64-9CF7-A6C92C29186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325100" y="5745175"/>
              <a:ext cx="215901" cy="236526"/>
            </a:xfrm>
            <a:custGeom>
              <a:avLst/>
              <a:gdLst/>
              <a:ahLst/>
              <a:cxnLst/>
              <a:rect l="0" t="0" r="0" b="0"/>
              <a:pathLst>
                <a:path w="215901" h="236526">
                  <a:moveTo>
                    <a:pt x="0" y="26975"/>
                  </a:moveTo>
                  <a:lnTo>
                    <a:pt x="0" y="26975"/>
                  </a:lnTo>
                  <a:lnTo>
                    <a:pt x="6743" y="13491"/>
                  </a:lnTo>
                  <a:lnTo>
                    <a:pt x="15697" y="4989"/>
                  </a:lnTo>
                  <a:lnTo>
                    <a:pt x="21049" y="1735"/>
                  </a:lnTo>
                  <a:lnTo>
                    <a:pt x="34520" y="0"/>
                  </a:lnTo>
                  <a:lnTo>
                    <a:pt x="42063" y="525"/>
                  </a:lnTo>
                  <a:lnTo>
                    <a:pt x="66163" y="11377"/>
                  </a:lnTo>
                  <a:lnTo>
                    <a:pt x="79030" y="25922"/>
                  </a:lnTo>
                  <a:lnTo>
                    <a:pt x="84437" y="34740"/>
                  </a:lnTo>
                  <a:lnTo>
                    <a:pt x="86678" y="57706"/>
                  </a:lnTo>
                  <a:lnTo>
                    <a:pt x="81563" y="85084"/>
                  </a:lnTo>
                  <a:lnTo>
                    <a:pt x="64226" y="130818"/>
                  </a:lnTo>
                  <a:lnTo>
                    <a:pt x="50232" y="170398"/>
                  </a:lnTo>
                  <a:lnTo>
                    <a:pt x="39839" y="211945"/>
                  </a:lnTo>
                  <a:lnTo>
                    <a:pt x="41374" y="217316"/>
                  </a:lnTo>
                  <a:lnTo>
                    <a:pt x="48726" y="227047"/>
                  </a:lnTo>
                  <a:lnTo>
                    <a:pt x="55063" y="229501"/>
                  </a:lnTo>
                  <a:lnTo>
                    <a:pt x="98105" y="230251"/>
                  </a:lnTo>
                  <a:lnTo>
                    <a:pt x="132501" y="230914"/>
                  </a:lnTo>
                  <a:lnTo>
                    <a:pt x="173660" y="233559"/>
                  </a:lnTo>
                  <a:lnTo>
                    <a:pt x="215900" y="236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4264">
              <a:extLst>
                <a:ext uri="{FF2B5EF4-FFF2-40B4-BE49-F238E27FC236}">
                  <a16:creationId xmlns:a16="http://schemas.microsoft.com/office/drawing/2014/main" xmlns="" id="{18B07FD8-2AFD-4187-A89B-909B5FEEA1A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217150" y="6388778"/>
              <a:ext cx="168427" cy="259673"/>
            </a:xfrm>
            <a:custGeom>
              <a:avLst/>
              <a:gdLst/>
              <a:ahLst/>
              <a:cxnLst/>
              <a:rect l="0" t="0" r="0" b="0"/>
              <a:pathLst>
                <a:path w="168427" h="259673">
                  <a:moveTo>
                    <a:pt x="25400" y="24722"/>
                  </a:moveTo>
                  <a:lnTo>
                    <a:pt x="25400" y="24722"/>
                  </a:lnTo>
                  <a:lnTo>
                    <a:pt x="25400" y="17981"/>
                  </a:lnTo>
                  <a:lnTo>
                    <a:pt x="29163" y="10907"/>
                  </a:lnTo>
                  <a:lnTo>
                    <a:pt x="32141" y="7046"/>
                  </a:lnTo>
                  <a:lnTo>
                    <a:pt x="42977" y="2756"/>
                  </a:lnTo>
                  <a:lnTo>
                    <a:pt x="69559" y="0"/>
                  </a:lnTo>
                  <a:lnTo>
                    <a:pt x="84301" y="7149"/>
                  </a:lnTo>
                  <a:lnTo>
                    <a:pt x="110019" y="31364"/>
                  </a:lnTo>
                  <a:lnTo>
                    <a:pt x="114045" y="47664"/>
                  </a:lnTo>
                  <a:lnTo>
                    <a:pt x="114129" y="56950"/>
                  </a:lnTo>
                  <a:lnTo>
                    <a:pt x="108579" y="74795"/>
                  </a:lnTo>
                  <a:lnTo>
                    <a:pt x="91673" y="100707"/>
                  </a:lnTo>
                  <a:lnTo>
                    <a:pt x="74162" y="124633"/>
                  </a:lnTo>
                  <a:lnTo>
                    <a:pt x="73429" y="128018"/>
                  </a:lnTo>
                  <a:lnTo>
                    <a:pt x="73647" y="130980"/>
                  </a:lnTo>
                  <a:lnTo>
                    <a:pt x="74499" y="133661"/>
                  </a:lnTo>
                  <a:lnTo>
                    <a:pt x="82969" y="138521"/>
                  </a:lnTo>
                  <a:lnTo>
                    <a:pt x="103605" y="148987"/>
                  </a:lnTo>
                  <a:lnTo>
                    <a:pt x="142604" y="171486"/>
                  </a:lnTo>
                  <a:lnTo>
                    <a:pt x="165177" y="190034"/>
                  </a:lnTo>
                  <a:lnTo>
                    <a:pt x="167974" y="196313"/>
                  </a:lnTo>
                  <a:lnTo>
                    <a:pt x="168426" y="202617"/>
                  </a:lnTo>
                  <a:lnTo>
                    <a:pt x="167318" y="208936"/>
                  </a:lnTo>
                  <a:lnTo>
                    <a:pt x="154797" y="221600"/>
                  </a:lnTo>
                  <a:lnTo>
                    <a:pt x="133005" y="233579"/>
                  </a:lnTo>
                  <a:lnTo>
                    <a:pt x="102151" y="243606"/>
                  </a:lnTo>
                  <a:lnTo>
                    <a:pt x="63509" y="250885"/>
                  </a:lnTo>
                  <a:lnTo>
                    <a:pt x="0" y="259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4" name="SMARTInkShape-Group885">
            <a:extLst>
              <a:ext uri="{FF2B5EF4-FFF2-40B4-BE49-F238E27FC236}">
                <a16:creationId xmlns:a16="http://schemas.microsoft.com/office/drawing/2014/main" xmlns="" id="{E6E54542-0D51-45D1-8CE9-5E2C9DFAA9ED}"/>
              </a:ext>
            </a:extLst>
          </p:cNvPr>
          <p:cNvGrpSpPr/>
          <p:nvPr/>
        </p:nvGrpSpPr>
        <p:grpSpPr>
          <a:xfrm>
            <a:off x="9873875" y="6402526"/>
            <a:ext cx="273426" cy="177515"/>
            <a:chOff x="9873875" y="6402526"/>
            <a:chExt cx="273426" cy="177515"/>
          </a:xfrm>
        </p:grpSpPr>
        <p:sp>
          <p:nvSpPr>
            <p:cNvPr id="1702" name="SMARTInkShape-4265">
              <a:extLst>
                <a:ext uri="{FF2B5EF4-FFF2-40B4-BE49-F238E27FC236}">
                  <a16:creationId xmlns:a16="http://schemas.microsoft.com/office/drawing/2014/main" xmlns="" id="{4B899D17-1654-45A9-B13A-7AFB233326E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873875" y="6402526"/>
              <a:ext cx="165476" cy="177515"/>
            </a:xfrm>
            <a:custGeom>
              <a:avLst/>
              <a:gdLst/>
              <a:ahLst/>
              <a:cxnLst/>
              <a:rect l="0" t="0" r="0" b="0"/>
              <a:pathLst>
                <a:path w="165476" h="177515">
                  <a:moveTo>
                    <a:pt x="165475" y="49074"/>
                  </a:moveTo>
                  <a:lnTo>
                    <a:pt x="165475" y="49074"/>
                  </a:lnTo>
                  <a:lnTo>
                    <a:pt x="133493" y="34769"/>
                  </a:lnTo>
                  <a:lnTo>
                    <a:pt x="107865" y="31430"/>
                  </a:lnTo>
                  <a:lnTo>
                    <a:pt x="74557" y="37182"/>
                  </a:lnTo>
                  <a:lnTo>
                    <a:pt x="37877" y="61307"/>
                  </a:lnTo>
                  <a:lnTo>
                    <a:pt x="6940" y="98638"/>
                  </a:lnTo>
                  <a:lnTo>
                    <a:pt x="0" y="124724"/>
                  </a:lnTo>
                  <a:lnTo>
                    <a:pt x="125" y="137607"/>
                  </a:lnTo>
                  <a:lnTo>
                    <a:pt x="7789" y="157567"/>
                  </a:lnTo>
                  <a:lnTo>
                    <a:pt x="13784" y="165852"/>
                  </a:lnTo>
                  <a:lnTo>
                    <a:pt x="22015" y="171376"/>
                  </a:lnTo>
                  <a:lnTo>
                    <a:pt x="42448" y="177514"/>
                  </a:lnTo>
                  <a:lnTo>
                    <a:pt x="67524" y="174597"/>
                  </a:lnTo>
                  <a:lnTo>
                    <a:pt x="81123" y="170856"/>
                  </a:lnTo>
                  <a:lnTo>
                    <a:pt x="103761" y="155410"/>
                  </a:lnTo>
                  <a:lnTo>
                    <a:pt x="132373" y="119152"/>
                  </a:lnTo>
                  <a:lnTo>
                    <a:pt x="153080" y="74541"/>
                  </a:lnTo>
                  <a:lnTo>
                    <a:pt x="158557" y="46282"/>
                  </a:lnTo>
                  <a:lnTo>
                    <a:pt x="156285" y="21962"/>
                  </a:lnTo>
                  <a:lnTo>
                    <a:pt x="152294" y="13361"/>
                  </a:lnTo>
                  <a:lnTo>
                    <a:pt x="140332" y="1922"/>
                  </a:lnTo>
                  <a:lnTo>
                    <a:pt x="133189" y="0"/>
                  </a:lnTo>
                  <a:lnTo>
                    <a:pt x="101975" y="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4266">
              <a:extLst>
                <a:ext uri="{FF2B5EF4-FFF2-40B4-BE49-F238E27FC236}">
                  <a16:creationId xmlns:a16="http://schemas.microsoft.com/office/drawing/2014/main" xmlns="" id="{4B8F3121-9AA2-485C-AB8C-EF9511C4848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147300" y="6540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5" name="SMARTInkShape-4267">
            <a:extLst>
              <a:ext uri="{FF2B5EF4-FFF2-40B4-BE49-F238E27FC236}">
                <a16:creationId xmlns:a16="http://schemas.microsoft.com/office/drawing/2014/main" xmlns="" id="{3F9348A4-400A-4337-B1F8-D9DE79EBBC8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671221" y="6179922"/>
            <a:ext cx="891350" cy="588982"/>
          </a:xfrm>
          <a:custGeom>
            <a:avLst/>
            <a:gdLst/>
            <a:ahLst/>
            <a:cxnLst/>
            <a:rect l="0" t="0" r="0" b="0"/>
            <a:pathLst>
              <a:path w="891350" h="588982">
                <a:moveTo>
                  <a:pt x="806279" y="131978"/>
                </a:moveTo>
                <a:lnTo>
                  <a:pt x="806279" y="131978"/>
                </a:lnTo>
                <a:lnTo>
                  <a:pt x="810642" y="121838"/>
                </a:lnTo>
                <a:lnTo>
                  <a:pt x="812551" y="95047"/>
                </a:lnTo>
                <a:lnTo>
                  <a:pt x="809235" y="79643"/>
                </a:lnTo>
                <a:lnTo>
                  <a:pt x="801947" y="69677"/>
                </a:lnTo>
                <a:lnTo>
                  <a:pt x="772547" y="43106"/>
                </a:lnTo>
                <a:lnTo>
                  <a:pt x="725027" y="20076"/>
                </a:lnTo>
                <a:lnTo>
                  <a:pt x="687110" y="10549"/>
                </a:lnTo>
                <a:lnTo>
                  <a:pt x="644597" y="3258"/>
                </a:lnTo>
                <a:lnTo>
                  <a:pt x="597351" y="0"/>
                </a:lnTo>
                <a:lnTo>
                  <a:pt x="550974" y="2405"/>
                </a:lnTo>
                <a:lnTo>
                  <a:pt x="512695" y="7587"/>
                </a:lnTo>
                <a:lnTo>
                  <a:pt x="475639" y="10220"/>
                </a:lnTo>
                <a:lnTo>
                  <a:pt x="437848" y="14371"/>
                </a:lnTo>
                <a:lnTo>
                  <a:pt x="399839" y="26812"/>
                </a:lnTo>
                <a:lnTo>
                  <a:pt x="358397" y="40531"/>
                </a:lnTo>
                <a:lnTo>
                  <a:pt x="314838" y="56905"/>
                </a:lnTo>
                <a:lnTo>
                  <a:pt x="270650" y="75161"/>
                </a:lnTo>
                <a:lnTo>
                  <a:pt x="226280" y="93976"/>
                </a:lnTo>
                <a:lnTo>
                  <a:pt x="181853" y="112957"/>
                </a:lnTo>
                <a:lnTo>
                  <a:pt x="144152" y="131986"/>
                </a:lnTo>
                <a:lnTo>
                  <a:pt x="104875" y="158790"/>
                </a:lnTo>
                <a:lnTo>
                  <a:pt x="61387" y="200063"/>
                </a:lnTo>
                <a:lnTo>
                  <a:pt x="37517" y="231949"/>
                </a:lnTo>
                <a:lnTo>
                  <a:pt x="15632" y="277940"/>
                </a:lnTo>
                <a:lnTo>
                  <a:pt x="2737" y="321819"/>
                </a:lnTo>
                <a:lnTo>
                  <a:pt x="0" y="365007"/>
                </a:lnTo>
                <a:lnTo>
                  <a:pt x="1761" y="380940"/>
                </a:lnTo>
                <a:lnTo>
                  <a:pt x="9555" y="415961"/>
                </a:lnTo>
                <a:lnTo>
                  <a:pt x="23778" y="434312"/>
                </a:lnTo>
                <a:lnTo>
                  <a:pt x="66161" y="470107"/>
                </a:lnTo>
                <a:lnTo>
                  <a:pt x="109828" y="499356"/>
                </a:lnTo>
                <a:lnTo>
                  <a:pt x="151086" y="525687"/>
                </a:lnTo>
                <a:lnTo>
                  <a:pt x="197948" y="545312"/>
                </a:lnTo>
                <a:lnTo>
                  <a:pt x="244781" y="562254"/>
                </a:lnTo>
                <a:lnTo>
                  <a:pt x="289279" y="571943"/>
                </a:lnTo>
                <a:lnTo>
                  <a:pt x="332747" y="579946"/>
                </a:lnTo>
                <a:lnTo>
                  <a:pt x="379484" y="584140"/>
                </a:lnTo>
                <a:lnTo>
                  <a:pt x="422895" y="588183"/>
                </a:lnTo>
                <a:lnTo>
                  <a:pt x="466149" y="588981"/>
                </a:lnTo>
                <a:lnTo>
                  <a:pt x="502300" y="588414"/>
                </a:lnTo>
                <a:lnTo>
                  <a:pt x="539822" y="584091"/>
                </a:lnTo>
                <a:lnTo>
                  <a:pt x="577751" y="578342"/>
                </a:lnTo>
                <a:lnTo>
                  <a:pt x="615800" y="572170"/>
                </a:lnTo>
                <a:lnTo>
                  <a:pt x="654591" y="565166"/>
                </a:lnTo>
                <a:lnTo>
                  <a:pt x="695640" y="554468"/>
                </a:lnTo>
                <a:lnTo>
                  <a:pt x="741828" y="536330"/>
                </a:lnTo>
                <a:lnTo>
                  <a:pt x="781553" y="512573"/>
                </a:lnTo>
                <a:lnTo>
                  <a:pt x="821376" y="481175"/>
                </a:lnTo>
                <a:lnTo>
                  <a:pt x="852263" y="436216"/>
                </a:lnTo>
                <a:lnTo>
                  <a:pt x="873062" y="399429"/>
                </a:lnTo>
                <a:lnTo>
                  <a:pt x="885689" y="358191"/>
                </a:lnTo>
                <a:lnTo>
                  <a:pt x="891349" y="327337"/>
                </a:lnTo>
                <a:lnTo>
                  <a:pt x="889300" y="285993"/>
                </a:lnTo>
                <a:lnTo>
                  <a:pt x="882227" y="262436"/>
                </a:lnTo>
                <a:lnTo>
                  <a:pt x="855618" y="217810"/>
                </a:lnTo>
                <a:lnTo>
                  <a:pt x="825137" y="176302"/>
                </a:lnTo>
                <a:lnTo>
                  <a:pt x="792847" y="139853"/>
                </a:lnTo>
                <a:lnTo>
                  <a:pt x="752988" y="115524"/>
                </a:lnTo>
                <a:lnTo>
                  <a:pt x="705953" y="93942"/>
                </a:lnTo>
                <a:lnTo>
                  <a:pt x="671065" y="76957"/>
                </a:lnTo>
                <a:lnTo>
                  <a:pt x="638938" y="68483"/>
                </a:lnTo>
                <a:lnTo>
                  <a:pt x="599966" y="60720"/>
                </a:lnTo>
                <a:lnTo>
                  <a:pt x="566184" y="54917"/>
                </a:lnTo>
                <a:lnTo>
                  <a:pt x="532824" y="53749"/>
                </a:lnTo>
                <a:lnTo>
                  <a:pt x="499182" y="54875"/>
                </a:lnTo>
                <a:lnTo>
                  <a:pt x="465416" y="55377"/>
                </a:lnTo>
                <a:lnTo>
                  <a:pt x="431594" y="57481"/>
                </a:lnTo>
                <a:lnTo>
                  <a:pt x="397748" y="61473"/>
                </a:lnTo>
                <a:lnTo>
                  <a:pt x="363890" y="67952"/>
                </a:lnTo>
                <a:lnTo>
                  <a:pt x="330025" y="75535"/>
                </a:lnTo>
                <a:lnTo>
                  <a:pt x="296161" y="84314"/>
                </a:lnTo>
                <a:lnTo>
                  <a:pt x="262294" y="95272"/>
                </a:lnTo>
                <a:lnTo>
                  <a:pt x="228429" y="109079"/>
                </a:lnTo>
                <a:lnTo>
                  <a:pt x="194562" y="124623"/>
                </a:lnTo>
                <a:lnTo>
                  <a:pt x="160696" y="140939"/>
                </a:lnTo>
                <a:lnTo>
                  <a:pt x="116637" y="169361"/>
                </a:lnTo>
                <a:lnTo>
                  <a:pt x="83514" y="196755"/>
                </a:lnTo>
                <a:lnTo>
                  <a:pt x="62567" y="229488"/>
                </a:lnTo>
                <a:lnTo>
                  <a:pt x="48623" y="274111"/>
                </a:lnTo>
                <a:lnTo>
                  <a:pt x="45137" y="321077"/>
                </a:lnTo>
                <a:lnTo>
                  <a:pt x="44449" y="367905"/>
                </a:lnTo>
                <a:lnTo>
                  <a:pt x="49999" y="389000"/>
                </a:lnTo>
                <a:lnTo>
                  <a:pt x="60931" y="407783"/>
                </a:lnTo>
                <a:lnTo>
                  <a:pt x="96695" y="440954"/>
                </a:lnTo>
                <a:lnTo>
                  <a:pt x="141102" y="471470"/>
                </a:lnTo>
                <a:lnTo>
                  <a:pt x="181465" y="492917"/>
                </a:lnTo>
                <a:lnTo>
                  <a:pt x="224705" y="509307"/>
                </a:lnTo>
                <a:lnTo>
                  <a:pt x="272167" y="519730"/>
                </a:lnTo>
                <a:lnTo>
                  <a:pt x="310898" y="526797"/>
                </a:lnTo>
                <a:lnTo>
                  <a:pt x="351866" y="533936"/>
                </a:lnTo>
                <a:lnTo>
                  <a:pt x="388888" y="539461"/>
                </a:lnTo>
                <a:lnTo>
                  <a:pt x="424157" y="542386"/>
                </a:lnTo>
                <a:lnTo>
                  <a:pt x="458647" y="543688"/>
                </a:lnTo>
                <a:lnTo>
                  <a:pt x="492790" y="544265"/>
                </a:lnTo>
                <a:lnTo>
                  <a:pt x="526782" y="544522"/>
                </a:lnTo>
                <a:lnTo>
                  <a:pt x="562113" y="544637"/>
                </a:lnTo>
                <a:lnTo>
                  <a:pt x="601334" y="544686"/>
                </a:lnTo>
                <a:lnTo>
                  <a:pt x="640404" y="542828"/>
                </a:lnTo>
                <a:lnTo>
                  <a:pt x="676113" y="538945"/>
                </a:lnTo>
                <a:lnTo>
                  <a:pt x="716755" y="528824"/>
                </a:lnTo>
                <a:lnTo>
                  <a:pt x="755295" y="516184"/>
                </a:lnTo>
                <a:lnTo>
                  <a:pt x="800596" y="493306"/>
                </a:lnTo>
                <a:lnTo>
                  <a:pt x="816454" y="479541"/>
                </a:lnTo>
                <a:lnTo>
                  <a:pt x="836576" y="450546"/>
                </a:lnTo>
                <a:lnTo>
                  <a:pt x="851787" y="410597"/>
                </a:lnTo>
                <a:lnTo>
                  <a:pt x="864524" y="363325"/>
                </a:lnTo>
                <a:lnTo>
                  <a:pt x="870501" y="330285"/>
                </a:lnTo>
                <a:lnTo>
                  <a:pt x="869863" y="293022"/>
                </a:lnTo>
                <a:lnTo>
                  <a:pt x="861351" y="252942"/>
                </a:lnTo>
                <a:lnTo>
                  <a:pt x="841102" y="211612"/>
                </a:lnTo>
                <a:lnTo>
                  <a:pt x="808117" y="171603"/>
                </a:lnTo>
                <a:lnTo>
                  <a:pt x="761938" y="132656"/>
                </a:lnTo>
                <a:lnTo>
                  <a:pt x="730858" y="113380"/>
                </a:lnTo>
                <a:lnTo>
                  <a:pt x="696732" y="94180"/>
                </a:lnTo>
                <a:lnTo>
                  <a:pt x="652815" y="79968"/>
                </a:lnTo>
                <a:lnTo>
                  <a:pt x="602369" y="69083"/>
                </a:lnTo>
                <a:lnTo>
                  <a:pt x="547572" y="60415"/>
                </a:lnTo>
                <a:lnTo>
                  <a:pt x="511041" y="54635"/>
                </a:lnTo>
                <a:lnTo>
                  <a:pt x="437979" y="430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SMARTInkShape-4268">
            <a:extLst>
              <a:ext uri="{FF2B5EF4-FFF2-40B4-BE49-F238E27FC236}">
                <a16:creationId xmlns:a16="http://schemas.microsoft.com/office/drawing/2014/main" xmlns="" id="{AD734BA4-18A2-4AD4-AC61-6A481C867FC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21459" y="755858"/>
            <a:ext cx="1584376" cy="1174543"/>
          </a:xfrm>
          <a:custGeom>
            <a:avLst/>
            <a:gdLst/>
            <a:ahLst/>
            <a:cxnLst/>
            <a:rect l="0" t="0" r="0" b="0"/>
            <a:pathLst>
              <a:path w="1584376" h="1174543">
                <a:moveTo>
                  <a:pt x="139491" y="945942"/>
                </a:moveTo>
                <a:lnTo>
                  <a:pt x="139491" y="945942"/>
                </a:lnTo>
                <a:lnTo>
                  <a:pt x="139491" y="939200"/>
                </a:lnTo>
                <a:lnTo>
                  <a:pt x="141608" y="936508"/>
                </a:lnTo>
                <a:lnTo>
                  <a:pt x="149604" y="931636"/>
                </a:lnTo>
                <a:lnTo>
                  <a:pt x="162095" y="930882"/>
                </a:lnTo>
                <a:lnTo>
                  <a:pt x="203223" y="939518"/>
                </a:lnTo>
                <a:lnTo>
                  <a:pt x="236020" y="948731"/>
                </a:lnTo>
                <a:lnTo>
                  <a:pt x="277643" y="959881"/>
                </a:lnTo>
                <a:lnTo>
                  <a:pt x="303559" y="965818"/>
                </a:lnTo>
                <a:lnTo>
                  <a:pt x="331420" y="971893"/>
                </a:lnTo>
                <a:lnTo>
                  <a:pt x="363399" y="976648"/>
                </a:lnTo>
                <a:lnTo>
                  <a:pt x="398124" y="980524"/>
                </a:lnTo>
                <a:lnTo>
                  <a:pt x="434680" y="983813"/>
                </a:lnTo>
                <a:lnTo>
                  <a:pt x="475277" y="986006"/>
                </a:lnTo>
                <a:lnTo>
                  <a:pt x="518572" y="987468"/>
                </a:lnTo>
                <a:lnTo>
                  <a:pt x="563661" y="988443"/>
                </a:lnTo>
                <a:lnTo>
                  <a:pt x="610654" y="987681"/>
                </a:lnTo>
                <a:lnTo>
                  <a:pt x="658917" y="985763"/>
                </a:lnTo>
                <a:lnTo>
                  <a:pt x="708025" y="983072"/>
                </a:lnTo>
                <a:lnTo>
                  <a:pt x="759108" y="978457"/>
                </a:lnTo>
                <a:lnTo>
                  <a:pt x="811509" y="972557"/>
                </a:lnTo>
                <a:lnTo>
                  <a:pt x="864785" y="965802"/>
                </a:lnTo>
                <a:lnTo>
                  <a:pt x="918648" y="958477"/>
                </a:lnTo>
                <a:lnTo>
                  <a:pt x="972902" y="950771"/>
                </a:lnTo>
                <a:lnTo>
                  <a:pt x="1027414" y="942811"/>
                </a:lnTo>
                <a:lnTo>
                  <a:pt x="1079984" y="933271"/>
                </a:lnTo>
                <a:lnTo>
                  <a:pt x="1131259" y="922678"/>
                </a:lnTo>
                <a:lnTo>
                  <a:pt x="1181670" y="911383"/>
                </a:lnTo>
                <a:lnTo>
                  <a:pt x="1228682" y="898914"/>
                </a:lnTo>
                <a:lnTo>
                  <a:pt x="1273430" y="885662"/>
                </a:lnTo>
                <a:lnTo>
                  <a:pt x="1316666" y="871889"/>
                </a:lnTo>
                <a:lnTo>
                  <a:pt x="1355369" y="855651"/>
                </a:lnTo>
                <a:lnTo>
                  <a:pt x="1391049" y="837770"/>
                </a:lnTo>
                <a:lnTo>
                  <a:pt x="1424713" y="818794"/>
                </a:lnTo>
                <a:lnTo>
                  <a:pt x="1453505" y="799088"/>
                </a:lnTo>
                <a:lnTo>
                  <a:pt x="1479050" y="778895"/>
                </a:lnTo>
                <a:lnTo>
                  <a:pt x="1522250" y="736938"/>
                </a:lnTo>
                <a:lnTo>
                  <a:pt x="1555562" y="692420"/>
                </a:lnTo>
                <a:lnTo>
                  <a:pt x="1575070" y="644882"/>
                </a:lnTo>
                <a:lnTo>
                  <a:pt x="1581260" y="620352"/>
                </a:lnTo>
                <a:lnTo>
                  <a:pt x="1583976" y="594827"/>
                </a:lnTo>
                <a:lnTo>
                  <a:pt x="1584375" y="568637"/>
                </a:lnTo>
                <a:lnTo>
                  <a:pt x="1583231" y="542006"/>
                </a:lnTo>
                <a:lnTo>
                  <a:pt x="1577529" y="515784"/>
                </a:lnTo>
                <a:lnTo>
                  <a:pt x="1568789" y="489837"/>
                </a:lnTo>
                <a:lnTo>
                  <a:pt x="1558023" y="464072"/>
                </a:lnTo>
                <a:lnTo>
                  <a:pt x="1543084" y="437723"/>
                </a:lnTo>
                <a:lnTo>
                  <a:pt x="1525364" y="410985"/>
                </a:lnTo>
                <a:lnTo>
                  <a:pt x="1505790" y="383987"/>
                </a:lnTo>
                <a:lnTo>
                  <a:pt x="1484273" y="357522"/>
                </a:lnTo>
                <a:lnTo>
                  <a:pt x="1461462" y="331412"/>
                </a:lnTo>
                <a:lnTo>
                  <a:pt x="1437789" y="305539"/>
                </a:lnTo>
                <a:lnTo>
                  <a:pt x="1412128" y="279823"/>
                </a:lnTo>
                <a:lnTo>
                  <a:pt x="1385144" y="254213"/>
                </a:lnTo>
                <a:lnTo>
                  <a:pt x="1357276" y="228673"/>
                </a:lnTo>
                <a:lnTo>
                  <a:pt x="1325291" y="203885"/>
                </a:lnTo>
                <a:lnTo>
                  <a:pt x="1290563" y="179598"/>
                </a:lnTo>
                <a:lnTo>
                  <a:pt x="1254006" y="155646"/>
                </a:lnTo>
                <a:lnTo>
                  <a:pt x="1216934" y="133328"/>
                </a:lnTo>
                <a:lnTo>
                  <a:pt x="1179520" y="112099"/>
                </a:lnTo>
                <a:lnTo>
                  <a:pt x="1141877" y="91597"/>
                </a:lnTo>
                <a:lnTo>
                  <a:pt x="1104082" y="73695"/>
                </a:lnTo>
                <a:lnTo>
                  <a:pt x="1066184" y="57528"/>
                </a:lnTo>
                <a:lnTo>
                  <a:pt x="1028220" y="42516"/>
                </a:lnTo>
                <a:lnTo>
                  <a:pt x="990210" y="29686"/>
                </a:lnTo>
                <a:lnTo>
                  <a:pt x="952171" y="18310"/>
                </a:lnTo>
                <a:lnTo>
                  <a:pt x="914111" y="7904"/>
                </a:lnTo>
                <a:lnTo>
                  <a:pt x="871099" y="2378"/>
                </a:lnTo>
                <a:lnTo>
                  <a:pt x="824784" y="105"/>
                </a:lnTo>
                <a:lnTo>
                  <a:pt x="776270" y="0"/>
                </a:lnTo>
                <a:lnTo>
                  <a:pt x="728405" y="2753"/>
                </a:lnTo>
                <a:lnTo>
                  <a:pt x="680973" y="7411"/>
                </a:lnTo>
                <a:lnTo>
                  <a:pt x="633829" y="13338"/>
                </a:lnTo>
                <a:lnTo>
                  <a:pt x="588288" y="21523"/>
                </a:lnTo>
                <a:lnTo>
                  <a:pt x="543817" y="31212"/>
                </a:lnTo>
                <a:lnTo>
                  <a:pt x="500058" y="41906"/>
                </a:lnTo>
                <a:lnTo>
                  <a:pt x="459597" y="55384"/>
                </a:lnTo>
                <a:lnTo>
                  <a:pt x="421333" y="70720"/>
                </a:lnTo>
                <a:lnTo>
                  <a:pt x="384536" y="87294"/>
                </a:lnTo>
                <a:lnTo>
                  <a:pt x="349422" y="106105"/>
                </a:lnTo>
                <a:lnTo>
                  <a:pt x="315428" y="126406"/>
                </a:lnTo>
                <a:lnTo>
                  <a:pt x="282182" y="147701"/>
                </a:lnTo>
                <a:lnTo>
                  <a:pt x="250847" y="171070"/>
                </a:lnTo>
                <a:lnTo>
                  <a:pt x="220783" y="195822"/>
                </a:lnTo>
                <a:lnTo>
                  <a:pt x="191570" y="221495"/>
                </a:lnTo>
                <a:lnTo>
                  <a:pt x="164332" y="249194"/>
                </a:lnTo>
                <a:lnTo>
                  <a:pt x="138413" y="278244"/>
                </a:lnTo>
                <a:lnTo>
                  <a:pt x="113372" y="308193"/>
                </a:lnTo>
                <a:lnTo>
                  <a:pt x="91740" y="339448"/>
                </a:lnTo>
                <a:lnTo>
                  <a:pt x="72378" y="371574"/>
                </a:lnTo>
                <a:lnTo>
                  <a:pt x="54533" y="404280"/>
                </a:lnTo>
                <a:lnTo>
                  <a:pt x="39813" y="438078"/>
                </a:lnTo>
                <a:lnTo>
                  <a:pt x="27178" y="472605"/>
                </a:lnTo>
                <a:lnTo>
                  <a:pt x="15931" y="507617"/>
                </a:lnTo>
                <a:lnTo>
                  <a:pt x="8435" y="540837"/>
                </a:lnTo>
                <a:lnTo>
                  <a:pt x="3437" y="572861"/>
                </a:lnTo>
                <a:lnTo>
                  <a:pt x="105" y="604088"/>
                </a:lnTo>
                <a:lnTo>
                  <a:pt x="0" y="635489"/>
                </a:lnTo>
                <a:lnTo>
                  <a:pt x="2047" y="667007"/>
                </a:lnTo>
                <a:lnTo>
                  <a:pt x="5529" y="698602"/>
                </a:lnTo>
                <a:lnTo>
                  <a:pt x="11377" y="729543"/>
                </a:lnTo>
                <a:lnTo>
                  <a:pt x="18805" y="760048"/>
                </a:lnTo>
                <a:lnTo>
                  <a:pt x="27283" y="790263"/>
                </a:lnTo>
                <a:lnTo>
                  <a:pt x="37169" y="820284"/>
                </a:lnTo>
                <a:lnTo>
                  <a:pt x="47993" y="850175"/>
                </a:lnTo>
                <a:lnTo>
                  <a:pt x="59442" y="879981"/>
                </a:lnTo>
                <a:lnTo>
                  <a:pt x="74131" y="908318"/>
                </a:lnTo>
                <a:lnTo>
                  <a:pt x="90978" y="935676"/>
                </a:lnTo>
                <a:lnTo>
                  <a:pt x="109266" y="962381"/>
                </a:lnTo>
                <a:lnTo>
                  <a:pt x="132747" y="987946"/>
                </a:lnTo>
                <a:lnTo>
                  <a:pt x="159689" y="1012750"/>
                </a:lnTo>
                <a:lnTo>
                  <a:pt x="188940" y="1037047"/>
                </a:lnTo>
                <a:lnTo>
                  <a:pt x="222551" y="1058185"/>
                </a:lnTo>
                <a:lnTo>
                  <a:pt x="259070" y="1077215"/>
                </a:lnTo>
                <a:lnTo>
                  <a:pt x="297527" y="1094840"/>
                </a:lnTo>
                <a:lnTo>
                  <a:pt x="339393" y="1108708"/>
                </a:lnTo>
                <a:lnTo>
                  <a:pt x="383531" y="1120069"/>
                </a:lnTo>
                <a:lnTo>
                  <a:pt x="429185" y="1129760"/>
                </a:lnTo>
                <a:lnTo>
                  <a:pt x="479376" y="1139043"/>
                </a:lnTo>
                <a:lnTo>
                  <a:pt x="532591" y="1148054"/>
                </a:lnTo>
                <a:lnTo>
                  <a:pt x="587825" y="1156883"/>
                </a:lnTo>
                <a:lnTo>
                  <a:pt x="624647" y="1162769"/>
                </a:lnTo>
                <a:lnTo>
                  <a:pt x="698291" y="117454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03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888">
            <a:extLst>
              <a:ext uri="{FF2B5EF4-FFF2-40B4-BE49-F238E27FC236}">
                <a16:creationId xmlns:a16="http://schemas.microsoft.com/office/drawing/2014/main" xmlns="" id="{F734631B-EDF0-4258-B714-02D9E6AC2F17}"/>
              </a:ext>
            </a:extLst>
          </p:cNvPr>
          <p:cNvGrpSpPr/>
          <p:nvPr/>
        </p:nvGrpSpPr>
        <p:grpSpPr>
          <a:xfrm>
            <a:off x="1074033" y="545603"/>
            <a:ext cx="1542168" cy="527416"/>
            <a:chOff x="1074033" y="545603"/>
            <a:chExt cx="1542168" cy="527416"/>
          </a:xfrm>
        </p:grpSpPr>
        <p:sp>
          <p:nvSpPr>
            <p:cNvPr id="2" name="SMARTInkShape-4269">
              <a:extLst>
                <a:ext uri="{FF2B5EF4-FFF2-40B4-BE49-F238E27FC236}">
                  <a16:creationId xmlns:a16="http://schemas.microsoft.com/office/drawing/2014/main" xmlns="" id="{08F2FC88-4F4F-43F5-A3EE-B0EC9B6A65A2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74033" y="621741"/>
              <a:ext cx="240418" cy="379442"/>
            </a:xfrm>
            <a:custGeom>
              <a:avLst/>
              <a:gdLst/>
              <a:ahLst/>
              <a:cxnLst/>
              <a:rect l="0" t="0" r="0" b="0"/>
              <a:pathLst>
                <a:path w="240418" h="379442">
                  <a:moveTo>
                    <a:pt x="5467" y="64059"/>
                  </a:moveTo>
                  <a:lnTo>
                    <a:pt x="5467" y="64059"/>
                  </a:lnTo>
                  <a:lnTo>
                    <a:pt x="2096" y="60688"/>
                  </a:lnTo>
                  <a:lnTo>
                    <a:pt x="441" y="57151"/>
                  </a:lnTo>
                  <a:lnTo>
                    <a:pt x="0" y="55221"/>
                  </a:lnTo>
                  <a:lnTo>
                    <a:pt x="9491" y="42390"/>
                  </a:lnTo>
                  <a:lnTo>
                    <a:pt x="29080" y="25183"/>
                  </a:lnTo>
                  <a:lnTo>
                    <a:pt x="59501" y="10050"/>
                  </a:lnTo>
                  <a:lnTo>
                    <a:pt x="98696" y="0"/>
                  </a:lnTo>
                  <a:lnTo>
                    <a:pt x="138218" y="2667"/>
                  </a:lnTo>
                  <a:lnTo>
                    <a:pt x="160188" y="16312"/>
                  </a:lnTo>
                  <a:lnTo>
                    <a:pt x="169998" y="25878"/>
                  </a:lnTo>
                  <a:lnTo>
                    <a:pt x="179016" y="55321"/>
                  </a:lnTo>
                  <a:lnTo>
                    <a:pt x="179261" y="91220"/>
                  </a:lnTo>
                  <a:lnTo>
                    <a:pt x="172314" y="128342"/>
                  </a:lnTo>
                  <a:lnTo>
                    <a:pt x="156527" y="166007"/>
                  </a:lnTo>
                  <a:lnTo>
                    <a:pt x="134694" y="203914"/>
                  </a:lnTo>
                  <a:lnTo>
                    <a:pt x="108527" y="241928"/>
                  </a:lnTo>
                  <a:lnTo>
                    <a:pt x="82316" y="276227"/>
                  </a:lnTo>
                  <a:lnTo>
                    <a:pt x="45641" y="321422"/>
                  </a:lnTo>
                  <a:lnTo>
                    <a:pt x="15127" y="361135"/>
                  </a:lnTo>
                  <a:lnTo>
                    <a:pt x="11642" y="370835"/>
                  </a:lnTo>
                  <a:lnTo>
                    <a:pt x="11700" y="374410"/>
                  </a:lnTo>
                  <a:lnTo>
                    <a:pt x="13856" y="376793"/>
                  </a:lnTo>
                  <a:lnTo>
                    <a:pt x="21895" y="379441"/>
                  </a:lnTo>
                  <a:lnTo>
                    <a:pt x="65993" y="370296"/>
                  </a:lnTo>
                  <a:lnTo>
                    <a:pt x="98690" y="360325"/>
                  </a:lnTo>
                  <a:lnTo>
                    <a:pt x="132507" y="352602"/>
                  </a:lnTo>
                  <a:lnTo>
                    <a:pt x="167057" y="346111"/>
                  </a:lnTo>
                  <a:lnTo>
                    <a:pt x="203579" y="338523"/>
                  </a:lnTo>
                  <a:lnTo>
                    <a:pt x="240417" y="330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270">
              <a:extLst>
                <a:ext uri="{FF2B5EF4-FFF2-40B4-BE49-F238E27FC236}">
                  <a16:creationId xmlns:a16="http://schemas.microsoft.com/office/drawing/2014/main" xmlns="" id="{8E49E2B4-7B3B-498F-AD85-79AAD8926C3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409700" y="81915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44749" y="36689"/>
                  </a:lnTo>
                  <a:lnTo>
                    <a:pt x="88597" y="27961"/>
                  </a:lnTo>
                  <a:lnTo>
                    <a:pt x="123337" y="20423"/>
                  </a:lnTo>
                  <a:lnTo>
                    <a:pt x="158063" y="1237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271">
              <a:extLst>
                <a:ext uri="{FF2B5EF4-FFF2-40B4-BE49-F238E27FC236}">
                  <a16:creationId xmlns:a16="http://schemas.microsoft.com/office/drawing/2014/main" xmlns="" id="{0A542633-A9AD-45E1-A22B-1AB0C5DCF9C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759191" y="699906"/>
              <a:ext cx="136366" cy="229625"/>
            </a:xfrm>
            <a:custGeom>
              <a:avLst/>
              <a:gdLst/>
              <a:ahLst/>
              <a:cxnLst/>
              <a:rect l="0" t="0" r="0" b="0"/>
              <a:pathLst>
                <a:path w="136366" h="229625">
                  <a:moveTo>
                    <a:pt x="88659" y="17644"/>
                  </a:moveTo>
                  <a:lnTo>
                    <a:pt x="88659" y="17644"/>
                  </a:lnTo>
                  <a:lnTo>
                    <a:pt x="88659" y="10902"/>
                  </a:lnTo>
                  <a:lnTo>
                    <a:pt x="86777" y="5711"/>
                  </a:lnTo>
                  <a:lnTo>
                    <a:pt x="85288" y="3338"/>
                  </a:lnTo>
                  <a:lnTo>
                    <a:pt x="76107" y="703"/>
                  </a:lnTo>
                  <a:lnTo>
                    <a:pt x="69708" y="0"/>
                  </a:lnTo>
                  <a:lnTo>
                    <a:pt x="47217" y="5752"/>
                  </a:lnTo>
                  <a:lnTo>
                    <a:pt x="22679" y="23136"/>
                  </a:lnTo>
                  <a:lnTo>
                    <a:pt x="4277" y="49532"/>
                  </a:lnTo>
                  <a:lnTo>
                    <a:pt x="121" y="69446"/>
                  </a:lnTo>
                  <a:lnTo>
                    <a:pt x="0" y="79695"/>
                  </a:lnTo>
                  <a:lnTo>
                    <a:pt x="2742" y="88645"/>
                  </a:lnTo>
                  <a:lnTo>
                    <a:pt x="13314" y="104233"/>
                  </a:lnTo>
                  <a:lnTo>
                    <a:pt x="48617" y="124909"/>
                  </a:lnTo>
                  <a:lnTo>
                    <a:pt x="91455" y="144441"/>
                  </a:lnTo>
                  <a:lnTo>
                    <a:pt x="125314" y="163634"/>
                  </a:lnTo>
                  <a:lnTo>
                    <a:pt x="131440" y="170004"/>
                  </a:lnTo>
                  <a:lnTo>
                    <a:pt x="134818" y="176367"/>
                  </a:lnTo>
                  <a:lnTo>
                    <a:pt x="136365" y="182726"/>
                  </a:lnTo>
                  <a:lnTo>
                    <a:pt x="134574" y="189082"/>
                  </a:lnTo>
                  <a:lnTo>
                    <a:pt x="125059" y="201789"/>
                  </a:lnTo>
                  <a:lnTo>
                    <a:pt x="100463" y="220842"/>
                  </a:lnTo>
                  <a:lnTo>
                    <a:pt x="80970" y="227899"/>
                  </a:lnTo>
                  <a:lnTo>
                    <a:pt x="62664" y="229624"/>
                  </a:lnTo>
                  <a:lnTo>
                    <a:pt x="49824" y="225687"/>
                  </a:lnTo>
                  <a:lnTo>
                    <a:pt x="47247" y="220545"/>
                  </a:lnTo>
                  <a:lnTo>
                    <a:pt x="48146" y="205424"/>
                  </a:lnTo>
                  <a:lnTo>
                    <a:pt x="53184" y="197864"/>
                  </a:lnTo>
                  <a:lnTo>
                    <a:pt x="88659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272">
              <a:extLst>
                <a:ext uri="{FF2B5EF4-FFF2-40B4-BE49-F238E27FC236}">
                  <a16:creationId xmlns:a16="http://schemas.microsoft.com/office/drawing/2014/main" xmlns="" id="{939E69D9-3645-4EAC-BADF-D1C82FC89A9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916814" y="750706"/>
              <a:ext cx="127887" cy="133485"/>
            </a:xfrm>
            <a:custGeom>
              <a:avLst/>
              <a:gdLst/>
              <a:ahLst/>
              <a:cxnLst/>
              <a:rect l="0" t="0" r="0" b="0"/>
              <a:pathLst>
                <a:path w="127887" h="133485">
                  <a:moveTo>
                    <a:pt x="102486" y="17644"/>
                  </a:moveTo>
                  <a:lnTo>
                    <a:pt x="102486" y="17644"/>
                  </a:lnTo>
                  <a:lnTo>
                    <a:pt x="91641" y="8210"/>
                  </a:lnTo>
                  <a:lnTo>
                    <a:pt x="81438" y="3338"/>
                  </a:lnTo>
                  <a:lnTo>
                    <a:pt x="60423" y="0"/>
                  </a:lnTo>
                  <a:lnTo>
                    <a:pt x="36322" y="5752"/>
                  </a:lnTo>
                  <a:lnTo>
                    <a:pt x="21574" y="18238"/>
                  </a:lnTo>
                  <a:lnTo>
                    <a:pt x="9375" y="36253"/>
                  </a:lnTo>
                  <a:lnTo>
                    <a:pt x="1601" y="58370"/>
                  </a:lnTo>
                  <a:lnTo>
                    <a:pt x="0" y="94622"/>
                  </a:lnTo>
                  <a:lnTo>
                    <a:pt x="6137" y="113945"/>
                  </a:lnTo>
                  <a:lnTo>
                    <a:pt x="10736" y="122062"/>
                  </a:lnTo>
                  <a:lnTo>
                    <a:pt x="16625" y="127472"/>
                  </a:lnTo>
                  <a:lnTo>
                    <a:pt x="30694" y="133484"/>
                  </a:lnTo>
                  <a:lnTo>
                    <a:pt x="39103" y="132265"/>
                  </a:lnTo>
                  <a:lnTo>
                    <a:pt x="57853" y="123385"/>
                  </a:lnTo>
                  <a:lnTo>
                    <a:pt x="72301" y="108149"/>
                  </a:lnTo>
                  <a:lnTo>
                    <a:pt x="86487" y="79738"/>
                  </a:lnTo>
                  <a:lnTo>
                    <a:pt x="95571" y="34768"/>
                  </a:lnTo>
                  <a:lnTo>
                    <a:pt x="95759" y="35410"/>
                  </a:lnTo>
                  <a:lnTo>
                    <a:pt x="97514" y="71824"/>
                  </a:lnTo>
                  <a:lnTo>
                    <a:pt x="110437" y="102782"/>
                  </a:lnTo>
                  <a:lnTo>
                    <a:pt x="116838" y="110281"/>
                  </a:lnTo>
                  <a:lnTo>
                    <a:pt x="127886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73">
              <a:extLst>
                <a:ext uri="{FF2B5EF4-FFF2-40B4-BE49-F238E27FC236}">
                  <a16:creationId xmlns:a16="http://schemas.microsoft.com/office/drawing/2014/main" xmlns="" id="{B69EDC45-DE42-4D1D-9C17-16C66685BD8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077744" y="749300"/>
              <a:ext cx="151107" cy="158255"/>
            </a:xfrm>
            <a:custGeom>
              <a:avLst/>
              <a:gdLst/>
              <a:ahLst/>
              <a:cxnLst/>
              <a:rect l="0" t="0" r="0" b="0"/>
              <a:pathLst>
                <a:path w="151107" h="158255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42646"/>
                  </a:lnTo>
                  <a:lnTo>
                    <a:pt x="3950" y="82407"/>
                  </a:lnTo>
                  <a:lnTo>
                    <a:pt x="9589" y="122646"/>
                  </a:lnTo>
                  <a:lnTo>
                    <a:pt x="16946" y="158254"/>
                  </a:lnTo>
                  <a:lnTo>
                    <a:pt x="17216" y="157714"/>
                  </a:lnTo>
                  <a:lnTo>
                    <a:pt x="22754" y="121977"/>
                  </a:lnTo>
                  <a:lnTo>
                    <a:pt x="28566" y="81845"/>
                  </a:lnTo>
                  <a:lnTo>
                    <a:pt x="35462" y="38048"/>
                  </a:lnTo>
                  <a:lnTo>
                    <a:pt x="45423" y="12920"/>
                  </a:lnTo>
                  <a:lnTo>
                    <a:pt x="48195" y="10024"/>
                  </a:lnTo>
                  <a:lnTo>
                    <a:pt x="50749" y="8800"/>
                  </a:lnTo>
                  <a:lnTo>
                    <a:pt x="53157" y="10805"/>
                  </a:lnTo>
                  <a:lnTo>
                    <a:pt x="57714" y="20560"/>
                  </a:lnTo>
                  <a:lnTo>
                    <a:pt x="61614" y="62932"/>
                  </a:lnTo>
                  <a:lnTo>
                    <a:pt x="62171" y="94944"/>
                  </a:lnTo>
                  <a:lnTo>
                    <a:pt x="71633" y="73500"/>
                  </a:lnTo>
                  <a:lnTo>
                    <a:pt x="82909" y="33725"/>
                  </a:lnTo>
                  <a:lnTo>
                    <a:pt x="90457" y="17811"/>
                  </a:lnTo>
                  <a:lnTo>
                    <a:pt x="98516" y="8387"/>
                  </a:lnTo>
                  <a:lnTo>
                    <a:pt x="101935" y="6297"/>
                  </a:lnTo>
                  <a:lnTo>
                    <a:pt x="104920" y="5609"/>
                  </a:lnTo>
                  <a:lnTo>
                    <a:pt x="107615" y="5856"/>
                  </a:lnTo>
                  <a:lnTo>
                    <a:pt x="114373" y="15538"/>
                  </a:lnTo>
                  <a:lnTo>
                    <a:pt x="134353" y="60477"/>
                  </a:lnTo>
                  <a:lnTo>
                    <a:pt x="147379" y="99957"/>
                  </a:lnTo>
                  <a:lnTo>
                    <a:pt x="15110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274">
              <a:extLst>
                <a:ext uri="{FF2B5EF4-FFF2-40B4-BE49-F238E27FC236}">
                  <a16:creationId xmlns:a16="http://schemas.microsoft.com/office/drawing/2014/main" xmlns="" id="{665B4EA5-06DF-46B9-A6D8-1B16B5A786CF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242713" y="685273"/>
              <a:ext cx="104678" cy="387746"/>
            </a:xfrm>
            <a:custGeom>
              <a:avLst/>
              <a:gdLst/>
              <a:ahLst/>
              <a:cxnLst/>
              <a:rect l="0" t="0" r="0" b="0"/>
              <a:pathLst>
                <a:path w="104678" h="387746">
                  <a:moveTo>
                    <a:pt x="30587" y="83077"/>
                  </a:moveTo>
                  <a:lnTo>
                    <a:pt x="30587" y="83077"/>
                  </a:lnTo>
                  <a:lnTo>
                    <a:pt x="27216" y="89819"/>
                  </a:lnTo>
                  <a:lnTo>
                    <a:pt x="22748" y="135174"/>
                  </a:lnTo>
                  <a:lnTo>
                    <a:pt x="20047" y="166909"/>
                  </a:lnTo>
                  <a:lnTo>
                    <a:pt x="18847" y="206884"/>
                  </a:lnTo>
                  <a:lnTo>
                    <a:pt x="16432" y="246758"/>
                  </a:lnTo>
                  <a:lnTo>
                    <a:pt x="14418" y="284941"/>
                  </a:lnTo>
                  <a:lnTo>
                    <a:pt x="15875" y="320726"/>
                  </a:lnTo>
                  <a:lnTo>
                    <a:pt x="13920" y="362493"/>
                  </a:lnTo>
                  <a:lnTo>
                    <a:pt x="12243" y="383727"/>
                  </a:lnTo>
                  <a:lnTo>
                    <a:pt x="11302" y="386521"/>
                  </a:lnTo>
                  <a:lnTo>
                    <a:pt x="9969" y="387679"/>
                  </a:lnTo>
                  <a:lnTo>
                    <a:pt x="8375" y="387745"/>
                  </a:lnTo>
                  <a:lnTo>
                    <a:pt x="2760" y="364241"/>
                  </a:lnTo>
                  <a:lnTo>
                    <a:pt x="581" y="330100"/>
                  </a:lnTo>
                  <a:lnTo>
                    <a:pt x="0" y="309142"/>
                  </a:lnTo>
                  <a:lnTo>
                    <a:pt x="318" y="282471"/>
                  </a:lnTo>
                  <a:lnTo>
                    <a:pt x="1235" y="251989"/>
                  </a:lnTo>
                  <a:lnTo>
                    <a:pt x="2552" y="218969"/>
                  </a:lnTo>
                  <a:lnTo>
                    <a:pt x="5547" y="185666"/>
                  </a:lnTo>
                  <a:lnTo>
                    <a:pt x="9660" y="152175"/>
                  </a:lnTo>
                  <a:lnTo>
                    <a:pt x="14519" y="118559"/>
                  </a:lnTo>
                  <a:lnTo>
                    <a:pt x="19169" y="90504"/>
                  </a:lnTo>
                  <a:lnTo>
                    <a:pt x="28100" y="44280"/>
                  </a:lnTo>
                  <a:lnTo>
                    <a:pt x="38654" y="16210"/>
                  </a:lnTo>
                  <a:lnTo>
                    <a:pt x="44431" y="6749"/>
                  </a:lnTo>
                  <a:lnTo>
                    <a:pt x="50400" y="1853"/>
                  </a:lnTo>
                  <a:lnTo>
                    <a:pt x="56496" y="0"/>
                  </a:lnTo>
                  <a:lnTo>
                    <a:pt x="62676" y="175"/>
                  </a:lnTo>
                  <a:lnTo>
                    <a:pt x="77069" y="15423"/>
                  </a:lnTo>
                  <a:lnTo>
                    <a:pt x="97276" y="53859"/>
                  </a:lnTo>
                  <a:lnTo>
                    <a:pt x="104677" y="82086"/>
                  </a:lnTo>
                  <a:lnTo>
                    <a:pt x="103262" y="111094"/>
                  </a:lnTo>
                  <a:lnTo>
                    <a:pt x="91161" y="148450"/>
                  </a:lnTo>
                  <a:lnTo>
                    <a:pt x="70799" y="175119"/>
                  </a:lnTo>
                  <a:lnTo>
                    <a:pt x="63745" y="179716"/>
                  </a:lnTo>
                  <a:lnTo>
                    <a:pt x="50263" y="182943"/>
                  </a:lnTo>
                  <a:lnTo>
                    <a:pt x="45115" y="180698"/>
                  </a:lnTo>
                  <a:lnTo>
                    <a:pt x="37514" y="170679"/>
                  </a:lnTo>
                  <a:lnTo>
                    <a:pt x="36937" y="114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275">
              <a:extLst>
                <a:ext uri="{FF2B5EF4-FFF2-40B4-BE49-F238E27FC236}">
                  <a16:creationId xmlns:a16="http://schemas.microsoft.com/office/drawing/2014/main" xmlns="" id="{7EA8E020-CA87-4622-B1AE-D7C2D0BC105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386902" y="545603"/>
              <a:ext cx="37745" cy="311648"/>
            </a:xfrm>
            <a:custGeom>
              <a:avLst/>
              <a:gdLst/>
              <a:ahLst/>
              <a:cxnLst/>
              <a:rect l="0" t="0" r="0" b="0"/>
              <a:pathLst>
                <a:path w="37745" h="311648">
                  <a:moveTo>
                    <a:pt x="26098" y="13197"/>
                  </a:moveTo>
                  <a:lnTo>
                    <a:pt x="26098" y="13197"/>
                  </a:lnTo>
                  <a:lnTo>
                    <a:pt x="34826" y="811"/>
                  </a:lnTo>
                  <a:lnTo>
                    <a:pt x="36150" y="0"/>
                  </a:lnTo>
                  <a:lnTo>
                    <a:pt x="37033" y="166"/>
                  </a:lnTo>
                  <a:lnTo>
                    <a:pt x="37744" y="33671"/>
                  </a:lnTo>
                  <a:lnTo>
                    <a:pt x="35272" y="66982"/>
                  </a:lnTo>
                  <a:lnTo>
                    <a:pt x="28059" y="109068"/>
                  </a:lnTo>
                  <a:lnTo>
                    <a:pt x="19208" y="155995"/>
                  </a:lnTo>
                  <a:lnTo>
                    <a:pt x="15860" y="180363"/>
                  </a:lnTo>
                  <a:lnTo>
                    <a:pt x="9553" y="226487"/>
                  </a:lnTo>
                  <a:lnTo>
                    <a:pt x="2047" y="263450"/>
                  </a:lnTo>
                  <a:lnTo>
                    <a:pt x="0" y="298542"/>
                  </a:lnTo>
                  <a:lnTo>
                    <a:pt x="938" y="304322"/>
                  </a:lnTo>
                  <a:lnTo>
                    <a:pt x="2269" y="307469"/>
                  </a:lnTo>
                  <a:lnTo>
                    <a:pt x="7048" y="311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276">
              <a:extLst>
                <a:ext uri="{FF2B5EF4-FFF2-40B4-BE49-F238E27FC236}">
                  <a16:creationId xmlns:a16="http://schemas.microsoft.com/office/drawing/2014/main" xmlns="" id="{3311AA7F-F15A-429E-AAA6-D036F69367D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419350" y="719781"/>
              <a:ext cx="196851" cy="129872"/>
            </a:xfrm>
            <a:custGeom>
              <a:avLst/>
              <a:gdLst/>
              <a:ahLst/>
              <a:cxnLst/>
              <a:rect l="0" t="0" r="0" b="0"/>
              <a:pathLst>
                <a:path w="196851" h="129872">
                  <a:moveTo>
                    <a:pt x="0" y="61269"/>
                  </a:moveTo>
                  <a:lnTo>
                    <a:pt x="0" y="61269"/>
                  </a:lnTo>
                  <a:lnTo>
                    <a:pt x="0" y="44867"/>
                  </a:lnTo>
                  <a:lnTo>
                    <a:pt x="706" y="45395"/>
                  </a:lnTo>
                  <a:lnTo>
                    <a:pt x="8838" y="56757"/>
                  </a:lnTo>
                  <a:lnTo>
                    <a:pt x="21669" y="63303"/>
                  </a:lnTo>
                  <a:lnTo>
                    <a:pt x="32914" y="63819"/>
                  </a:lnTo>
                  <a:lnTo>
                    <a:pt x="38876" y="62969"/>
                  </a:lnTo>
                  <a:lnTo>
                    <a:pt x="51145" y="52617"/>
                  </a:lnTo>
                  <a:lnTo>
                    <a:pt x="72897" y="20598"/>
                  </a:lnTo>
                  <a:lnTo>
                    <a:pt x="76378" y="7680"/>
                  </a:lnTo>
                  <a:lnTo>
                    <a:pt x="76319" y="2260"/>
                  </a:lnTo>
                  <a:lnTo>
                    <a:pt x="74163" y="57"/>
                  </a:lnTo>
                  <a:lnTo>
                    <a:pt x="70608" y="0"/>
                  </a:lnTo>
                  <a:lnTo>
                    <a:pt x="66122" y="1373"/>
                  </a:lnTo>
                  <a:lnTo>
                    <a:pt x="46324" y="20160"/>
                  </a:lnTo>
                  <a:lnTo>
                    <a:pt x="25955" y="54811"/>
                  </a:lnTo>
                  <a:lnTo>
                    <a:pt x="16627" y="89616"/>
                  </a:lnTo>
                  <a:lnTo>
                    <a:pt x="17234" y="115529"/>
                  </a:lnTo>
                  <a:lnTo>
                    <a:pt x="20662" y="121431"/>
                  </a:lnTo>
                  <a:lnTo>
                    <a:pt x="31996" y="129871"/>
                  </a:lnTo>
                  <a:lnTo>
                    <a:pt x="74470" y="128476"/>
                  </a:lnTo>
                  <a:lnTo>
                    <a:pt x="119411" y="122653"/>
                  </a:lnTo>
                  <a:lnTo>
                    <a:pt x="162433" y="116773"/>
                  </a:lnTo>
                  <a:lnTo>
                    <a:pt x="196850" y="112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889">
            <a:extLst>
              <a:ext uri="{FF2B5EF4-FFF2-40B4-BE49-F238E27FC236}">
                <a16:creationId xmlns:a16="http://schemas.microsoft.com/office/drawing/2014/main" xmlns="" id="{C787DFE0-E4A1-41A6-A55F-A9F6470F58A7}"/>
              </a:ext>
            </a:extLst>
          </p:cNvPr>
          <p:cNvGrpSpPr/>
          <p:nvPr/>
        </p:nvGrpSpPr>
        <p:grpSpPr>
          <a:xfrm>
            <a:off x="2959826" y="574148"/>
            <a:ext cx="551720" cy="333903"/>
            <a:chOff x="2959826" y="574148"/>
            <a:chExt cx="551720" cy="333903"/>
          </a:xfrm>
        </p:grpSpPr>
        <p:sp>
          <p:nvSpPr>
            <p:cNvPr id="11" name="SMARTInkShape-4277">
              <a:extLst>
                <a:ext uri="{FF2B5EF4-FFF2-40B4-BE49-F238E27FC236}">
                  <a16:creationId xmlns:a16="http://schemas.microsoft.com/office/drawing/2014/main" xmlns="" id="{BD5F8F74-219B-4A0C-911E-3F925BFFACB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965450" y="578733"/>
              <a:ext cx="56299" cy="329318"/>
            </a:xfrm>
            <a:custGeom>
              <a:avLst/>
              <a:gdLst/>
              <a:ahLst/>
              <a:cxnLst/>
              <a:rect l="0" t="0" r="0" b="0"/>
              <a:pathLst>
                <a:path w="56299" h="3293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4" y="7035"/>
                  </a:lnTo>
                  <a:lnTo>
                    <a:pt x="27136" y="12862"/>
                  </a:lnTo>
                  <a:lnTo>
                    <a:pt x="41593" y="51403"/>
                  </a:lnTo>
                  <a:lnTo>
                    <a:pt x="50471" y="87031"/>
                  </a:lnTo>
                  <a:lnTo>
                    <a:pt x="56298" y="128501"/>
                  </a:lnTo>
                  <a:lnTo>
                    <a:pt x="55877" y="152401"/>
                  </a:lnTo>
                  <a:lnTo>
                    <a:pt x="54184" y="177506"/>
                  </a:lnTo>
                  <a:lnTo>
                    <a:pt x="48541" y="224216"/>
                  </a:lnTo>
                  <a:lnTo>
                    <a:pt x="41329" y="264966"/>
                  </a:lnTo>
                  <a:lnTo>
                    <a:pt x="29336" y="304919"/>
                  </a:lnTo>
                  <a:lnTo>
                    <a:pt x="1270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278">
              <a:extLst>
                <a:ext uri="{FF2B5EF4-FFF2-40B4-BE49-F238E27FC236}">
                  <a16:creationId xmlns:a16="http://schemas.microsoft.com/office/drawing/2014/main" xmlns="" id="{EEB9E7B6-A859-44D0-95B4-F9DA17C9058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959826" y="590550"/>
              <a:ext cx="145325" cy="266701"/>
            </a:xfrm>
            <a:custGeom>
              <a:avLst/>
              <a:gdLst/>
              <a:ahLst/>
              <a:cxnLst/>
              <a:rect l="0" t="0" r="0" b="0"/>
              <a:pathLst>
                <a:path w="145325" h="266701">
                  <a:moveTo>
                    <a:pt x="145324" y="0"/>
                  </a:moveTo>
                  <a:lnTo>
                    <a:pt x="145324" y="0"/>
                  </a:lnTo>
                  <a:lnTo>
                    <a:pt x="145324" y="3371"/>
                  </a:lnTo>
                  <a:lnTo>
                    <a:pt x="132772" y="29180"/>
                  </a:lnTo>
                  <a:lnTo>
                    <a:pt x="107974" y="66501"/>
                  </a:lnTo>
                  <a:lnTo>
                    <a:pt x="73814" y="108839"/>
                  </a:lnTo>
                  <a:lnTo>
                    <a:pt x="38764" y="148900"/>
                  </a:lnTo>
                  <a:lnTo>
                    <a:pt x="5428" y="190671"/>
                  </a:lnTo>
                  <a:lnTo>
                    <a:pt x="363" y="204922"/>
                  </a:lnTo>
                  <a:lnTo>
                    <a:pt x="0" y="210698"/>
                  </a:lnTo>
                  <a:lnTo>
                    <a:pt x="1875" y="215960"/>
                  </a:lnTo>
                  <a:lnTo>
                    <a:pt x="9602" y="225569"/>
                  </a:lnTo>
                  <a:lnTo>
                    <a:pt x="29224" y="235541"/>
                  </a:lnTo>
                  <a:lnTo>
                    <a:pt x="70571" y="249596"/>
                  </a:lnTo>
                  <a:lnTo>
                    <a:pt x="111560" y="259898"/>
                  </a:lnTo>
                  <a:lnTo>
                    <a:pt x="13897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279">
              <a:extLst>
                <a:ext uri="{FF2B5EF4-FFF2-40B4-BE49-F238E27FC236}">
                  <a16:creationId xmlns:a16="http://schemas.microsoft.com/office/drawing/2014/main" xmlns="" id="{24E27C48-4654-44BE-B804-9122D76C585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162300" y="7747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0"/>
                  </a:moveTo>
                  <a:lnTo>
                    <a:pt x="0" y="0"/>
                  </a:lnTo>
                  <a:lnTo>
                    <a:pt x="12552" y="1881"/>
                  </a:lnTo>
                  <a:lnTo>
                    <a:pt x="59639" y="10126"/>
                  </a:lnTo>
                  <a:lnTo>
                    <a:pt x="106560" y="12192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280">
              <a:extLst>
                <a:ext uri="{FF2B5EF4-FFF2-40B4-BE49-F238E27FC236}">
                  <a16:creationId xmlns:a16="http://schemas.microsoft.com/office/drawing/2014/main" xmlns="" id="{A2C2FE25-4731-49E4-8315-FBB139B1B91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3389451" y="574148"/>
              <a:ext cx="122095" cy="314853"/>
            </a:xfrm>
            <a:custGeom>
              <a:avLst/>
              <a:gdLst/>
              <a:ahLst/>
              <a:cxnLst/>
              <a:rect l="0" t="0" r="0" b="0"/>
              <a:pathLst>
                <a:path w="122095" h="314853">
                  <a:moveTo>
                    <a:pt x="90349" y="16402"/>
                  </a:moveTo>
                  <a:lnTo>
                    <a:pt x="90349" y="16402"/>
                  </a:lnTo>
                  <a:lnTo>
                    <a:pt x="70776" y="3310"/>
                  </a:lnTo>
                  <a:lnTo>
                    <a:pt x="58366" y="0"/>
                  </a:lnTo>
                  <a:lnTo>
                    <a:pt x="43914" y="2292"/>
                  </a:lnTo>
                  <a:lnTo>
                    <a:pt x="28083" y="9425"/>
                  </a:lnTo>
                  <a:lnTo>
                    <a:pt x="11640" y="22003"/>
                  </a:lnTo>
                  <a:lnTo>
                    <a:pt x="2450" y="40764"/>
                  </a:lnTo>
                  <a:lnTo>
                    <a:pt x="0" y="51693"/>
                  </a:lnTo>
                  <a:lnTo>
                    <a:pt x="4803" y="73244"/>
                  </a:lnTo>
                  <a:lnTo>
                    <a:pt x="30882" y="115824"/>
                  </a:lnTo>
                  <a:lnTo>
                    <a:pt x="67575" y="158912"/>
                  </a:lnTo>
                  <a:lnTo>
                    <a:pt x="104613" y="205576"/>
                  </a:lnTo>
                  <a:lnTo>
                    <a:pt x="114675" y="216601"/>
                  </a:lnTo>
                  <a:lnTo>
                    <a:pt x="119972" y="227479"/>
                  </a:lnTo>
                  <a:lnTo>
                    <a:pt x="122094" y="248973"/>
                  </a:lnTo>
                  <a:lnTo>
                    <a:pt x="114571" y="268404"/>
                  </a:lnTo>
                  <a:lnTo>
                    <a:pt x="100408" y="285742"/>
                  </a:lnTo>
                  <a:lnTo>
                    <a:pt x="80004" y="300503"/>
                  </a:lnTo>
                  <a:lnTo>
                    <a:pt x="58705" y="308475"/>
                  </a:lnTo>
                  <a:lnTo>
                    <a:pt x="26849" y="31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890">
            <a:extLst>
              <a:ext uri="{FF2B5EF4-FFF2-40B4-BE49-F238E27FC236}">
                <a16:creationId xmlns:a16="http://schemas.microsoft.com/office/drawing/2014/main" xmlns="" id="{88755FF2-C9A8-4B06-8787-F7B4A1626D2F}"/>
              </a:ext>
            </a:extLst>
          </p:cNvPr>
          <p:cNvGrpSpPr/>
          <p:nvPr/>
        </p:nvGrpSpPr>
        <p:grpSpPr>
          <a:xfrm>
            <a:off x="1276350" y="491929"/>
            <a:ext cx="3317876" cy="892372"/>
            <a:chOff x="1276350" y="491929"/>
            <a:chExt cx="3317876" cy="892372"/>
          </a:xfrm>
        </p:grpSpPr>
        <p:sp>
          <p:nvSpPr>
            <p:cNvPr id="16" name="SMARTInkShape-4281">
              <a:extLst>
                <a:ext uri="{FF2B5EF4-FFF2-40B4-BE49-F238E27FC236}">
                  <a16:creationId xmlns:a16="http://schemas.microsoft.com/office/drawing/2014/main" xmlns="" id="{ADD80DD2-D2F9-4556-AE7E-63668661C05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565650" y="889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282">
              <a:extLst>
                <a:ext uri="{FF2B5EF4-FFF2-40B4-BE49-F238E27FC236}">
                  <a16:creationId xmlns:a16="http://schemas.microsoft.com/office/drawing/2014/main" xmlns="" id="{697F0D52-F99D-4EDA-8C63-B35ED97382B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584700" y="742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283">
              <a:extLst>
                <a:ext uri="{FF2B5EF4-FFF2-40B4-BE49-F238E27FC236}">
                  <a16:creationId xmlns:a16="http://schemas.microsoft.com/office/drawing/2014/main" xmlns="" id="{6F94EE1B-0828-4EF8-821C-B1E6B951BE2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454150" y="1041400"/>
              <a:ext cx="2933701" cy="342901"/>
            </a:xfrm>
            <a:custGeom>
              <a:avLst/>
              <a:gdLst/>
              <a:ahLst/>
              <a:cxnLst/>
              <a:rect l="0" t="0" r="0" b="0"/>
              <a:pathLst>
                <a:path w="2933701" h="342901">
                  <a:moveTo>
                    <a:pt x="0" y="342900"/>
                  </a:moveTo>
                  <a:lnTo>
                    <a:pt x="0" y="342900"/>
                  </a:lnTo>
                  <a:lnTo>
                    <a:pt x="33710" y="342900"/>
                  </a:lnTo>
                  <a:lnTo>
                    <a:pt x="59868" y="342194"/>
                  </a:lnTo>
                  <a:lnTo>
                    <a:pt x="93534" y="341019"/>
                  </a:lnTo>
                  <a:lnTo>
                    <a:pt x="132206" y="339529"/>
                  </a:lnTo>
                  <a:lnTo>
                    <a:pt x="179860" y="335714"/>
                  </a:lnTo>
                  <a:lnTo>
                    <a:pt x="233501" y="330348"/>
                  </a:lnTo>
                  <a:lnTo>
                    <a:pt x="291134" y="323949"/>
                  </a:lnTo>
                  <a:lnTo>
                    <a:pt x="355662" y="315449"/>
                  </a:lnTo>
                  <a:lnTo>
                    <a:pt x="424785" y="305549"/>
                  </a:lnTo>
                  <a:lnTo>
                    <a:pt x="496974" y="294716"/>
                  </a:lnTo>
                  <a:lnTo>
                    <a:pt x="575438" y="283261"/>
                  </a:lnTo>
                  <a:lnTo>
                    <a:pt x="658086" y="271391"/>
                  </a:lnTo>
                  <a:lnTo>
                    <a:pt x="743524" y="259244"/>
                  </a:lnTo>
                  <a:lnTo>
                    <a:pt x="833644" y="246207"/>
                  </a:lnTo>
                  <a:lnTo>
                    <a:pt x="926885" y="232577"/>
                  </a:lnTo>
                  <a:lnTo>
                    <a:pt x="1022206" y="218551"/>
                  </a:lnTo>
                  <a:lnTo>
                    <a:pt x="1119621" y="204262"/>
                  </a:lnTo>
                  <a:lnTo>
                    <a:pt x="1218431" y="189797"/>
                  </a:lnTo>
                  <a:lnTo>
                    <a:pt x="1318171" y="175215"/>
                  </a:lnTo>
                  <a:lnTo>
                    <a:pt x="1417119" y="161965"/>
                  </a:lnTo>
                  <a:lnTo>
                    <a:pt x="1515541" y="149605"/>
                  </a:lnTo>
                  <a:lnTo>
                    <a:pt x="1613610" y="137836"/>
                  </a:lnTo>
                  <a:lnTo>
                    <a:pt x="1710035" y="127874"/>
                  </a:lnTo>
                  <a:lnTo>
                    <a:pt x="1805362" y="119116"/>
                  </a:lnTo>
                  <a:lnTo>
                    <a:pt x="1899958" y="111161"/>
                  </a:lnTo>
                  <a:lnTo>
                    <a:pt x="1989127" y="103741"/>
                  </a:lnTo>
                  <a:lnTo>
                    <a:pt x="2074679" y="96677"/>
                  </a:lnTo>
                  <a:lnTo>
                    <a:pt x="2157819" y="89851"/>
                  </a:lnTo>
                  <a:lnTo>
                    <a:pt x="2235119" y="83890"/>
                  </a:lnTo>
                  <a:lnTo>
                    <a:pt x="2308524" y="78504"/>
                  </a:lnTo>
                  <a:lnTo>
                    <a:pt x="2379332" y="73503"/>
                  </a:lnTo>
                  <a:lnTo>
                    <a:pt x="2444883" y="68052"/>
                  </a:lnTo>
                  <a:lnTo>
                    <a:pt x="2506927" y="62301"/>
                  </a:lnTo>
                  <a:lnTo>
                    <a:pt x="2566635" y="56351"/>
                  </a:lnTo>
                  <a:lnTo>
                    <a:pt x="2619140" y="51678"/>
                  </a:lnTo>
                  <a:lnTo>
                    <a:pt x="2666843" y="47858"/>
                  </a:lnTo>
                  <a:lnTo>
                    <a:pt x="2711345" y="44605"/>
                  </a:lnTo>
                  <a:lnTo>
                    <a:pt x="2748774" y="41025"/>
                  </a:lnTo>
                  <a:lnTo>
                    <a:pt x="2781488" y="37228"/>
                  </a:lnTo>
                  <a:lnTo>
                    <a:pt x="2811059" y="33285"/>
                  </a:lnTo>
                  <a:lnTo>
                    <a:pt x="2857085" y="25142"/>
                  </a:lnTo>
                  <a:lnTo>
                    <a:pt x="2903238" y="12623"/>
                  </a:lnTo>
                  <a:lnTo>
                    <a:pt x="293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284">
              <a:extLst>
                <a:ext uri="{FF2B5EF4-FFF2-40B4-BE49-F238E27FC236}">
                  <a16:creationId xmlns:a16="http://schemas.microsoft.com/office/drawing/2014/main" xmlns="" id="{97B6DBFD-2E63-42AA-B284-8039DB46585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276350" y="990600"/>
              <a:ext cx="2978151" cy="203201"/>
            </a:xfrm>
            <a:custGeom>
              <a:avLst/>
              <a:gdLst/>
              <a:ahLst/>
              <a:cxnLst/>
              <a:rect l="0" t="0" r="0" b="0"/>
              <a:pathLst>
                <a:path w="2978151" h="203201">
                  <a:moveTo>
                    <a:pt x="0" y="203200"/>
                  </a:moveTo>
                  <a:lnTo>
                    <a:pt x="0" y="203200"/>
                  </a:lnTo>
                  <a:lnTo>
                    <a:pt x="45155" y="199437"/>
                  </a:lnTo>
                  <a:lnTo>
                    <a:pt x="80904" y="196458"/>
                  </a:lnTo>
                  <a:lnTo>
                    <a:pt x="127313" y="193061"/>
                  </a:lnTo>
                  <a:lnTo>
                    <a:pt x="180831" y="189385"/>
                  </a:lnTo>
                  <a:lnTo>
                    <a:pt x="239088" y="185523"/>
                  </a:lnTo>
                  <a:lnTo>
                    <a:pt x="306147" y="180127"/>
                  </a:lnTo>
                  <a:lnTo>
                    <a:pt x="379076" y="173707"/>
                  </a:lnTo>
                  <a:lnTo>
                    <a:pt x="455917" y="166604"/>
                  </a:lnTo>
                  <a:lnTo>
                    <a:pt x="538895" y="159047"/>
                  </a:lnTo>
                  <a:lnTo>
                    <a:pt x="625963" y="151187"/>
                  </a:lnTo>
                  <a:lnTo>
                    <a:pt x="715759" y="143125"/>
                  </a:lnTo>
                  <a:lnTo>
                    <a:pt x="811606" y="135633"/>
                  </a:lnTo>
                  <a:lnTo>
                    <a:pt x="911487" y="128522"/>
                  </a:lnTo>
                  <a:lnTo>
                    <a:pt x="1014058" y="121665"/>
                  </a:lnTo>
                  <a:lnTo>
                    <a:pt x="1121244" y="116388"/>
                  </a:lnTo>
                  <a:lnTo>
                    <a:pt x="1231507" y="112164"/>
                  </a:lnTo>
                  <a:lnTo>
                    <a:pt x="1343822" y="108643"/>
                  </a:lnTo>
                  <a:lnTo>
                    <a:pt x="1458914" y="105589"/>
                  </a:lnTo>
                  <a:lnTo>
                    <a:pt x="1575860" y="102849"/>
                  </a:lnTo>
                  <a:lnTo>
                    <a:pt x="1694040" y="100316"/>
                  </a:lnTo>
                  <a:lnTo>
                    <a:pt x="1808810" y="97216"/>
                  </a:lnTo>
                  <a:lnTo>
                    <a:pt x="1921307" y="93738"/>
                  </a:lnTo>
                  <a:lnTo>
                    <a:pt x="2032288" y="90009"/>
                  </a:lnTo>
                  <a:lnTo>
                    <a:pt x="2137320" y="84700"/>
                  </a:lnTo>
                  <a:lnTo>
                    <a:pt x="2238385" y="78339"/>
                  </a:lnTo>
                  <a:lnTo>
                    <a:pt x="2336807" y="71276"/>
                  </a:lnTo>
                  <a:lnTo>
                    <a:pt x="2428527" y="64451"/>
                  </a:lnTo>
                  <a:lnTo>
                    <a:pt x="2515779" y="57784"/>
                  </a:lnTo>
                  <a:lnTo>
                    <a:pt x="2600053" y="51222"/>
                  </a:lnTo>
                  <a:lnTo>
                    <a:pt x="2672463" y="44732"/>
                  </a:lnTo>
                  <a:lnTo>
                    <a:pt x="2736964" y="38288"/>
                  </a:lnTo>
                  <a:lnTo>
                    <a:pt x="2796193" y="31875"/>
                  </a:lnTo>
                  <a:lnTo>
                    <a:pt x="2842733" y="25483"/>
                  </a:lnTo>
                  <a:lnTo>
                    <a:pt x="2880817" y="19106"/>
                  </a:lnTo>
                  <a:lnTo>
                    <a:pt x="2913261" y="12737"/>
                  </a:lnTo>
                  <a:lnTo>
                    <a:pt x="2978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285">
              <a:extLst>
                <a:ext uri="{FF2B5EF4-FFF2-40B4-BE49-F238E27FC236}">
                  <a16:creationId xmlns:a16="http://schemas.microsoft.com/office/drawing/2014/main" xmlns="" id="{E4F59D35-13BA-40DA-90EB-B577844CE26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292600" y="67945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42063" y="16611"/>
                  </a:lnTo>
                  <a:lnTo>
                    <a:pt x="77256" y="10205"/>
                  </a:lnTo>
                  <a:lnTo>
                    <a:pt x="123471" y="500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286">
              <a:extLst>
                <a:ext uri="{FF2B5EF4-FFF2-40B4-BE49-F238E27FC236}">
                  <a16:creationId xmlns:a16="http://schemas.microsoft.com/office/drawing/2014/main" xmlns="" id="{B6424387-201B-41E1-B12F-C30BC3D1842E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322213" y="508000"/>
              <a:ext cx="97388" cy="344324"/>
            </a:xfrm>
            <a:custGeom>
              <a:avLst/>
              <a:gdLst/>
              <a:ahLst/>
              <a:cxnLst/>
              <a:rect l="0" t="0" r="0" b="0"/>
              <a:pathLst>
                <a:path w="97388" h="344324">
                  <a:moveTo>
                    <a:pt x="97387" y="0"/>
                  </a:moveTo>
                  <a:lnTo>
                    <a:pt x="97387" y="0"/>
                  </a:lnTo>
                  <a:lnTo>
                    <a:pt x="94016" y="3371"/>
                  </a:lnTo>
                  <a:lnTo>
                    <a:pt x="79369" y="39001"/>
                  </a:lnTo>
                  <a:lnTo>
                    <a:pt x="63509" y="72602"/>
                  </a:lnTo>
                  <a:lnTo>
                    <a:pt x="46582" y="112936"/>
                  </a:lnTo>
                  <a:lnTo>
                    <a:pt x="30357" y="156733"/>
                  </a:lnTo>
                  <a:lnTo>
                    <a:pt x="16091" y="202068"/>
                  </a:lnTo>
                  <a:lnTo>
                    <a:pt x="8339" y="242443"/>
                  </a:lnTo>
                  <a:lnTo>
                    <a:pt x="4187" y="277086"/>
                  </a:lnTo>
                  <a:lnTo>
                    <a:pt x="0" y="315011"/>
                  </a:lnTo>
                  <a:lnTo>
                    <a:pt x="3774" y="332622"/>
                  </a:lnTo>
                  <a:lnTo>
                    <a:pt x="6756" y="338164"/>
                  </a:lnTo>
                  <a:lnTo>
                    <a:pt x="10155" y="341860"/>
                  </a:lnTo>
                  <a:lnTo>
                    <a:pt x="13832" y="344323"/>
                  </a:lnTo>
                  <a:lnTo>
                    <a:pt x="19106" y="343143"/>
                  </a:lnTo>
                  <a:lnTo>
                    <a:pt x="4658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287">
              <a:extLst>
                <a:ext uri="{FF2B5EF4-FFF2-40B4-BE49-F238E27FC236}">
                  <a16:creationId xmlns:a16="http://schemas.microsoft.com/office/drawing/2014/main" xmlns="" id="{17445284-943F-4F3F-B9EA-152503D7DF1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197277" y="677778"/>
              <a:ext cx="63574" cy="176767"/>
            </a:xfrm>
            <a:custGeom>
              <a:avLst/>
              <a:gdLst/>
              <a:ahLst/>
              <a:cxnLst/>
              <a:rect l="0" t="0" r="0" b="0"/>
              <a:pathLst>
                <a:path w="63574" h="176767">
                  <a:moveTo>
                    <a:pt x="63573" y="8022"/>
                  </a:moveTo>
                  <a:lnTo>
                    <a:pt x="63573" y="8022"/>
                  </a:lnTo>
                  <a:lnTo>
                    <a:pt x="56831" y="1280"/>
                  </a:lnTo>
                  <a:lnTo>
                    <a:pt x="52023" y="0"/>
                  </a:lnTo>
                  <a:lnTo>
                    <a:pt x="39154" y="458"/>
                  </a:lnTo>
                  <a:lnTo>
                    <a:pt x="19414" y="8054"/>
                  </a:lnTo>
                  <a:lnTo>
                    <a:pt x="3530" y="22613"/>
                  </a:lnTo>
                  <a:lnTo>
                    <a:pt x="967" y="29038"/>
                  </a:lnTo>
                  <a:lnTo>
                    <a:pt x="0" y="43703"/>
                  </a:lnTo>
                  <a:lnTo>
                    <a:pt x="3422" y="67826"/>
                  </a:lnTo>
                  <a:lnTo>
                    <a:pt x="15647" y="92848"/>
                  </a:lnTo>
                  <a:lnTo>
                    <a:pt x="41138" y="130017"/>
                  </a:lnTo>
                  <a:lnTo>
                    <a:pt x="44383" y="138035"/>
                  </a:lnTo>
                  <a:lnTo>
                    <a:pt x="45135" y="144792"/>
                  </a:lnTo>
                  <a:lnTo>
                    <a:pt x="42208" y="156062"/>
                  </a:lnTo>
                  <a:lnTo>
                    <a:pt x="34322" y="165775"/>
                  </a:lnTo>
                  <a:lnTo>
                    <a:pt x="24467" y="173384"/>
                  </a:lnTo>
                  <a:lnTo>
                    <a:pt x="15383" y="176766"/>
                  </a:lnTo>
                  <a:lnTo>
                    <a:pt x="11691" y="174846"/>
                  </a:lnTo>
                  <a:lnTo>
                    <a:pt x="73" y="154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288">
              <a:extLst>
                <a:ext uri="{FF2B5EF4-FFF2-40B4-BE49-F238E27FC236}">
                  <a16:creationId xmlns:a16="http://schemas.microsoft.com/office/drawing/2014/main" xmlns="" id="{11D72100-C772-4DAF-8FCD-FD2A0C89323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063203" y="706516"/>
              <a:ext cx="108748" cy="135416"/>
            </a:xfrm>
            <a:custGeom>
              <a:avLst/>
              <a:gdLst/>
              <a:ahLst/>
              <a:cxnLst/>
              <a:rect l="0" t="0" r="0" b="0"/>
              <a:pathLst>
                <a:path w="108748" h="135416">
                  <a:moveTo>
                    <a:pt x="7147" y="42784"/>
                  </a:moveTo>
                  <a:lnTo>
                    <a:pt x="7147" y="42784"/>
                  </a:lnTo>
                  <a:lnTo>
                    <a:pt x="7147" y="46155"/>
                  </a:lnTo>
                  <a:lnTo>
                    <a:pt x="14673" y="45929"/>
                  </a:lnTo>
                  <a:lnTo>
                    <a:pt x="39129" y="40034"/>
                  </a:lnTo>
                  <a:lnTo>
                    <a:pt x="61386" y="27388"/>
                  </a:lnTo>
                  <a:lnTo>
                    <a:pt x="70059" y="18067"/>
                  </a:lnTo>
                  <a:lnTo>
                    <a:pt x="72371" y="13606"/>
                  </a:lnTo>
                  <a:lnTo>
                    <a:pt x="73208" y="9927"/>
                  </a:lnTo>
                  <a:lnTo>
                    <a:pt x="73060" y="6768"/>
                  </a:lnTo>
                  <a:lnTo>
                    <a:pt x="72255" y="3957"/>
                  </a:lnTo>
                  <a:lnTo>
                    <a:pt x="70308" y="2082"/>
                  </a:lnTo>
                  <a:lnTo>
                    <a:pt x="64381" y="0"/>
                  </a:lnTo>
                  <a:lnTo>
                    <a:pt x="39628" y="15683"/>
                  </a:lnTo>
                  <a:lnTo>
                    <a:pt x="15595" y="42672"/>
                  </a:lnTo>
                  <a:lnTo>
                    <a:pt x="1811" y="79753"/>
                  </a:lnTo>
                  <a:lnTo>
                    <a:pt x="0" y="111907"/>
                  </a:lnTo>
                  <a:lnTo>
                    <a:pt x="3088" y="119205"/>
                  </a:lnTo>
                  <a:lnTo>
                    <a:pt x="14045" y="129195"/>
                  </a:lnTo>
                  <a:lnTo>
                    <a:pt x="30203" y="134106"/>
                  </a:lnTo>
                  <a:lnTo>
                    <a:pt x="39451" y="135415"/>
                  </a:lnTo>
                  <a:lnTo>
                    <a:pt x="79435" y="123774"/>
                  </a:lnTo>
                  <a:lnTo>
                    <a:pt x="108747" y="11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89">
              <a:extLst>
                <a:ext uri="{FF2B5EF4-FFF2-40B4-BE49-F238E27FC236}">
                  <a16:creationId xmlns:a16="http://schemas.microsoft.com/office/drawing/2014/main" xmlns="" id="{352EF346-5F19-4618-BDB5-198577CCBA2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892550" y="7175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9"/>
                  </a:lnTo>
                  <a:lnTo>
                    <a:pt x="51555" y="10212"/>
                  </a:lnTo>
                  <a:lnTo>
                    <a:pt x="82179" y="618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90">
              <a:extLst>
                <a:ext uri="{FF2B5EF4-FFF2-40B4-BE49-F238E27FC236}">
                  <a16:creationId xmlns:a16="http://schemas.microsoft.com/office/drawing/2014/main" xmlns="" id="{6E4B19D1-C41D-411F-BEF7-97A2DF8B085E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952947" y="491929"/>
              <a:ext cx="53904" cy="393764"/>
            </a:xfrm>
            <a:custGeom>
              <a:avLst/>
              <a:gdLst/>
              <a:ahLst/>
              <a:cxnLst/>
              <a:rect l="0" t="0" r="0" b="0"/>
              <a:pathLst>
                <a:path w="53904" h="393764">
                  <a:moveTo>
                    <a:pt x="22153" y="3371"/>
                  </a:moveTo>
                  <a:lnTo>
                    <a:pt x="22153" y="3371"/>
                  </a:lnTo>
                  <a:lnTo>
                    <a:pt x="28895" y="0"/>
                  </a:lnTo>
                  <a:lnTo>
                    <a:pt x="30881" y="1124"/>
                  </a:lnTo>
                  <a:lnTo>
                    <a:pt x="33088" y="8017"/>
                  </a:lnTo>
                  <a:lnTo>
                    <a:pt x="34504" y="52789"/>
                  </a:lnTo>
                  <a:lnTo>
                    <a:pt x="34698" y="90716"/>
                  </a:lnTo>
                  <a:lnTo>
                    <a:pt x="34044" y="113812"/>
                  </a:lnTo>
                  <a:lnTo>
                    <a:pt x="32903" y="139087"/>
                  </a:lnTo>
                  <a:lnTo>
                    <a:pt x="31436" y="165815"/>
                  </a:lnTo>
                  <a:lnTo>
                    <a:pt x="29047" y="192806"/>
                  </a:lnTo>
                  <a:lnTo>
                    <a:pt x="26044" y="219972"/>
                  </a:lnTo>
                  <a:lnTo>
                    <a:pt x="22630" y="247255"/>
                  </a:lnTo>
                  <a:lnTo>
                    <a:pt x="13192" y="294503"/>
                  </a:lnTo>
                  <a:lnTo>
                    <a:pt x="4059" y="333846"/>
                  </a:lnTo>
                  <a:lnTo>
                    <a:pt x="0" y="363091"/>
                  </a:lnTo>
                  <a:lnTo>
                    <a:pt x="1035" y="373007"/>
                  </a:lnTo>
                  <a:lnTo>
                    <a:pt x="3841" y="380323"/>
                  </a:lnTo>
                  <a:lnTo>
                    <a:pt x="7828" y="385905"/>
                  </a:lnTo>
                  <a:lnTo>
                    <a:pt x="12603" y="389627"/>
                  </a:lnTo>
                  <a:lnTo>
                    <a:pt x="23553" y="393763"/>
                  </a:lnTo>
                  <a:lnTo>
                    <a:pt x="29436" y="392043"/>
                  </a:lnTo>
                  <a:lnTo>
                    <a:pt x="53903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891">
            <a:extLst>
              <a:ext uri="{FF2B5EF4-FFF2-40B4-BE49-F238E27FC236}">
                <a16:creationId xmlns:a16="http://schemas.microsoft.com/office/drawing/2014/main" xmlns="" id="{F17C457F-F792-421A-B8CE-B5D9762178F6}"/>
              </a:ext>
            </a:extLst>
          </p:cNvPr>
          <p:cNvGrpSpPr/>
          <p:nvPr/>
        </p:nvGrpSpPr>
        <p:grpSpPr>
          <a:xfrm>
            <a:off x="1981200" y="1766169"/>
            <a:ext cx="622301" cy="494432"/>
            <a:chOff x="1981200" y="1766169"/>
            <a:chExt cx="622301" cy="494432"/>
          </a:xfrm>
        </p:grpSpPr>
        <p:sp>
          <p:nvSpPr>
            <p:cNvPr id="27" name="SMARTInkShape-4291">
              <a:extLst>
                <a:ext uri="{FF2B5EF4-FFF2-40B4-BE49-F238E27FC236}">
                  <a16:creationId xmlns:a16="http://schemas.microsoft.com/office/drawing/2014/main" xmlns="" id="{ABFB4D30-007B-4F3A-B7FB-364AECB98DF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482850" y="20574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13484" y="31750"/>
                  </a:lnTo>
                  <a:lnTo>
                    <a:pt x="59239" y="1724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92">
              <a:extLst>
                <a:ext uri="{FF2B5EF4-FFF2-40B4-BE49-F238E27FC236}">
                  <a16:creationId xmlns:a16="http://schemas.microsoft.com/office/drawing/2014/main" xmlns="" id="{1228CC49-AC17-4863-8440-44FF7D61044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444750" y="1968500"/>
              <a:ext cx="133351" cy="16072"/>
            </a:xfrm>
            <a:custGeom>
              <a:avLst/>
              <a:gdLst/>
              <a:ahLst/>
              <a:cxnLst/>
              <a:rect l="0" t="0" r="0" b="0"/>
              <a:pathLst>
                <a:path w="13335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42646" y="9028"/>
                  </a:lnTo>
                  <a:lnTo>
                    <a:pt x="81702" y="298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93">
              <a:extLst>
                <a:ext uri="{FF2B5EF4-FFF2-40B4-BE49-F238E27FC236}">
                  <a16:creationId xmlns:a16="http://schemas.microsoft.com/office/drawing/2014/main" xmlns="" id="{BEBD74F1-ACF4-451E-B62A-7471138C54A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235200" y="2066442"/>
              <a:ext cx="114301" cy="194159"/>
            </a:xfrm>
            <a:custGeom>
              <a:avLst/>
              <a:gdLst/>
              <a:ahLst/>
              <a:cxnLst/>
              <a:rect l="0" t="0" r="0" b="0"/>
              <a:pathLst>
                <a:path w="114301" h="194159">
                  <a:moveTo>
                    <a:pt x="114300" y="3658"/>
                  </a:moveTo>
                  <a:lnTo>
                    <a:pt x="114300" y="3658"/>
                  </a:lnTo>
                  <a:lnTo>
                    <a:pt x="110929" y="287"/>
                  </a:lnTo>
                  <a:lnTo>
                    <a:pt x="108525" y="0"/>
                  </a:lnTo>
                  <a:lnTo>
                    <a:pt x="102091" y="1562"/>
                  </a:lnTo>
                  <a:lnTo>
                    <a:pt x="87164" y="19892"/>
                  </a:lnTo>
                  <a:lnTo>
                    <a:pt x="63157" y="64172"/>
                  </a:lnTo>
                  <a:lnTo>
                    <a:pt x="43643" y="108214"/>
                  </a:lnTo>
                  <a:lnTo>
                    <a:pt x="21711" y="147291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94">
              <a:extLst>
                <a:ext uri="{FF2B5EF4-FFF2-40B4-BE49-F238E27FC236}">
                  <a16:creationId xmlns:a16="http://schemas.microsoft.com/office/drawing/2014/main" xmlns="" id="{13E8708D-D04F-43B1-BA4D-BFE9F7CC1DC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212492" y="2082800"/>
              <a:ext cx="98909" cy="152401"/>
            </a:xfrm>
            <a:custGeom>
              <a:avLst/>
              <a:gdLst/>
              <a:ahLst/>
              <a:cxnLst/>
              <a:rect l="0" t="0" r="0" b="0"/>
              <a:pathLst>
                <a:path w="98909" h="1524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8453" y="15914"/>
                  </a:lnTo>
                  <a:lnTo>
                    <a:pt x="44053" y="51147"/>
                  </a:lnTo>
                  <a:lnTo>
                    <a:pt x="64075" y="89003"/>
                  </a:lnTo>
                  <a:lnTo>
                    <a:pt x="86853" y="132978"/>
                  </a:lnTo>
                  <a:lnTo>
                    <a:pt x="9890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95">
              <a:extLst>
                <a:ext uri="{FF2B5EF4-FFF2-40B4-BE49-F238E27FC236}">
                  <a16:creationId xmlns:a16="http://schemas.microsoft.com/office/drawing/2014/main" xmlns="" id="{B2C5C1AB-8350-4DA3-93B3-AF0D7BEBDE8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981200" y="1766169"/>
              <a:ext cx="176270" cy="383739"/>
            </a:xfrm>
            <a:custGeom>
              <a:avLst/>
              <a:gdLst/>
              <a:ahLst/>
              <a:cxnLst/>
              <a:rect l="0" t="0" r="0" b="0"/>
              <a:pathLst>
                <a:path w="176270" h="383739">
                  <a:moveTo>
                    <a:pt x="0" y="88031"/>
                  </a:moveTo>
                  <a:lnTo>
                    <a:pt x="0" y="88031"/>
                  </a:lnTo>
                  <a:lnTo>
                    <a:pt x="0" y="81289"/>
                  </a:lnTo>
                  <a:lnTo>
                    <a:pt x="1881" y="76097"/>
                  </a:lnTo>
                  <a:lnTo>
                    <a:pt x="8838" y="67016"/>
                  </a:lnTo>
                  <a:lnTo>
                    <a:pt x="10831" y="67671"/>
                  </a:lnTo>
                  <a:lnTo>
                    <a:pt x="14927" y="74043"/>
                  </a:lnTo>
                  <a:lnTo>
                    <a:pt x="21199" y="109757"/>
                  </a:lnTo>
                  <a:lnTo>
                    <a:pt x="25415" y="148487"/>
                  </a:lnTo>
                  <a:lnTo>
                    <a:pt x="28229" y="194628"/>
                  </a:lnTo>
                  <a:lnTo>
                    <a:pt x="27991" y="219773"/>
                  </a:lnTo>
                  <a:lnTo>
                    <a:pt x="27127" y="245709"/>
                  </a:lnTo>
                  <a:lnTo>
                    <a:pt x="26168" y="291460"/>
                  </a:lnTo>
                  <a:lnTo>
                    <a:pt x="25741" y="329433"/>
                  </a:lnTo>
                  <a:lnTo>
                    <a:pt x="27349" y="371162"/>
                  </a:lnTo>
                  <a:lnTo>
                    <a:pt x="29088" y="376850"/>
                  </a:lnTo>
                  <a:lnTo>
                    <a:pt x="26025" y="333376"/>
                  </a:lnTo>
                  <a:lnTo>
                    <a:pt x="23796" y="288795"/>
                  </a:lnTo>
                  <a:lnTo>
                    <a:pt x="22214" y="262091"/>
                  </a:lnTo>
                  <a:lnTo>
                    <a:pt x="22570" y="233704"/>
                  </a:lnTo>
                  <a:lnTo>
                    <a:pt x="24219" y="204196"/>
                  </a:lnTo>
                  <a:lnTo>
                    <a:pt x="26729" y="173941"/>
                  </a:lnTo>
                  <a:lnTo>
                    <a:pt x="30520" y="145304"/>
                  </a:lnTo>
                  <a:lnTo>
                    <a:pt x="35163" y="117747"/>
                  </a:lnTo>
                  <a:lnTo>
                    <a:pt x="40375" y="90908"/>
                  </a:lnTo>
                  <a:lnTo>
                    <a:pt x="49930" y="49799"/>
                  </a:lnTo>
                  <a:lnTo>
                    <a:pt x="63242" y="12262"/>
                  </a:lnTo>
                  <a:lnTo>
                    <a:pt x="67561" y="5768"/>
                  </a:lnTo>
                  <a:lnTo>
                    <a:pt x="72558" y="2145"/>
                  </a:lnTo>
                  <a:lnTo>
                    <a:pt x="78005" y="435"/>
                  </a:lnTo>
                  <a:lnTo>
                    <a:pt x="83753" y="0"/>
                  </a:lnTo>
                  <a:lnTo>
                    <a:pt x="112070" y="16243"/>
                  </a:lnTo>
                  <a:lnTo>
                    <a:pt x="143899" y="60254"/>
                  </a:lnTo>
                  <a:lnTo>
                    <a:pt x="161322" y="101791"/>
                  </a:lnTo>
                  <a:lnTo>
                    <a:pt x="173299" y="149180"/>
                  </a:lnTo>
                  <a:lnTo>
                    <a:pt x="175505" y="174658"/>
                  </a:lnTo>
                  <a:lnTo>
                    <a:pt x="176269" y="200816"/>
                  </a:lnTo>
                  <a:lnTo>
                    <a:pt x="175369" y="225310"/>
                  </a:lnTo>
                  <a:lnTo>
                    <a:pt x="170605" y="271340"/>
                  </a:lnTo>
                  <a:lnTo>
                    <a:pt x="160020" y="307790"/>
                  </a:lnTo>
                  <a:lnTo>
                    <a:pt x="138195" y="348349"/>
                  </a:lnTo>
                  <a:lnTo>
                    <a:pt x="130230" y="358943"/>
                  </a:lnTo>
                  <a:lnTo>
                    <a:pt x="110091" y="372595"/>
                  </a:lnTo>
                  <a:lnTo>
                    <a:pt x="76153" y="383738"/>
                  </a:lnTo>
                  <a:lnTo>
                    <a:pt x="63479" y="381499"/>
                  </a:lnTo>
                  <a:lnTo>
                    <a:pt x="52202" y="375800"/>
                  </a:lnTo>
                  <a:lnTo>
                    <a:pt x="38100" y="361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892">
            <a:extLst>
              <a:ext uri="{FF2B5EF4-FFF2-40B4-BE49-F238E27FC236}">
                <a16:creationId xmlns:a16="http://schemas.microsoft.com/office/drawing/2014/main" xmlns="" id="{76026613-6090-4447-B398-A7BEC4F393F3}"/>
              </a:ext>
            </a:extLst>
          </p:cNvPr>
          <p:cNvGrpSpPr/>
          <p:nvPr/>
        </p:nvGrpSpPr>
        <p:grpSpPr>
          <a:xfrm>
            <a:off x="2831652" y="1698142"/>
            <a:ext cx="1691139" cy="445804"/>
            <a:chOff x="2831652" y="1698142"/>
            <a:chExt cx="1691139" cy="445804"/>
          </a:xfrm>
        </p:grpSpPr>
        <p:sp>
          <p:nvSpPr>
            <p:cNvPr id="33" name="SMARTInkShape-4296">
              <a:extLst>
                <a:ext uri="{FF2B5EF4-FFF2-40B4-BE49-F238E27FC236}">
                  <a16:creationId xmlns:a16="http://schemas.microsoft.com/office/drawing/2014/main" xmlns="" id="{29370F0B-06C7-431B-B8DE-73016FF4368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282950" y="20574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12265" y="2887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297">
              <a:extLst>
                <a:ext uri="{FF2B5EF4-FFF2-40B4-BE49-F238E27FC236}">
                  <a16:creationId xmlns:a16="http://schemas.microsoft.com/office/drawing/2014/main" xmlns="" id="{D4DF7610-1649-477E-B6C0-35D2B7DE4EC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390900" y="20510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6288" y="883"/>
                  </a:lnTo>
                  <a:lnTo>
                    <a:pt x="85448" y="17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298">
              <a:extLst>
                <a:ext uri="{FF2B5EF4-FFF2-40B4-BE49-F238E27FC236}">
                  <a16:creationId xmlns:a16="http://schemas.microsoft.com/office/drawing/2014/main" xmlns="" id="{4E1C1299-1F1C-4C41-85C1-CCF8428BD90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94100" y="20256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99">
              <a:extLst>
                <a:ext uri="{FF2B5EF4-FFF2-40B4-BE49-F238E27FC236}">
                  <a16:creationId xmlns:a16="http://schemas.microsoft.com/office/drawing/2014/main" xmlns="" id="{9AE2BF22-6ECA-4407-8D91-EEB2D56376D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797300" y="2006600"/>
              <a:ext cx="28772" cy="50801"/>
            </a:xfrm>
            <a:custGeom>
              <a:avLst/>
              <a:gdLst/>
              <a:ahLst/>
              <a:cxnLst/>
              <a:rect l="0" t="0" r="0" b="0"/>
              <a:pathLst>
                <a:path w="28772" h="50801">
                  <a:moveTo>
                    <a:pt x="25400" y="0"/>
                  </a:moveTo>
                  <a:lnTo>
                    <a:pt x="25400" y="0"/>
                  </a:lnTo>
                  <a:lnTo>
                    <a:pt x="28771" y="6742"/>
                  </a:lnTo>
                  <a:lnTo>
                    <a:pt x="28544" y="15696"/>
                  </a:lnTo>
                  <a:lnTo>
                    <a:pt x="27496" y="21048"/>
                  </a:lnTo>
                  <a:lnTo>
                    <a:pt x="18805" y="326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00">
              <a:extLst>
                <a:ext uri="{FF2B5EF4-FFF2-40B4-BE49-F238E27FC236}">
                  <a16:creationId xmlns:a16="http://schemas.microsoft.com/office/drawing/2014/main" xmlns="" id="{95132493-44AF-4BF1-9FBC-1676EE0DA81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038600" y="1799698"/>
              <a:ext cx="158937" cy="257703"/>
            </a:xfrm>
            <a:custGeom>
              <a:avLst/>
              <a:gdLst/>
              <a:ahLst/>
              <a:cxnLst/>
              <a:rect l="0" t="0" r="0" b="0"/>
              <a:pathLst>
                <a:path w="158937" h="257703">
                  <a:moveTo>
                    <a:pt x="0" y="16402"/>
                  </a:moveTo>
                  <a:lnTo>
                    <a:pt x="0" y="16402"/>
                  </a:lnTo>
                  <a:lnTo>
                    <a:pt x="3371" y="6289"/>
                  </a:lnTo>
                  <a:lnTo>
                    <a:pt x="5775" y="3310"/>
                  </a:lnTo>
                  <a:lnTo>
                    <a:pt x="12209" y="0"/>
                  </a:lnTo>
                  <a:lnTo>
                    <a:pt x="21654" y="2292"/>
                  </a:lnTo>
                  <a:lnTo>
                    <a:pt x="27136" y="4878"/>
                  </a:lnTo>
                  <a:lnTo>
                    <a:pt x="61988" y="41564"/>
                  </a:lnTo>
                  <a:lnTo>
                    <a:pt x="84700" y="72741"/>
                  </a:lnTo>
                  <a:lnTo>
                    <a:pt x="107024" y="105882"/>
                  </a:lnTo>
                  <a:lnTo>
                    <a:pt x="126588" y="139427"/>
                  </a:lnTo>
                  <a:lnTo>
                    <a:pt x="139987" y="173150"/>
                  </a:lnTo>
                  <a:lnTo>
                    <a:pt x="155464" y="213756"/>
                  </a:lnTo>
                  <a:lnTo>
                    <a:pt x="158936" y="233232"/>
                  </a:lnTo>
                  <a:lnTo>
                    <a:pt x="158750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01">
              <a:extLst>
                <a:ext uri="{FF2B5EF4-FFF2-40B4-BE49-F238E27FC236}">
                  <a16:creationId xmlns:a16="http://schemas.microsoft.com/office/drawing/2014/main" xmlns="" id="{0E281F5C-AC71-4840-8594-55AD81C39CD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064000" y="1759833"/>
              <a:ext cx="190501" cy="297568"/>
            </a:xfrm>
            <a:custGeom>
              <a:avLst/>
              <a:gdLst/>
              <a:ahLst/>
              <a:cxnLst/>
              <a:rect l="0" t="0" r="0" b="0"/>
              <a:pathLst>
                <a:path w="190501" h="297568">
                  <a:moveTo>
                    <a:pt x="190500" y="5467"/>
                  </a:moveTo>
                  <a:lnTo>
                    <a:pt x="190500" y="5467"/>
                  </a:lnTo>
                  <a:lnTo>
                    <a:pt x="187129" y="2096"/>
                  </a:lnTo>
                  <a:lnTo>
                    <a:pt x="183593" y="441"/>
                  </a:lnTo>
                  <a:lnTo>
                    <a:pt x="181662" y="0"/>
                  </a:lnTo>
                  <a:lnTo>
                    <a:pt x="143153" y="43178"/>
                  </a:lnTo>
                  <a:lnTo>
                    <a:pt x="117246" y="78672"/>
                  </a:lnTo>
                  <a:lnTo>
                    <a:pt x="96324" y="117966"/>
                  </a:lnTo>
                  <a:lnTo>
                    <a:pt x="73855" y="157066"/>
                  </a:lnTo>
                  <a:lnTo>
                    <a:pt x="51874" y="194906"/>
                  </a:lnTo>
                  <a:lnTo>
                    <a:pt x="35050" y="230538"/>
                  </a:lnTo>
                  <a:lnTo>
                    <a:pt x="9118" y="277010"/>
                  </a:lnTo>
                  <a:lnTo>
                    <a:pt x="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02">
              <a:extLst>
                <a:ext uri="{FF2B5EF4-FFF2-40B4-BE49-F238E27FC236}">
                  <a16:creationId xmlns:a16="http://schemas.microsoft.com/office/drawing/2014/main" xmlns="" id="{8D32FE2D-1FFA-4CA6-80EC-8861AA485BCD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248228" y="1975172"/>
              <a:ext cx="88823" cy="96518"/>
            </a:xfrm>
            <a:custGeom>
              <a:avLst/>
              <a:gdLst/>
              <a:ahLst/>
              <a:cxnLst/>
              <a:rect l="0" t="0" r="0" b="0"/>
              <a:pathLst>
                <a:path w="88823" h="96518">
                  <a:moveTo>
                    <a:pt x="6272" y="25078"/>
                  </a:moveTo>
                  <a:lnTo>
                    <a:pt x="6272" y="25078"/>
                  </a:lnTo>
                  <a:lnTo>
                    <a:pt x="1246" y="68699"/>
                  </a:lnTo>
                  <a:lnTo>
                    <a:pt x="0" y="96253"/>
                  </a:lnTo>
                  <a:lnTo>
                    <a:pt x="679" y="96517"/>
                  </a:lnTo>
                  <a:lnTo>
                    <a:pt x="3316" y="93047"/>
                  </a:lnTo>
                  <a:lnTo>
                    <a:pt x="21593" y="50246"/>
                  </a:lnTo>
                  <a:lnTo>
                    <a:pt x="40526" y="16278"/>
                  </a:lnTo>
                  <a:lnTo>
                    <a:pt x="51835" y="4469"/>
                  </a:lnTo>
                  <a:lnTo>
                    <a:pt x="57814" y="1461"/>
                  </a:lnTo>
                  <a:lnTo>
                    <a:pt x="70101" y="0"/>
                  </a:lnTo>
                  <a:lnTo>
                    <a:pt x="74225" y="2715"/>
                  </a:lnTo>
                  <a:lnTo>
                    <a:pt x="76974" y="7347"/>
                  </a:lnTo>
                  <a:lnTo>
                    <a:pt x="80843" y="29232"/>
                  </a:lnTo>
                  <a:lnTo>
                    <a:pt x="82329" y="75128"/>
                  </a:lnTo>
                  <a:lnTo>
                    <a:pt x="83114" y="86128"/>
                  </a:lnTo>
                  <a:lnTo>
                    <a:pt x="84311" y="89061"/>
                  </a:lnTo>
                  <a:lnTo>
                    <a:pt x="88822" y="94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03">
              <a:extLst>
                <a:ext uri="{FF2B5EF4-FFF2-40B4-BE49-F238E27FC236}">
                  <a16:creationId xmlns:a16="http://schemas.microsoft.com/office/drawing/2014/main" xmlns="" id="{75603F11-FB5C-471C-A14F-AB5CC909978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432300" y="1698142"/>
              <a:ext cx="90491" cy="445804"/>
            </a:xfrm>
            <a:custGeom>
              <a:avLst/>
              <a:gdLst/>
              <a:ahLst/>
              <a:cxnLst/>
              <a:rect l="0" t="0" r="0" b="0"/>
              <a:pathLst>
                <a:path w="90491" h="445804">
                  <a:moveTo>
                    <a:pt x="19050" y="3658"/>
                  </a:moveTo>
                  <a:lnTo>
                    <a:pt x="19050" y="3658"/>
                  </a:lnTo>
                  <a:lnTo>
                    <a:pt x="19050" y="287"/>
                  </a:lnTo>
                  <a:lnTo>
                    <a:pt x="19755" y="0"/>
                  </a:lnTo>
                  <a:lnTo>
                    <a:pt x="34630" y="9779"/>
                  </a:lnTo>
                  <a:lnTo>
                    <a:pt x="55024" y="27892"/>
                  </a:lnTo>
                  <a:lnTo>
                    <a:pt x="68828" y="51134"/>
                  </a:lnTo>
                  <a:lnTo>
                    <a:pt x="70645" y="82636"/>
                  </a:lnTo>
                  <a:lnTo>
                    <a:pt x="59972" y="115410"/>
                  </a:lnTo>
                  <a:lnTo>
                    <a:pt x="37403" y="157384"/>
                  </a:lnTo>
                  <a:lnTo>
                    <a:pt x="13000" y="198871"/>
                  </a:lnTo>
                  <a:lnTo>
                    <a:pt x="8320" y="219073"/>
                  </a:lnTo>
                  <a:lnTo>
                    <a:pt x="10989" y="230161"/>
                  </a:lnTo>
                  <a:lnTo>
                    <a:pt x="34039" y="264381"/>
                  </a:lnTo>
                  <a:lnTo>
                    <a:pt x="73195" y="310930"/>
                  </a:lnTo>
                  <a:lnTo>
                    <a:pt x="86128" y="342822"/>
                  </a:lnTo>
                  <a:lnTo>
                    <a:pt x="90490" y="365359"/>
                  </a:lnTo>
                  <a:lnTo>
                    <a:pt x="90077" y="384782"/>
                  </a:lnTo>
                  <a:lnTo>
                    <a:pt x="83778" y="400941"/>
                  </a:lnTo>
                  <a:lnTo>
                    <a:pt x="66451" y="421938"/>
                  </a:lnTo>
                  <a:lnTo>
                    <a:pt x="41561" y="439684"/>
                  </a:lnTo>
                  <a:lnTo>
                    <a:pt x="31941" y="444625"/>
                  </a:lnTo>
                  <a:lnTo>
                    <a:pt x="24116" y="445803"/>
                  </a:lnTo>
                  <a:lnTo>
                    <a:pt x="17488" y="444471"/>
                  </a:lnTo>
                  <a:lnTo>
                    <a:pt x="0" y="435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04">
              <a:extLst>
                <a:ext uri="{FF2B5EF4-FFF2-40B4-BE49-F238E27FC236}">
                  <a16:creationId xmlns:a16="http://schemas.microsoft.com/office/drawing/2014/main" xmlns="" id="{9D8E5B43-8BF8-4455-8FDE-4CF274FE80C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251200" y="1962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478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305">
              <a:extLst>
                <a:ext uri="{FF2B5EF4-FFF2-40B4-BE49-F238E27FC236}">
                  <a16:creationId xmlns:a16="http://schemas.microsoft.com/office/drawing/2014/main" xmlns="" id="{40B0D542-4703-403E-8A56-602136DFD362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073400" y="1784350"/>
              <a:ext cx="165101" cy="279401"/>
            </a:xfrm>
            <a:custGeom>
              <a:avLst/>
              <a:gdLst/>
              <a:ahLst/>
              <a:cxnLst/>
              <a:rect l="0" t="0" r="0" b="0"/>
              <a:pathLst>
                <a:path w="165101" h="279401">
                  <a:moveTo>
                    <a:pt x="165100" y="0"/>
                  </a:moveTo>
                  <a:lnTo>
                    <a:pt x="165100" y="0"/>
                  </a:lnTo>
                  <a:lnTo>
                    <a:pt x="140681" y="36628"/>
                  </a:lnTo>
                  <a:lnTo>
                    <a:pt x="114199" y="78037"/>
                  </a:lnTo>
                  <a:lnTo>
                    <a:pt x="96146" y="111589"/>
                  </a:lnTo>
                  <a:lnTo>
                    <a:pt x="76598" y="147667"/>
                  </a:lnTo>
                  <a:lnTo>
                    <a:pt x="51447" y="184869"/>
                  </a:lnTo>
                  <a:lnTo>
                    <a:pt x="23005" y="231400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306">
              <a:extLst>
                <a:ext uri="{FF2B5EF4-FFF2-40B4-BE49-F238E27FC236}">
                  <a16:creationId xmlns:a16="http://schemas.microsoft.com/office/drawing/2014/main" xmlns="" id="{EEB8A2BB-16B2-4E86-A64A-C891AC3C18E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048000" y="1816100"/>
              <a:ext cx="158751" cy="222251"/>
            </a:xfrm>
            <a:custGeom>
              <a:avLst/>
              <a:gdLst/>
              <a:ahLst/>
              <a:cxnLst/>
              <a:rect l="0" t="0" r="0" b="0"/>
              <a:pathLst>
                <a:path w="158751" h="222251">
                  <a:moveTo>
                    <a:pt x="0" y="0"/>
                  </a:moveTo>
                  <a:lnTo>
                    <a:pt x="0" y="0"/>
                  </a:lnTo>
                  <a:lnTo>
                    <a:pt x="28562" y="34206"/>
                  </a:lnTo>
                  <a:lnTo>
                    <a:pt x="55500" y="72459"/>
                  </a:lnTo>
                  <a:lnTo>
                    <a:pt x="88411" y="116955"/>
                  </a:lnTo>
                  <a:lnTo>
                    <a:pt x="116742" y="162123"/>
                  </a:lnTo>
                  <a:lnTo>
                    <a:pt x="145278" y="205199"/>
                  </a:lnTo>
                  <a:lnTo>
                    <a:pt x="1587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307">
              <a:extLst>
                <a:ext uri="{FF2B5EF4-FFF2-40B4-BE49-F238E27FC236}">
                  <a16:creationId xmlns:a16="http://schemas.microsoft.com/office/drawing/2014/main" xmlns="" id="{BB841768-BB63-4FFA-8B2E-716ECA57BD1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831652" y="1729548"/>
              <a:ext cx="146499" cy="394938"/>
            </a:xfrm>
            <a:custGeom>
              <a:avLst/>
              <a:gdLst/>
              <a:ahLst/>
              <a:cxnLst/>
              <a:rect l="0" t="0" r="0" b="0"/>
              <a:pathLst>
                <a:path w="146499" h="394938">
                  <a:moveTo>
                    <a:pt x="121098" y="16702"/>
                  </a:moveTo>
                  <a:lnTo>
                    <a:pt x="121098" y="16702"/>
                  </a:lnTo>
                  <a:lnTo>
                    <a:pt x="117727" y="9960"/>
                  </a:lnTo>
                  <a:lnTo>
                    <a:pt x="110428" y="4768"/>
                  </a:lnTo>
                  <a:lnTo>
                    <a:pt x="98717" y="815"/>
                  </a:lnTo>
                  <a:lnTo>
                    <a:pt x="71584" y="0"/>
                  </a:lnTo>
                  <a:lnTo>
                    <a:pt x="28611" y="11652"/>
                  </a:lnTo>
                  <a:lnTo>
                    <a:pt x="12259" y="20102"/>
                  </a:lnTo>
                  <a:lnTo>
                    <a:pt x="2640" y="30913"/>
                  </a:lnTo>
                  <a:lnTo>
                    <a:pt x="498" y="36759"/>
                  </a:lnTo>
                  <a:lnTo>
                    <a:pt x="0" y="48900"/>
                  </a:lnTo>
                  <a:lnTo>
                    <a:pt x="5893" y="61351"/>
                  </a:lnTo>
                  <a:lnTo>
                    <a:pt x="22993" y="80261"/>
                  </a:lnTo>
                  <a:lnTo>
                    <a:pt x="65950" y="117735"/>
                  </a:lnTo>
                  <a:lnTo>
                    <a:pt x="81065" y="136865"/>
                  </a:lnTo>
                  <a:lnTo>
                    <a:pt x="87313" y="157126"/>
                  </a:lnTo>
                  <a:lnTo>
                    <a:pt x="87991" y="167468"/>
                  </a:lnTo>
                  <a:lnTo>
                    <a:pt x="83101" y="184604"/>
                  </a:lnTo>
                  <a:lnTo>
                    <a:pt x="78833" y="192136"/>
                  </a:lnTo>
                  <a:lnTo>
                    <a:pt x="64684" y="204269"/>
                  </a:lnTo>
                  <a:lnTo>
                    <a:pt x="48047" y="212954"/>
                  </a:lnTo>
                  <a:lnTo>
                    <a:pt x="16934" y="218987"/>
                  </a:lnTo>
                  <a:lnTo>
                    <a:pt x="13555" y="218586"/>
                  </a:lnTo>
                  <a:lnTo>
                    <a:pt x="11303" y="217614"/>
                  </a:lnTo>
                  <a:lnTo>
                    <a:pt x="9801" y="216260"/>
                  </a:lnTo>
                  <a:lnTo>
                    <a:pt x="10917" y="215357"/>
                  </a:lnTo>
                  <a:lnTo>
                    <a:pt x="40318" y="213790"/>
                  </a:lnTo>
                  <a:lnTo>
                    <a:pt x="47489" y="215827"/>
                  </a:lnTo>
                  <a:lnTo>
                    <a:pt x="59220" y="223735"/>
                  </a:lnTo>
                  <a:lnTo>
                    <a:pt x="70387" y="240088"/>
                  </a:lnTo>
                  <a:lnTo>
                    <a:pt x="70102" y="257801"/>
                  </a:lnTo>
                  <a:lnTo>
                    <a:pt x="63861" y="279785"/>
                  </a:lnTo>
                  <a:lnTo>
                    <a:pt x="40621" y="326510"/>
                  </a:lnTo>
                  <a:lnTo>
                    <a:pt x="25395" y="369920"/>
                  </a:lnTo>
                  <a:lnTo>
                    <a:pt x="24841" y="377770"/>
                  </a:lnTo>
                  <a:lnTo>
                    <a:pt x="25882" y="383708"/>
                  </a:lnTo>
                  <a:lnTo>
                    <a:pt x="27987" y="388373"/>
                  </a:lnTo>
                  <a:lnTo>
                    <a:pt x="32919" y="391482"/>
                  </a:lnTo>
                  <a:lnTo>
                    <a:pt x="47805" y="394937"/>
                  </a:lnTo>
                  <a:lnTo>
                    <a:pt x="91882" y="387017"/>
                  </a:lnTo>
                  <a:lnTo>
                    <a:pt x="146498" y="37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93">
            <a:extLst>
              <a:ext uri="{FF2B5EF4-FFF2-40B4-BE49-F238E27FC236}">
                <a16:creationId xmlns:a16="http://schemas.microsoft.com/office/drawing/2014/main" xmlns="" id="{233FAB32-0076-4AC3-B9FD-79E6F2E916FA}"/>
              </a:ext>
            </a:extLst>
          </p:cNvPr>
          <p:cNvGrpSpPr/>
          <p:nvPr/>
        </p:nvGrpSpPr>
        <p:grpSpPr>
          <a:xfrm>
            <a:off x="4826000" y="1715380"/>
            <a:ext cx="265881" cy="322971"/>
            <a:chOff x="4826000" y="1715380"/>
            <a:chExt cx="265881" cy="322971"/>
          </a:xfrm>
        </p:grpSpPr>
        <p:sp>
          <p:nvSpPr>
            <p:cNvPr id="46" name="SMARTInkShape-4308">
              <a:extLst>
                <a:ext uri="{FF2B5EF4-FFF2-40B4-BE49-F238E27FC236}">
                  <a16:creationId xmlns:a16="http://schemas.microsoft.com/office/drawing/2014/main" xmlns="" id="{C3CCA2B5-049B-4EEF-A373-DBDDFEF4ED3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921250" y="19113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122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09">
              <a:extLst>
                <a:ext uri="{FF2B5EF4-FFF2-40B4-BE49-F238E27FC236}">
                  <a16:creationId xmlns:a16="http://schemas.microsoft.com/office/drawing/2014/main" xmlns="" id="{76270FFF-0619-4B9A-827F-534ED2B59E7A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922133" y="1805165"/>
              <a:ext cx="11818" cy="10936"/>
            </a:xfrm>
            <a:custGeom>
              <a:avLst/>
              <a:gdLst/>
              <a:ahLst/>
              <a:cxnLst/>
              <a:rect l="0" t="0" r="0" b="0"/>
              <a:pathLst>
                <a:path w="11818" h="10936">
                  <a:moveTo>
                    <a:pt x="5467" y="10935"/>
                  </a:moveTo>
                  <a:lnTo>
                    <a:pt x="5467" y="10935"/>
                  </a:lnTo>
                  <a:lnTo>
                    <a:pt x="0" y="0"/>
                  </a:lnTo>
                  <a:lnTo>
                    <a:pt x="11817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10">
              <a:extLst>
                <a:ext uri="{FF2B5EF4-FFF2-40B4-BE49-F238E27FC236}">
                  <a16:creationId xmlns:a16="http://schemas.microsoft.com/office/drawing/2014/main" xmlns="" id="{FF1B6A57-0C52-42F6-A60E-148B10A4270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984179" y="1715380"/>
              <a:ext cx="107702" cy="302483"/>
            </a:xfrm>
            <a:custGeom>
              <a:avLst/>
              <a:gdLst/>
              <a:ahLst/>
              <a:cxnLst/>
              <a:rect l="0" t="0" r="0" b="0"/>
              <a:pathLst>
                <a:path w="107702" h="302483">
                  <a:moveTo>
                    <a:pt x="57721" y="221370"/>
                  </a:moveTo>
                  <a:lnTo>
                    <a:pt x="57721" y="221370"/>
                  </a:lnTo>
                  <a:lnTo>
                    <a:pt x="54350" y="217999"/>
                  </a:lnTo>
                  <a:lnTo>
                    <a:pt x="54063" y="216300"/>
                  </a:lnTo>
                  <a:lnTo>
                    <a:pt x="54576" y="214462"/>
                  </a:lnTo>
                  <a:lnTo>
                    <a:pt x="55624" y="212531"/>
                  </a:lnTo>
                  <a:lnTo>
                    <a:pt x="54908" y="206623"/>
                  </a:lnTo>
                  <a:lnTo>
                    <a:pt x="53729" y="203072"/>
                  </a:lnTo>
                  <a:lnTo>
                    <a:pt x="50826" y="200705"/>
                  </a:lnTo>
                  <a:lnTo>
                    <a:pt x="41956" y="198074"/>
                  </a:lnTo>
                  <a:lnTo>
                    <a:pt x="30959" y="200668"/>
                  </a:lnTo>
                  <a:lnTo>
                    <a:pt x="25063" y="203335"/>
                  </a:lnTo>
                  <a:lnTo>
                    <a:pt x="14749" y="215706"/>
                  </a:lnTo>
                  <a:lnTo>
                    <a:pt x="6167" y="233669"/>
                  </a:lnTo>
                  <a:lnTo>
                    <a:pt x="0" y="255764"/>
                  </a:lnTo>
                  <a:lnTo>
                    <a:pt x="552" y="275932"/>
                  </a:lnTo>
                  <a:lnTo>
                    <a:pt x="6915" y="297509"/>
                  </a:lnTo>
                  <a:lnTo>
                    <a:pt x="9034" y="301763"/>
                  </a:lnTo>
                  <a:lnTo>
                    <a:pt x="13268" y="302482"/>
                  </a:lnTo>
                  <a:lnTo>
                    <a:pt x="25499" y="297636"/>
                  </a:lnTo>
                  <a:lnTo>
                    <a:pt x="48253" y="269524"/>
                  </a:lnTo>
                  <a:lnTo>
                    <a:pt x="69497" y="226544"/>
                  </a:lnTo>
                  <a:lnTo>
                    <a:pt x="80829" y="188862"/>
                  </a:lnTo>
                  <a:lnTo>
                    <a:pt x="91274" y="144128"/>
                  </a:lnTo>
                  <a:lnTo>
                    <a:pt x="97024" y="118370"/>
                  </a:lnTo>
                  <a:lnTo>
                    <a:pt x="102973" y="91320"/>
                  </a:lnTo>
                  <a:lnTo>
                    <a:pt x="107701" y="49975"/>
                  </a:lnTo>
                  <a:lnTo>
                    <a:pt x="106396" y="12307"/>
                  </a:lnTo>
                  <a:lnTo>
                    <a:pt x="104988" y="5795"/>
                  </a:lnTo>
                  <a:lnTo>
                    <a:pt x="102638" y="2159"/>
                  </a:lnTo>
                  <a:lnTo>
                    <a:pt x="99660" y="440"/>
                  </a:lnTo>
                  <a:lnTo>
                    <a:pt x="96264" y="0"/>
                  </a:lnTo>
                  <a:lnTo>
                    <a:pt x="78000" y="29720"/>
                  </a:lnTo>
                  <a:lnTo>
                    <a:pt x="72143" y="65166"/>
                  </a:lnTo>
                  <a:lnTo>
                    <a:pt x="71892" y="106085"/>
                  </a:lnTo>
                  <a:lnTo>
                    <a:pt x="74132" y="147790"/>
                  </a:lnTo>
                  <a:lnTo>
                    <a:pt x="79361" y="184199"/>
                  </a:lnTo>
                  <a:lnTo>
                    <a:pt x="90238" y="226819"/>
                  </a:lnTo>
                  <a:lnTo>
                    <a:pt x="102171" y="272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11">
              <a:extLst>
                <a:ext uri="{FF2B5EF4-FFF2-40B4-BE49-F238E27FC236}">
                  <a16:creationId xmlns:a16="http://schemas.microsoft.com/office/drawing/2014/main" xmlns="" id="{8044C562-16A2-402B-AC02-E23E6D1B32D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838700" y="19431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73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12">
              <a:extLst>
                <a:ext uri="{FF2B5EF4-FFF2-40B4-BE49-F238E27FC236}">
                  <a16:creationId xmlns:a16="http://schemas.microsoft.com/office/drawing/2014/main" xmlns="" id="{34A4DEB5-1AAE-4AA8-BFAD-4D7A1B56B9B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826000" y="1854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894">
            <a:extLst>
              <a:ext uri="{FF2B5EF4-FFF2-40B4-BE49-F238E27FC236}">
                <a16:creationId xmlns:a16="http://schemas.microsoft.com/office/drawing/2014/main" xmlns="" id="{A61CDE0D-5D26-44CF-B022-AA2297F041A2}"/>
              </a:ext>
            </a:extLst>
          </p:cNvPr>
          <p:cNvGrpSpPr/>
          <p:nvPr/>
        </p:nvGrpSpPr>
        <p:grpSpPr>
          <a:xfrm>
            <a:off x="7543800" y="1718320"/>
            <a:ext cx="520701" cy="504181"/>
            <a:chOff x="7543800" y="1718320"/>
            <a:chExt cx="520701" cy="504181"/>
          </a:xfrm>
        </p:grpSpPr>
        <p:sp>
          <p:nvSpPr>
            <p:cNvPr id="52" name="SMARTInkShape-4313">
              <a:extLst>
                <a:ext uri="{FF2B5EF4-FFF2-40B4-BE49-F238E27FC236}">
                  <a16:creationId xmlns:a16="http://schemas.microsoft.com/office/drawing/2014/main" xmlns="" id="{83493E45-501E-4D3D-A0FC-21B6B1AEDD9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543800" y="1718320"/>
              <a:ext cx="165786" cy="345061"/>
            </a:xfrm>
            <a:custGeom>
              <a:avLst/>
              <a:gdLst/>
              <a:ahLst/>
              <a:cxnLst/>
              <a:rect l="0" t="0" r="0" b="0"/>
              <a:pathLst>
                <a:path w="165786" h="345061">
                  <a:moveTo>
                    <a:pt x="0" y="72380"/>
                  </a:moveTo>
                  <a:lnTo>
                    <a:pt x="0" y="72380"/>
                  </a:lnTo>
                  <a:lnTo>
                    <a:pt x="0" y="69009"/>
                  </a:lnTo>
                  <a:lnTo>
                    <a:pt x="705" y="68722"/>
                  </a:lnTo>
                  <a:lnTo>
                    <a:pt x="3370" y="70284"/>
                  </a:lnTo>
                  <a:lnTo>
                    <a:pt x="12209" y="88614"/>
                  </a:lnTo>
                  <a:lnTo>
                    <a:pt x="17022" y="129871"/>
                  </a:lnTo>
                  <a:lnTo>
                    <a:pt x="16267" y="166136"/>
                  </a:lnTo>
                  <a:lnTo>
                    <a:pt x="14285" y="205771"/>
                  </a:lnTo>
                  <a:lnTo>
                    <a:pt x="13405" y="246906"/>
                  </a:lnTo>
                  <a:lnTo>
                    <a:pt x="13013" y="281180"/>
                  </a:lnTo>
                  <a:lnTo>
                    <a:pt x="12727" y="328701"/>
                  </a:lnTo>
                  <a:lnTo>
                    <a:pt x="12704" y="288376"/>
                  </a:lnTo>
                  <a:lnTo>
                    <a:pt x="12702" y="251163"/>
                  </a:lnTo>
                  <a:lnTo>
                    <a:pt x="14112" y="227552"/>
                  </a:lnTo>
                  <a:lnTo>
                    <a:pt x="16463" y="201228"/>
                  </a:lnTo>
                  <a:lnTo>
                    <a:pt x="19443" y="173095"/>
                  </a:lnTo>
                  <a:lnTo>
                    <a:pt x="23545" y="145168"/>
                  </a:lnTo>
                  <a:lnTo>
                    <a:pt x="28396" y="117377"/>
                  </a:lnTo>
                  <a:lnTo>
                    <a:pt x="33748" y="89678"/>
                  </a:lnTo>
                  <a:lnTo>
                    <a:pt x="45338" y="47613"/>
                  </a:lnTo>
                  <a:lnTo>
                    <a:pt x="57545" y="18333"/>
                  </a:lnTo>
                  <a:lnTo>
                    <a:pt x="70026" y="2969"/>
                  </a:lnTo>
                  <a:lnTo>
                    <a:pt x="77728" y="0"/>
                  </a:lnTo>
                  <a:lnTo>
                    <a:pt x="95693" y="465"/>
                  </a:lnTo>
                  <a:lnTo>
                    <a:pt x="115437" y="14783"/>
                  </a:lnTo>
                  <a:lnTo>
                    <a:pt x="135266" y="40431"/>
                  </a:lnTo>
                  <a:lnTo>
                    <a:pt x="153487" y="77701"/>
                  </a:lnTo>
                  <a:lnTo>
                    <a:pt x="163467" y="122017"/>
                  </a:lnTo>
                  <a:lnTo>
                    <a:pt x="165785" y="168524"/>
                  </a:lnTo>
                  <a:lnTo>
                    <a:pt x="159760" y="212713"/>
                  </a:lnTo>
                  <a:lnTo>
                    <a:pt x="142501" y="253989"/>
                  </a:lnTo>
                  <a:lnTo>
                    <a:pt x="119072" y="290678"/>
                  </a:lnTo>
                  <a:lnTo>
                    <a:pt x="82082" y="328345"/>
                  </a:lnTo>
                  <a:lnTo>
                    <a:pt x="56941" y="340894"/>
                  </a:lnTo>
                  <a:lnTo>
                    <a:pt x="37302" y="345060"/>
                  </a:lnTo>
                  <a:lnTo>
                    <a:pt x="22929" y="344560"/>
                  </a:lnTo>
                  <a:lnTo>
                    <a:pt x="14188" y="341986"/>
                  </a:lnTo>
                  <a:lnTo>
                    <a:pt x="12986" y="340312"/>
                  </a:lnTo>
                  <a:lnTo>
                    <a:pt x="13597" y="338490"/>
                  </a:lnTo>
                  <a:lnTo>
                    <a:pt x="19050" y="33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14">
              <a:extLst>
                <a:ext uri="{FF2B5EF4-FFF2-40B4-BE49-F238E27FC236}">
                  <a16:creationId xmlns:a16="http://schemas.microsoft.com/office/drawing/2014/main" xmlns="" id="{BBA8F29E-279B-4233-AFA6-CA98819DA66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46033" y="2013833"/>
              <a:ext cx="77168" cy="81668"/>
            </a:xfrm>
            <a:custGeom>
              <a:avLst/>
              <a:gdLst/>
              <a:ahLst/>
              <a:cxnLst/>
              <a:rect l="0" t="0" r="0" b="0"/>
              <a:pathLst>
                <a:path w="77168" h="81668">
                  <a:moveTo>
                    <a:pt x="7317" y="5467"/>
                  </a:moveTo>
                  <a:lnTo>
                    <a:pt x="7317" y="5467"/>
                  </a:lnTo>
                  <a:lnTo>
                    <a:pt x="575" y="2096"/>
                  </a:lnTo>
                  <a:lnTo>
                    <a:pt x="0" y="1103"/>
                  </a:lnTo>
                  <a:lnTo>
                    <a:pt x="1028" y="441"/>
                  </a:lnTo>
                  <a:lnTo>
                    <a:pt x="3124" y="0"/>
                  </a:lnTo>
                  <a:lnTo>
                    <a:pt x="12817" y="2750"/>
                  </a:lnTo>
                  <a:lnTo>
                    <a:pt x="45899" y="40582"/>
                  </a:lnTo>
                  <a:lnTo>
                    <a:pt x="77167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15">
              <a:extLst>
                <a:ext uri="{FF2B5EF4-FFF2-40B4-BE49-F238E27FC236}">
                  <a16:creationId xmlns:a16="http://schemas.microsoft.com/office/drawing/2014/main" xmlns="" id="{128A477F-6758-4F9B-A37D-0E5C71EF62B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24492" y="2012950"/>
              <a:ext cx="68559" cy="209551"/>
            </a:xfrm>
            <a:custGeom>
              <a:avLst/>
              <a:gdLst/>
              <a:ahLst/>
              <a:cxnLst/>
              <a:rect l="0" t="0" r="0" b="0"/>
              <a:pathLst>
                <a:path w="68559" h="209551">
                  <a:moveTo>
                    <a:pt x="68558" y="0"/>
                  </a:moveTo>
                  <a:lnTo>
                    <a:pt x="68558" y="0"/>
                  </a:lnTo>
                  <a:lnTo>
                    <a:pt x="65187" y="0"/>
                  </a:lnTo>
                  <a:lnTo>
                    <a:pt x="51951" y="10844"/>
                  </a:lnTo>
                  <a:lnTo>
                    <a:pt x="23189" y="44139"/>
                  </a:lnTo>
                  <a:lnTo>
                    <a:pt x="1616" y="80239"/>
                  </a:lnTo>
                  <a:lnTo>
                    <a:pt x="0" y="87638"/>
                  </a:lnTo>
                  <a:lnTo>
                    <a:pt x="1164" y="95630"/>
                  </a:lnTo>
                  <a:lnTo>
                    <a:pt x="3904" y="111826"/>
                  </a:lnTo>
                  <a:lnTo>
                    <a:pt x="4906" y="155863"/>
                  </a:lnTo>
                  <a:lnTo>
                    <a:pt x="5045" y="201515"/>
                  </a:lnTo>
                  <a:lnTo>
                    <a:pt x="505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16">
              <a:extLst>
                <a:ext uri="{FF2B5EF4-FFF2-40B4-BE49-F238E27FC236}">
                  <a16:creationId xmlns:a16="http://schemas.microsoft.com/office/drawing/2014/main" xmlns="" id="{1E4CE26A-9DEA-4A68-A3DB-A5D7604C3E8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981950" y="1914042"/>
              <a:ext cx="82551" cy="3659"/>
            </a:xfrm>
            <a:custGeom>
              <a:avLst/>
              <a:gdLst/>
              <a:ahLst/>
              <a:cxnLst/>
              <a:rect l="0" t="0" r="0" b="0"/>
              <a:pathLst>
                <a:path w="82551" h="3659">
                  <a:moveTo>
                    <a:pt x="0" y="3658"/>
                  </a:moveTo>
                  <a:lnTo>
                    <a:pt x="0" y="3658"/>
                  </a:lnTo>
                  <a:lnTo>
                    <a:pt x="10844" y="2952"/>
                  </a:lnTo>
                  <a:lnTo>
                    <a:pt x="28142" y="0"/>
                  </a:lnTo>
                  <a:lnTo>
                    <a:pt x="73023" y="3244"/>
                  </a:lnTo>
                  <a:lnTo>
                    <a:pt x="825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17">
              <a:extLst>
                <a:ext uri="{FF2B5EF4-FFF2-40B4-BE49-F238E27FC236}">
                  <a16:creationId xmlns:a16="http://schemas.microsoft.com/office/drawing/2014/main" xmlns="" id="{25FDE6FE-45E1-4501-838C-AD1BB3EF64B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990991" y="2006600"/>
              <a:ext cx="54460" cy="6351"/>
            </a:xfrm>
            <a:custGeom>
              <a:avLst/>
              <a:gdLst/>
              <a:ahLst/>
              <a:cxnLst/>
              <a:rect l="0" t="0" r="0" b="0"/>
              <a:pathLst>
                <a:path w="54460" h="63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1563" y="5467"/>
                  </a:lnTo>
                  <a:lnTo>
                    <a:pt x="544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895">
            <a:extLst>
              <a:ext uri="{FF2B5EF4-FFF2-40B4-BE49-F238E27FC236}">
                <a16:creationId xmlns:a16="http://schemas.microsoft.com/office/drawing/2014/main" xmlns="" id="{ACA39110-6CAE-4001-AE92-07EF013F8E55}"/>
              </a:ext>
            </a:extLst>
          </p:cNvPr>
          <p:cNvGrpSpPr/>
          <p:nvPr/>
        </p:nvGrpSpPr>
        <p:grpSpPr>
          <a:xfrm>
            <a:off x="8308949" y="1649917"/>
            <a:ext cx="1594185" cy="502734"/>
            <a:chOff x="8308949" y="1649917"/>
            <a:chExt cx="1594185" cy="502734"/>
          </a:xfrm>
        </p:grpSpPr>
        <p:sp>
          <p:nvSpPr>
            <p:cNvPr id="58" name="SMARTInkShape-4318">
              <a:extLst>
                <a:ext uri="{FF2B5EF4-FFF2-40B4-BE49-F238E27FC236}">
                  <a16:creationId xmlns:a16="http://schemas.microsoft.com/office/drawing/2014/main" xmlns="" id="{C7C6ABC9-BA9B-4AE7-937E-54CB00E7E5F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73194" y="2041542"/>
              <a:ext cx="129940" cy="111109"/>
            </a:xfrm>
            <a:custGeom>
              <a:avLst/>
              <a:gdLst/>
              <a:ahLst/>
              <a:cxnLst/>
              <a:rect l="0" t="0" r="0" b="0"/>
              <a:pathLst>
                <a:path w="129940" h="111109">
                  <a:moveTo>
                    <a:pt x="5806" y="9508"/>
                  </a:moveTo>
                  <a:lnTo>
                    <a:pt x="5806" y="9508"/>
                  </a:lnTo>
                  <a:lnTo>
                    <a:pt x="9176" y="6137"/>
                  </a:lnTo>
                  <a:lnTo>
                    <a:pt x="10875" y="5850"/>
                  </a:lnTo>
                  <a:lnTo>
                    <a:pt x="12713" y="6363"/>
                  </a:lnTo>
                  <a:lnTo>
                    <a:pt x="14644" y="7412"/>
                  </a:lnTo>
                  <a:lnTo>
                    <a:pt x="15932" y="9522"/>
                  </a:lnTo>
                  <a:lnTo>
                    <a:pt x="17362" y="15629"/>
                  </a:lnTo>
                  <a:lnTo>
                    <a:pt x="11267" y="54316"/>
                  </a:lnTo>
                  <a:lnTo>
                    <a:pt x="679" y="80539"/>
                  </a:lnTo>
                  <a:lnTo>
                    <a:pt x="271" y="80851"/>
                  </a:lnTo>
                  <a:lnTo>
                    <a:pt x="0" y="80353"/>
                  </a:lnTo>
                  <a:lnTo>
                    <a:pt x="25208" y="33894"/>
                  </a:lnTo>
                  <a:lnTo>
                    <a:pt x="34184" y="18935"/>
                  </a:lnTo>
                  <a:lnTo>
                    <a:pt x="49727" y="3991"/>
                  </a:lnTo>
                  <a:lnTo>
                    <a:pt x="56606" y="0"/>
                  </a:lnTo>
                  <a:lnTo>
                    <a:pt x="58722" y="347"/>
                  </a:lnTo>
                  <a:lnTo>
                    <a:pt x="60134" y="1990"/>
                  </a:lnTo>
                  <a:lnTo>
                    <a:pt x="61074" y="4496"/>
                  </a:lnTo>
                  <a:lnTo>
                    <a:pt x="59027" y="18136"/>
                  </a:lnTo>
                  <a:lnTo>
                    <a:pt x="47979" y="50787"/>
                  </a:lnTo>
                  <a:lnTo>
                    <a:pt x="43835" y="56076"/>
                  </a:lnTo>
                  <a:lnTo>
                    <a:pt x="41742" y="57487"/>
                  </a:lnTo>
                  <a:lnTo>
                    <a:pt x="41758" y="57722"/>
                  </a:lnTo>
                  <a:lnTo>
                    <a:pt x="45538" y="56101"/>
                  </a:lnTo>
                  <a:lnTo>
                    <a:pt x="88825" y="12604"/>
                  </a:lnTo>
                  <a:lnTo>
                    <a:pt x="101264" y="7356"/>
                  </a:lnTo>
                  <a:lnTo>
                    <a:pt x="107545" y="5957"/>
                  </a:lnTo>
                  <a:lnTo>
                    <a:pt x="113142" y="6435"/>
                  </a:lnTo>
                  <a:lnTo>
                    <a:pt x="123126" y="10729"/>
                  </a:lnTo>
                  <a:lnTo>
                    <a:pt x="126353" y="14555"/>
                  </a:lnTo>
                  <a:lnTo>
                    <a:pt x="129939" y="24451"/>
                  </a:lnTo>
                  <a:lnTo>
                    <a:pt x="127170" y="53120"/>
                  </a:lnTo>
                  <a:lnTo>
                    <a:pt x="112091" y="99931"/>
                  </a:lnTo>
                  <a:lnTo>
                    <a:pt x="107406" y="111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319">
              <a:extLst>
                <a:ext uri="{FF2B5EF4-FFF2-40B4-BE49-F238E27FC236}">
                  <a16:creationId xmlns:a16="http://schemas.microsoft.com/office/drawing/2014/main" xmlns="" id="{28A99D4D-CDB0-4251-ABB1-CD44394965C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690100" y="1750118"/>
              <a:ext cx="120651" cy="319983"/>
            </a:xfrm>
            <a:custGeom>
              <a:avLst/>
              <a:gdLst/>
              <a:ahLst/>
              <a:cxnLst/>
              <a:rect l="0" t="0" r="0" b="0"/>
              <a:pathLst>
                <a:path w="120651" h="319983">
                  <a:moveTo>
                    <a:pt x="120650" y="15182"/>
                  </a:moveTo>
                  <a:lnTo>
                    <a:pt x="120650" y="15182"/>
                  </a:lnTo>
                  <a:lnTo>
                    <a:pt x="115623" y="3248"/>
                  </a:lnTo>
                  <a:lnTo>
                    <a:pt x="115183" y="876"/>
                  </a:lnTo>
                  <a:lnTo>
                    <a:pt x="112771" y="0"/>
                  </a:lnTo>
                  <a:lnTo>
                    <a:pt x="99265" y="2139"/>
                  </a:lnTo>
                  <a:lnTo>
                    <a:pt x="87862" y="5387"/>
                  </a:lnTo>
                  <a:lnTo>
                    <a:pt x="69542" y="17924"/>
                  </a:lnTo>
                  <a:lnTo>
                    <a:pt x="50164" y="41124"/>
                  </a:lnTo>
                  <a:lnTo>
                    <a:pt x="25054" y="85064"/>
                  </a:lnTo>
                  <a:lnTo>
                    <a:pt x="18190" y="97746"/>
                  </a:lnTo>
                  <a:lnTo>
                    <a:pt x="13422" y="129484"/>
                  </a:lnTo>
                  <a:lnTo>
                    <a:pt x="12795" y="175047"/>
                  </a:lnTo>
                  <a:lnTo>
                    <a:pt x="12719" y="216486"/>
                  </a:lnTo>
                  <a:lnTo>
                    <a:pt x="10821" y="262304"/>
                  </a:lnTo>
                  <a:lnTo>
                    <a:pt x="4860" y="307941"/>
                  </a:lnTo>
                  <a:lnTo>
                    <a:pt x="0" y="31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20">
              <a:extLst>
                <a:ext uri="{FF2B5EF4-FFF2-40B4-BE49-F238E27FC236}">
                  <a16:creationId xmlns:a16="http://schemas.microsoft.com/office/drawing/2014/main" xmlns="" id="{94BEA971-8CD3-45A3-81E5-2D24012FB9E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594850" y="1740783"/>
              <a:ext cx="95251" cy="170568"/>
            </a:xfrm>
            <a:custGeom>
              <a:avLst/>
              <a:gdLst/>
              <a:ahLst/>
              <a:cxnLst/>
              <a:rect l="0" t="0" r="0" b="0"/>
              <a:pathLst>
                <a:path w="95251" h="1705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4746" y="5154"/>
                  </a:lnTo>
                  <a:lnTo>
                    <a:pt x="43569" y="48282"/>
                  </a:lnTo>
                  <a:lnTo>
                    <a:pt x="62533" y="90668"/>
                  </a:lnTo>
                  <a:lnTo>
                    <a:pt x="81941" y="137668"/>
                  </a:lnTo>
                  <a:lnTo>
                    <a:pt x="952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321">
              <a:extLst>
                <a:ext uri="{FF2B5EF4-FFF2-40B4-BE49-F238E27FC236}">
                  <a16:creationId xmlns:a16="http://schemas.microsoft.com/office/drawing/2014/main" xmlns="" id="{84D4DC15-8AA9-4CC9-82B9-B1C7303F3E5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309100" y="2038350"/>
              <a:ext cx="82551" cy="63501"/>
            </a:xfrm>
            <a:custGeom>
              <a:avLst/>
              <a:gdLst/>
              <a:ahLst/>
              <a:cxnLst/>
              <a:rect l="0" t="0" r="0" b="0"/>
              <a:pathLst>
                <a:path w="82551" h="63501">
                  <a:moveTo>
                    <a:pt x="82550" y="0"/>
                  </a:moveTo>
                  <a:lnTo>
                    <a:pt x="82550" y="0"/>
                  </a:lnTo>
                  <a:lnTo>
                    <a:pt x="36259" y="3685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322">
              <a:extLst>
                <a:ext uri="{FF2B5EF4-FFF2-40B4-BE49-F238E27FC236}">
                  <a16:creationId xmlns:a16="http://schemas.microsoft.com/office/drawing/2014/main" xmlns="" id="{25A8A432-4820-46A7-A65B-F8F5E10012A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308949" y="1649917"/>
              <a:ext cx="104802" cy="412425"/>
            </a:xfrm>
            <a:custGeom>
              <a:avLst/>
              <a:gdLst/>
              <a:ahLst/>
              <a:cxnLst/>
              <a:rect l="0" t="0" r="0" b="0"/>
              <a:pathLst>
                <a:path w="104802" h="412425">
                  <a:moveTo>
                    <a:pt x="98451" y="26483"/>
                  </a:moveTo>
                  <a:lnTo>
                    <a:pt x="98451" y="26483"/>
                  </a:lnTo>
                  <a:lnTo>
                    <a:pt x="98451" y="19741"/>
                  </a:lnTo>
                  <a:lnTo>
                    <a:pt x="94688" y="12668"/>
                  </a:lnTo>
                  <a:lnTo>
                    <a:pt x="91709" y="8806"/>
                  </a:lnTo>
                  <a:lnTo>
                    <a:pt x="77403" y="0"/>
                  </a:lnTo>
                  <a:lnTo>
                    <a:pt x="62049" y="837"/>
                  </a:lnTo>
                  <a:lnTo>
                    <a:pt x="44173" y="7324"/>
                  </a:lnTo>
                  <a:lnTo>
                    <a:pt x="26820" y="19614"/>
                  </a:lnTo>
                  <a:lnTo>
                    <a:pt x="15345" y="36365"/>
                  </a:lnTo>
                  <a:lnTo>
                    <a:pt x="8598" y="55570"/>
                  </a:lnTo>
                  <a:lnTo>
                    <a:pt x="5506" y="85509"/>
                  </a:lnTo>
                  <a:lnTo>
                    <a:pt x="9450" y="112568"/>
                  </a:lnTo>
                  <a:lnTo>
                    <a:pt x="20653" y="138459"/>
                  </a:lnTo>
                  <a:lnTo>
                    <a:pt x="50280" y="180972"/>
                  </a:lnTo>
                  <a:lnTo>
                    <a:pt x="53994" y="194158"/>
                  </a:lnTo>
                  <a:lnTo>
                    <a:pt x="53996" y="199650"/>
                  </a:lnTo>
                  <a:lnTo>
                    <a:pt x="51880" y="204722"/>
                  </a:lnTo>
                  <a:lnTo>
                    <a:pt x="43885" y="214121"/>
                  </a:lnTo>
                  <a:lnTo>
                    <a:pt x="33277" y="219239"/>
                  </a:lnTo>
                  <a:lnTo>
                    <a:pt x="9220" y="222524"/>
                  </a:lnTo>
                  <a:lnTo>
                    <a:pt x="5097" y="222088"/>
                  </a:lnTo>
                  <a:lnTo>
                    <a:pt x="2348" y="221092"/>
                  </a:lnTo>
                  <a:lnTo>
                    <a:pt x="516" y="219722"/>
                  </a:lnTo>
                  <a:lnTo>
                    <a:pt x="0" y="218809"/>
                  </a:lnTo>
                  <a:lnTo>
                    <a:pt x="361" y="218201"/>
                  </a:lnTo>
                  <a:lnTo>
                    <a:pt x="1307" y="217795"/>
                  </a:lnTo>
                  <a:lnTo>
                    <a:pt x="29549" y="225893"/>
                  </a:lnTo>
                  <a:lnTo>
                    <a:pt x="34172" y="229978"/>
                  </a:lnTo>
                  <a:lnTo>
                    <a:pt x="41190" y="242044"/>
                  </a:lnTo>
                  <a:lnTo>
                    <a:pt x="45736" y="268074"/>
                  </a:lnTo>
                  <a:lnTo>
                    <a:pt x="40341" y="294759"/>
                  </a:lnTo>
                  <a:lnTo>
                    <a:pt x="25171" y="333424"/>
                  </a:lnTo>
                  <a:lnTo>
                    <a:pt x="3141" y="374203"/>
                  </a:lnTo>
                  <a:lnTo>
                    <a:pt x="1527" y="385872"/>
                  </a:lnTo>
                  <a:lnTo>
                    <a:pt x="3163" y="395055"/>
                  </a:lnTo>
                  <a:lnTo>
                    <a:pt x="6241" y="401489"/>
                  </a:lnTo>
                  <a:lnTo>
                    <a:pt x="17487" y="406700"/>
                  </a:lnTo>
                  <a:lnTo>
                    <a:pt x="53452" y="412424"/>
                  </a:lnTo>
                  <a:lnTo>
                    <a:pt x="104801" y="407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323">
              <a:extLst>
                <a:ext uri="{FF2B5EF4-FFF2-40B4-BE49-F238E27FC236}">
                  <a16:creationId xmlns:a16="http://schemas.microsoft.com/office/drawing/2014/main" xmlns="" id="{34139B5A-D453-45B1-A2D1-6493EF05AE7B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547100" y="173990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38724" y="33257"/>
                  </a:lnTo>
                  <a:lnTo>
                    <a:pt x="78152" y="77046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324">
              <a:extLst>
                <a:ext uri="{FF2B5EF4-FFF2-40B4-BE49-F238E27FC236}">
                  <a16:creationId xmlns:a16="http://schemas.microsoft.com/office/drawing/2014/main" xmlns="" id="{EAFC695C-D5F7-4D0E-A816-FBAD13E4B80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655637" y="1751025"/>
              <a:ext cx="75614" cy="274626"/>
            </a:xfrm>
            <a:custGeom>
              <a:avLst/>
              <a:gdLst/>
              <a:ahLst/>
              <a:cxnLst/>
              <a:rect l="0" t="0" r="0" b="0"/>
              <a:pathLst>
                <a:path w="75614" h="274626">
                  <a:moveTo>
                    <a:pt x="75613" y="26975"/>
                  </a:moveTo>
                  <a:lnTo>
                    <a:pt x="75613" y="26975"/>
                  </a:lnTo>
                  <a:lnTo>
                    <a:pt x="72242" y="13491"/>
                  </a:lnTo>
                  <a:lnTo>
                    <a:pt x="66824" y="4989"/>
                  </a:lnTo>
                  <a:lnTo>
                    <a:pt x="63403" y="1735"/>
                  </a:lnTo>
                  <a:lnTo>
                    <a:pt x="60417" y="270"/>
                  </a:lnTo>
                  <a:lnTo>
                    <a:pt x="57722" y="0"/>
                  </a:lnTo>
                  <a:lnTo>
                    <a:pt x="55218" y="525"/>
                  </a:lnTo>
                  <a:lnTo>
                    <a:pt x="44953" y="8006"/>
                  </a:lnTo>
                  <a:lnTo>
                    <a:pt x="24678" y="36053"/>
                  </a:lnTo>
                  <a:lnTo>
                    <a:pt x="17697" y="50765"/>
                  </a:lnTo>
                  <a:lnTo>
                    <a:pt x="3875" y="96109"/>
                  </a:lnTo>
                  <a:lnTo>
                    <a:pt x="0" y="142601"/>
                  </a:lnTo>
                  <a:lnTo>
                    <a:pt x="3893" y="181466"/>
                  </a:lnTo>
                  <a:lnTo>
                    <a:pt x="8888" y="225660"/>
                  </a:lnTo>
                  <a:lnTo>
                    <a:pt x="12113" y="27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325">
              <a:extLst>
                <a:ext uri="{FF2B5EF4-FFF2-40B4-BE49-F238E27FC236}">
                  <a16:creationId xmlns:a16="http://schemas.microsoft.com/office/drawing/2014/main" xmlns="" id="{32CC4F3F-F059-4200-93FB-FFFF95E7919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756650" y="1974850"/>
              <a:ext cx="9721" cy="69851"/>
            </a:xfrm>
            <a:custGeom>
              <a:avLst/>
              <a:gdLst/>
              <a:ahLst/>
              <a:cxnLst/>
              <a:rect l="0" t="0" r="0" b="0"/>
              <a:pathLst>
                <a:path w="9721" h="69851">
                  <a:moveTo>
                    <a:pt x="6350" y="0"/>
                  </a:moveTo>
                  <a:lnTo>
                    <a:pt x="6350" y="0"/>
                  </a:lnTo>
                  <a:lnTo>
                    <a:pt x="9720" y="6742"/>
                  </a:lnTo>
                  <a:lnTo>
                    <a:pt x="9494" y="15697"/>
                  </a:lnTo>
                  <a:lnTo>
                    <a:pt x="2108" y="6150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326">
              <a:extLst>
                <a:ext uri="{FF2B5EF4-FFF2-40B4-BE49-F238E27FC236}">
                  <a16:creationId xmlns:a16="http://schemas.microsoft.com/office/drawing/2014/main" xmlns="" id="{92102B4D-9B4E-4B35-B55B-F578ECEF593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763000" y="2076450"/>
              <a:ext cx="57151" cy="44451"/>
            </a:xfrm>
            <a:custGeom>
              <a:avLst/>
              <a:gdLst/>
              <a:ahLst/>
              <a:cxnLst/>
              <a:rect l="0" t="0" r="0" b="0"/>
              <a:pathLst>
                <a:path w="57151" h="44451">
                  <a:moveTo>
                    <a:pt x="57150" y="0"/>
                  </a:moveTo>
                  <a:lnTo>
                    <a:pt x="57150" y="0"/>
                  </a:lnTo>
                  <a:lnTo>
                    <a:pt x="10273" y="29854"/>
                  </a:lnTo>
                  <a:lnTo>
                    <a:pt x="4566" y="3631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327">
              <a:extLst>
                <a:ext uri="{FF2B5EF4-FFF2-40B4-BE49-F238E27FC236}">
                  <a16:creationId xmlns:a16="http://schemas.microsoft.com/office/drawing/2014/main" xmlns="" id="{242903DB-431A-4F10-9FA7-E5601189343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947149" y="2066790"/>
              <a:ext cx="25402" cy="16011"/>
            </a:xfrm>
            <a:custGeom>
              <a:avLst/>
              <a:gdLst/>
              <a:ahLst/>
              <a:cxnLst/>
              <a:rect l="0" t="0" r="0" b="0"/>
              <a:pathLst>
                <a:path w="25402" h="16011">
                  <a:moveTo>
                    <a:pt x="1" y="16010"/>
                  </a:moveTo>
                  <a:lnTo>
                    <a:pt x="1" y="16010"/>
                  </a:lnTo>
                  <a:lnTo>
                    <a:pt x="0" y="9268"/>
                  </a:lnTo>
                  <a:lnTo>
                    <a:pt x="706" y="7282"/>
                  </a:lnTo>
                  <a:lnTo>
                    <a:pt x="1882" y="5958"/>
                  </a:lnTo>
                  <a:lnTo>
                    <a:pt x="8839" y="462"/>
                  </a:lnTo>
                  <a:lnTo>
                    <a:pt x="11538" y="0"/>
                  </a:lnTo>
                  <a:lnTo>
                    <a:pt x="25401" y="3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28">
              <a:extLst>
                <a:ext uri="{FF2B5EF4-FFF2-40B4-BE49-F238E27FC236}">
                  <a16:creationId xmlns:a16="http://schemas.microsoft.com/office/drawing/2014/main" xmlns="" id="{A4744C68-6366-42CD-9E45-7D849E31088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093200" y="20383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29">
              <a:extLst>
                <a:ext uri="{FF2B5EF4-FFF2-40B4-BE49-F238E27FC236}">
                  <a16:creationId xmlns:a16="http://schemas.microsoft.com/office/drawing/2014/main" xmlns="" id="{82F05009-461E-4386-B40A-B489788B6724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315450" y="2012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896">
            <a:extLst>
              <a:ext uri="{FF2B5EF4-FFF2-40B4-BE49-F238E27FC236}">
                <a16:creationId xmlns:a16="http://schemas.microsoft.com/office/drawing/2014/main" xmlns="" id="{AE7F118E-F973-4688-9A24-AA9AAEDD2A03}"/>
              </a:ext>
            </a:extLst>
          </p:cNvPr>
          <p:cNvGrpSpPr/>
          <p:nvPr/>
        </p:nvGrpSpPr>
        <p:grpSpPr>
          <a:xfrm>
            <a:off x="10128250" y="1693223"/>
            <a:ext cx="142876" cy="434028"/>
            <a:chOff x="10128250" y="1693223"/>
            <a:chExt cx="142876" cy="434028"/>
          </a:xfrm>
        </p:grpSpPr>
        <p:sp>
          <p:nvSpPr>
            <p:cNvPr id="71" name="SMARTInkShape-4330">
              <a:extLst>
                <a:ext uri="{FF2B5EF4-FFF2-40B4-BE49-F238E27FC236}">
                  <a16:creationId xmlns:a16="http://schemas.microsoft.com/office/drawing/2014/main" xmlns="" id="{CD09237F-CEBB-491F-98E6-085717C895E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261600" y="212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31">
              <a:extLst>
                <a:ext uri="{FF2B5EF4-FFF2-40B4-BE49-F238E27FC236}">
                  <a16:creationId xmlns:a16="http://schemas.microsoft.com/office/drawing/2014/main" xmlns="" id="{D87E24EB-1BE0-440B-83A8-27511C906C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128250" y="1693223"/>
              <a:ext cx="88840" cy="357313"/>
            </a:xfrm>
            <a:custGeom>
              <a:avLst/>
              <a:gdLst/>
              <a:ahLst/>
              <a:cxnLst/>
              <a:rect l="0" t="0" r="0" b="0"/>
              <a:pathLst>
                <a:path w="88840" h="357313">
                  <a:moveTo>
                    <a:pt x="0" y="14927"/>
                  </a:moveTo>
                  <a:lnTo>
                    <a:pt x="0" y="14927"/>
                  </a:lnTo>
                  <a:lnTo>
                    <a:pt x="36400" y="2062"/>
                  </a:lnTo>
                  <a:lnTo>
                    <a:pt x="45434" y="0"/>
                  </a:lnTo>
                  <a:lnTo>
                    <a:pt x="61114" y="1472"/>
                  </a:lnTo>
                  <a:lnTo>
                    <a:pt x="68260" y="3841"/>
                  </a:lnTo>
                  <a:lnTo>
                    <a:pt x="79962" y="13998"/>
                  </a:lnTo>
                  <a:lnTo>
                    <a:pt x="85058" y="20657"/>
                  </a:lnTo>
                  <a:lnTo>
                    <a:pt x="88839" y="37465"/>
                  </a:lnTo>
                  <a:lnTo>
                    <a:pt x="86755" y="56694"/>
                  </a:lnTo>
                  <a:lnTo>
                    <a:pt x="73683" y="85942"/>
                  </a:lnTo>
                  <a:lnTo>
                    <a:pt x="37879" y="128772"/>
                  </a:lnTo>
                  <a:lnTo>
                    <a:pt x="21101" y="147437"/>
                  </a:lnTo>
                  <a:lnTo>
                    <a:pt x="16434" y="157546"/>
                  </a:lnTo>
                  <a:lnTo>
                    <a:pt x="16601" y="162217"/>
                  </a:lnTo>
                  <a:lnTo>
                    <a:pt x="20549" y="171171"/>
                  </a:lnTo>
                  <a:lnTo>
                    <a:pt x="56891" y="201876"/>
                  </a:lnTo>
                  <a:lnTo>
                    <a:pt x="67283" y="237423"/>
                  </a:lnTo>
                  <a:lnTo>
                    <a:pt x="72844" y="281641"/>
                  </a:lnTo>
                  <a:lnTo>
                    <a:pt x="67070" y="307030"/>
                  </a:lnTo>
                  <a:lnTo>
                    <a:pt x="54066" y="331722"/>
                  </a:lnTo>
                  <a:lnTo>
                    <a:pt x="37111" y="351968"/>
                  </a:lnTo>
                  <a:lnTo>
                    <a:pt x="32251" y="355223"/>
                  </a:lnTo>
                  <a:lnTo>
                    <a:pt x="27033" y="356669"/>
                  </a:lnTo>
                  <a:lnTo>
                    <a:pt x="20010" y="357312"/>
                  </a:lnTo>
                  <a:lnTo>
                    <a:pt x="17575" y="356779"/>
                  </a:lnTo>
                  <a:lnTo>
                    <a:pt x="15949" y="355717"/>
                  </a:lnTo>
                  <a:lnTo>
                    <a:pt x="14866" y="354304"/>
                  </a:lnTo>
                  <a:lnTo>
                    <a:pt x="13664" y="350852"/>
                  </a:lnTo>
                  <a:lnTo>
                    <a:pt x="12700" y="345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897">
            <a:extLst>
              <a:ext uri="{FF2B5EF4-FFF2-40B4-BE49-F238E27FC236}">
                <a16:creationId xmlns:a16="http://schemas.microsoft.com/office/drawing/2014/main" xmlns="" id="{42516B8E-9B59-48AD-8814-CFBCC6AF9D59}"/>
              </a:ext>
            </a:extLst>
          </p:cNvPr>
          <p:cNvGrpSpPr/>
          <p:nvPr/>
        </p:nvGrpSpPr>
        <p:grpSpPr>
          <a:xfrm>
            <a:off x="10648950" y="1702184"/>
            <a:ext cx="254001" cy="312801"/>
            <a:chOff x="10648950" y="1702184"/>
            <a:chExt cx="254001" cy="312801"/>
          </a:xfrm>
        </p:grpSpPr>
        <p:sp>
          <p:nvSpPr>
            <p:cNvPr id="74" name="SMARTInkShape-4332">
              <a:extLst>
                <a:ext uri="{FF2B5EF4-FFF2-40B4-BE49-F238E27FC236}">
                  <a16:creationId xmlns:a16="http://schemas.microsoft.com/office/drawing/2014/main" xmlns="" id="{47933433-D4CE-407E-838D-B5EB3F6B324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753241" y="182880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289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333">
              <a:extLst>
                <a:ext uri="{FF2B5EF4-FFF2-40B4-BE49-F238E27FC236}">
                  <a16:creationId xmlns:a16="http://schemas.microsoft.com/office/drawing/2014/main" xmlns="" id="{AA0D540A-AE27-45D5-A32D-1997BB5F081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731499" y="1905000"/>
              <a:ext cx="2" cy="69851"/>
            </a:xfrm>
            <a:custGeom>
              <a:avLst/>
              <a:gdLst/>
              <a:ahLst/>
              <a:cxnLst/>
              <a:rect l="0" t="0" r="0" b="0"/>
              <a:pathLst>
                <a:path w="2" h="69851">
                  <a:moveTo>
                    <a:pt x="1" y="0"/>
                  </a:moveTo>
                  <a:lnTo>
                    <a:pt x="1" y="0"/>
                  </a:lnTo>
                  <a:lnTo>
                    <a:pt x="0" y="45503"/>
                  </a:lnTo>
                  <a:lnTo>
                    <a:pt x="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34">
              <a:extLst>
                <a:ext uri="{FF2B5EF4-FFF2-40B4-BE49-F238E27FC236}">
                  <a16:creationId xmlns:a16="http://schemas.microsoft.com/office/drawing/2014/main" xmlns="" id="{5CCC09F9-C057-4D3E-8CAD-895F8ADB487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657991" y="18351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5958"/>
                  </a:lnTo>
                  <a:lnTo>
                    <a:pt x="0" y="3972"/>
                  </a:lnTo>
                  <a:lnTo>
                    <a:pt x="515" y="2648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35">
              <a:extLst>
                <a:ext uri="{FF2B5EF4-FFF2-40B4-BE49-F238E27FC236}">
                  <a16:creationId xmlns:a16="http://schemas.microsoft.com/office/drawing/2014/main" xmlns="" id="{1FD3F3E6-840D-4791-9D8A-B6359111C77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648950" y="1917700"/>
              <a:ext cx="5027" cy="76201"/>
            </a:xfrm>
            <a:custGeom>
              <a:avLst/>
              <a:gdLst/>
              <a:ahLst/>
              <a:cxnLst/>
              <a:rect l="0" t="0" r="0" b="0"/>
              <a:pathLst>
                <a:path w="5027" h="762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336">
              <a:extLst>
                <a:ext uri="{FF2B5EF4-FFF2-40B4-BE49-F238E27FC236}">
                  <a16:creationId xmlns:a16="http://schemas.microsoft.com/office/drawing/2014/main" xmlns="" id="{9692A76C-81B6-4CD4-BD36-597FFDC2BAD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896600" y="197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337">
              <a:extLst>
                <a:ext uri="{FF2B5EF4-FFF2-40B4-BE49-F238E27FC236}">
                  <a16:creationId xmlns:a16="http://schemas.microsoft.com/office/drawing/2014/main" xmlns="" id="{EAE0155D-04A2-4B32-BD8C-458FCD8B498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773783" y="1702184"/>
              <a:ext cx="108122" cy="312801"/>
            </a:xfrm>
            <a:custGeom>
              <a:avLst/>
              <a:gdLst/>
              <a:ahLst/>
              <a:cxnLst/>
              <a:rect l="0" t="0" r="0" b="0"/>
              <a:pathLst>
                <a:path w="108122" h="312801">
                  <a:moveTo>
                    <a:pt x="72017" y="215516"/>
                  </a:moveTo>
                  <a:lnTo>
                    <a:pt x="72017" y="215516"/>
                  </a:lnTo>
                  <a:lnTo>
                    <a:pt x="77485" y="192372"/>
                  </a:lnTo>
                  <a:lnTo>
                    <a:pt x="76093" y="185709"/>
                  </a:lnTo>
                  <a:lnTo>
                    <a:pt x="74735" y="182945"/>
                  </a:lnTo>
                  <a:lnTo>
                    <a:pt x="71712" y="181102"/>
                  </a:lnTo>
                  <a:lnTo>
                    <a:pt x="62709" y="179054"/>
                  </a:lnTo>
                  <a:lnTo>
                    <a:pt x="51652" y="183788"/>
                  </a:lnTo>
                  <a:lnTo>
                    <a:pt x="38976" y="195065"/>
                  </a:lnTo>
                  <a:lnTo>
                    <a:pt x="18092" y="225214"/>
                  </a:lnTo>
                  <a:lnTo>
                    <a:pt x="3641" y="269564"/>
                  </a:lnTo>
                  <a:lnTo>
                    <a:pt x="0" y="287515"/>
                  </a:lnTo>
                  <a:lnTo>
                    <a:pt x="732" y="302549"/>
                  </a:lnTo>
                  <a:lnTo>
                    <a:pt x="3411" y="310642"/>
                  </a:lnTo>
                  <a:lnTo>
                    <a:pt x="5113" y="312800"/>
                  </a:lnTo>
                  <a:lnTo>
                    <a:pt x="8364" y="312122"/>
                  </a:lnTo>
                  <a:lnTo>
                    <a:pt x="17622" y="305724"/>
                  </a:lnTo>
                  <a:lnTo>
                    <a:pt x="34734" y="283480"/>
                  </a:lnTo>
                  <a:lnTo>
                    <a:pt x="53208" y="244434"/>
                  </a:lnTo>
                  <a:lnTo>
                    <a:pt x="65774" y="209553"/>
                  </a:lnTo>
                  <a:lnTo>
                    <a:pt x="78415" y="168416"/>
                  </a:lnTo>
                  <a:lnTo>
                    <a:pt x="84750" y="144605"/>
                  </a:lnTo>
                  <a:lnTo>
                    <a:pt x="96021" y="97217"/>
                  </a:lnTo>
                  <a:lnTo>
                    <a:pt x="103382" y="57340"/>
                  </a:lnTo>
                  <a:lnTo>
                    <a:pt x="108121" y="16641"/>
                  </a:lnTo>
                  <a:lnTo>
                    <a:pt x="107348" y="3655"/>
                  </a:lnTo>
                  <a:lnTo>
                    <a:pt x="106154" y="192"/>
                  </a:lnTo>
                  <a:lnTo>
                    <a:pt x="103947" y="0"/>
                  </a:lnTo>
                  <a:lnTo>
                    <a:pt x="97731" y="5431"/>
                  </a:lnTo>
                  <a:lnTo>
                    <a:pt x="86299" y="30502"/>
                  </a:lnTo>
                  <a:lnTo>
                    <a:pt x="80011" y="62262"/>
                  </a:lnTo>
                  <a:lnTo>
                    <a:pt x="76276" y="100836"/>
                  </a:lnTo>
                  <a:lnTo>
                    <a:pt x="76967" y="139147"/>
                  </a:lnTo>
                  <a:lnTo>
                    <a:pt x="79625" y="173578"/>
                  </a:lnTo>
                  <a:lnTo>
                    <a:pt x="83208" y="218847"/>
                  </a:lnTo>
                  <a:lnTo>
                    <a:pt x="84717" y="259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898">
            <a:extLst>
              <a:ext uri="{FF2B5EF4-FFF2-40B4-BE49-F238E27FC236}">
                <a16:creationId xmlns:a16="http://schemas.microsoft.com/office/drawing/2014/main" xmlns="" id="{25DDA50B-4AC8-4C03-A3C4-739E575B62F5}"/>
              </a:ext>
            </a:extLst>
          </p:cNvPr>
          <p:cNvGrpSpPr/>
          <p:nvPr/>
        </p:nvGrpSpPr>
        <p:grpSpPr>
          <a:xfrm>
            <a:off x="3625850" y="2626307"/>
            <a:ext cx="869951" cy="751894"/>
            <a:chOff x="3625850" y="2626307"/>
            <a:chExt cx="869951" cy="751894"/>
          </a:xfrm>
        </p:grpSpPr>
        <p:sp>
          <p:nvSpPr>
            <p:cNvPr id="81" name="SMARTInkShape-4338">
              <a:extLst>
                <a:ext uri="{FF2B5EF4-FFF2-40B4-BE49-F238E27FC236}">
                  <a16:creationId xmlns:a16="http://schemas.microsoft.com/office/drawing/2014/main" xmlns="" id="{B8F3190A-263F-4728-BD32-61CF85EC268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625850" y="2837857"/>
              <a:ext cx="195981" cy="384743"/>
            </a:xfrm>
            <a:custGeom>
              <a:avLst/>
              <a:gdLst/>
              <a:ahLst/>
              <a:cxnLst/>
              <a:rect l="0" t="0" r="0" b="0"/>
              <a:pathLst>
                <a:path w="195981" h="384743">
                  <a:moveTo>
                    <a:pt x="0" y="102193"/>
                  </a:moveTo>
                  <a:lnTo>
                    <a:pt x="0" y="102193"/>
                  </a:lnTo>
                  <a:lnTo>
                    <a:pt x="8838" y="142192"/>
                  </a:lnTo>
                  <a:lnTo>
                    <a:pt x="16628" y="174062"/>
                  </a:lnTo>
                  <a:lnTo>
                    <a:pt x="26440" y="211746"/>
                  </a:lnTo>
                  <a:lnTo>
                    <a:pt x="35504" y="252013"/>
                  </a:lnTo>
                  <a:lnTo>
                    <a:pt x="46119" y="291547"/>
                  </a:lnTo>
                  <a:lnTo>
                    <a:pt x="55775" y="327462"/>
                  </a:lnTo>
                  <a:lnTo>
                    <a:pt x="60505" y="364692"/>
                  </a:lnTo>
                  <a:lnTo>
                    <a:pt x="57731" y="384742"/>
                  </a:lnTo>
                  <a:lnTo>
                    <a:pt x="51582" y="343577"/>
                  </a:lnTo>
                  <a:lnTo>
                    <a:pt x="43386" y="306841"/>
                  </a:lnTo>
                  <a:lnTo>
                    <a:pt x="37392" y="262292"/>
                  </a:lnTo>
                  <a:lnTo>
                    <a:pt x="35511" y="237148"/>
                  </a:lnTo>
                  <a:lnTo>
                    <a:pt x="34258" y="210507"/>
                  </a:lnTo>
                  <a:lnTo>
                    <a:pt x="33422" y="182869"/>
                  </a:lnTo>
                  <a:lnTo>
                    <a:pt x="33570" y="156682"/>
                  </a:lnTo>
                  <a:lnTo>
                    <a:pt x="34374" y="131464"/>
                  </a:lnTo>
                  <a:lnTo>
                    <a:pt x="38560" y="85569"/>
                  </a:lnTo>
                  <a:lnTo>
                    <a:pt x="47477" y="48708"/>
                  </a:lnTo>
                  <a:lnTo>
                    <a:pt x="64397" y="13674"/>
                  </a:lnTo>
                  <a:lnTo>
                    <a:pt x="71153" y="7197"/>
                  </a:lnTo>
                  <a:lnTo>
                    <a:pt x="86186" y="0"/>
                  </a:lnTo>
                  <a:lnTo>
                    <a:pt x="95558" y="1609"/>
                  </a:lnTo>
                  <a:lnTo>
                    <a:pt x="117259" y="12804"/>
                  </a:lnTo>
                  <a:lnTo>
                    <a:pt x="153276" y="52424"/>
                  </a:lnTo>
                  <a:lnTo>
                    <a:pt x="172545" y="93949"/>
                  </a:lnTo>
                  <a:lnTo>
                    <a:pt x="186753" y="141568"/>
                  </a:lnTo>
                  <a:lnTo>
                    <a:pt x="195420" y="188602"/>
                  </a:lnTo>
                  <a:lnTo>
                    <a:pt x="195980" y="233495"/>
                  </a:lnTo>
                  <a:lnTo>
                    <a:pt x="190819" y="274144"/>
                  </a:lnTo>
                  <a:lnTo>
                    <a:pt x="181470" y="306321"/>
                  </a:lnTo>
                  <a:lnTo>
                    <a:pt x="154193" y="344866"/>
                  </a:lnTo>
                  <a:lnTo>
                    <a:pt x="127562" y="361977"/>
                  </a:lnTo>
                  <a:lnTo>
                    <a:pt x="84598" y="375780"/>
                  </a:lnTo>
                  <a:lnTo>
                    <a:pt x="60882" y="377598"/>
                  </a:lnTo>
                  <a:lnTo>
                    <a:pt x="45639" y="373703"/>
                  </a:lnTo>
                  <a:lnTo>
                    <a:pt x="42420" y="370689"/>
                  </a:lnTo>
                  <a:lnTo>
                    <a:pt x="41685" y="367268"/>
                  </a:lnTo>
                  <a:lnTo>
                    <a:pt x="44450" y="35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339">
              <a:extLst>
                <a:ext uri="{FF2B5EF4-FFF2-40B4-BE49-F238E27FC236}">
                  <a16:creationId xmlns:a16="http://schemas.microsoft.com/office/drawing/2014/main" xmlns="" id="{17DC5BE8-55DF-4482-A79B-34F04D69CBB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857142" y="3159452"/>
              <a:ext cx="143359" cy="186999"/>
            </a:xfrm>
            <a:custGeom>
              <a:avLst/>
              <a:gdLst/>
              <a:ahLst/>
              <a:cxnLst/>
              <a:rect l="0" t="0" r="0" b="0"/>
              <a:pathLst>
                <a:path w="143359" h="186999">
                  <a:moveTo>
                    <a:pt x="3658" y="15548"/>
                  </a:moveTo>
                  <a:lnTo>
                    <a:pt x="3658" y="15548"/>
                  </a:lnTo>
                  <a:lnTo>
                    <a:pt x="287" y="8806"/>
                  </a:lnTo>
                  <a:lnTo>
                    <a:pt x="0" y="6820"/>
                  </a:lnTo>
                  <a:lnTo>
                    <a:pt x="514" y="5496"/>
                  </a:lnTo>
                  <a:lnTo>
                    <a:pt x="1562" y="4613"/>
                  </a:lnTo>
                  <a:lnTo>
                    <a:pt x="2726" y="1751"/>
                  </a:lnTo>
                  <a:lnTo>
                    <a:pt x="3037" y="0"/>
                  </a:lnTo>
                  <a:lnTo>
                    <a:pt x="5361" y="949"/>
                  </a:lnTo>
                  <a:lnTo>
                    <a:pt x="13587" y="7649"/>
                  </a:lnTo>
                  <a:lnTo>
                    <a:pt x="45992" y="50927"/>
                  </a:lnTo>
                  <a:lnTo>
                    <a:pt x="72881" y="86473"/>
                  </a:lnTo>
                  <a:lnTo>
                    <a:pt x="96841" y="123816"/>
                  </a:lnTo>
                  <a:lnTo>
                    <a:pt x="127271" y="167619"/>
                  </a:lnTo>
                  <a:lnTo>
                    <a:pt x="143358" y="18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340">
              <a:extLst>
                <a:ext uri="{FF2B5EF4-FFF2-40B4-BE49-F238E27FC236}">
                  <a16:creationId xmlns:a16="http://schemas.microsoft.com/office/drawing/2014/main" xmlns="" id="{CA702E61-E7D5-4B09-9FB2-E17F9BC49D0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87074" y="2626307"/>
              <a:ext cx="151577" cy="278688"/>
            </a:xfrm>
            <a:custGeom>
              <a:avLst/>
              <a:gdLst/>
              <a:ahLst/>
              <a:cxnLst/>
              <a:rect l="0" t="0" r="0" b="0"/>
              <a:pathLst>
                <a:path w="151577" h="278688">
                  <a:moveTo>
                    <a:pt x="69026" y="186743"/>
                  </a:moveTo>
                  <a:lnTo>
                    <a:pt x="69026" y="186743"/>
                  </a:lnTo>
                  <a:lnTo>
                    <a:pt x="69026" y="183372"/>
                  </a:lnTo>
                  <a:lnTo>
                    <a:pt x="67144" y="179836"/>
                  </a:lnTo>
                  <a:lnTo>
                    <a:pt x="65655" y="177905"/>
                  </a:lnTo>
                  <a:lnTo>
                    <a:pt x="53446" y="171816"/>
                  </a:lnTo>
                  <a:lnTo>
                    <a:pt x="44228" y="171407"/>
                  </a:lnTo>
                  <a:lnTo>
                    <a:pt x="34721" y="174283"/>
                  </a:lnTo>
                  <a:lnTo>
                    <a:pt x="23440" y="180264"/>
                  </a:lnTo>
                  <a:lnTo>
                    <a:pt x="8560" y="198307"/>
                  </a:lnTo>
                  <a:lnTo>
                    <a:pt x="1956" y="224898"/>
                  </a:lnTo>
                  <a:lnTo>
                    <a:pt x="0" y="251749"/>
                  </a:lnTo>
                  <a:lnTo>
                    <a:pt x="1842" y="259008"/>
                  </a:lnTo>
                  <a:lnTo>
                    <a:pt x="9533" y="270837"/>
                  </a:lnTo>
                  <a:lnTo>
                    <a:pt x="21889" y="277034"/>
                  </a:lnTo>
                  <a:lnTo>
                    <a:pt x="29135" y="278687"/>
                  </a:lnTo>
                  <a:lnTo>
                    <a:pt x="56187" y="274272"/>
                  </a:lnTo>
                  <a:lnTo>
                    <a:pt x="72492" y="260217"/>
                  </a:lnTo>
                  <a:lnTo>
                    <a:pt x="100206" y="216700"/>
                  </a:lnTo>
                  <a:lnTo>
                    <a:pt x="109544" y="169749"/>
                  </a:lnTo>
                  <a:lnTo>
                    <a:pt x="113610" y="130271"/>
                  </a:lnTo>
                  <a:lnTo>
                    <a:pt x="116358" y="88972"/>
                  </a:lnTo>
                  <a:lnTo>
                    <a:pt x="115227" y="51802"/>
                  </a:lnTo>
                  <a:lnTo>
                    <a:pt x="103882" y="12626"/>
                  </a:lnTo>
                  <a:lnTo>
                    <a:pt x="99319" y="5754"/>
                  </a:lnTo>
                  <a:lnTo>
                    <a:pt x="94866" y="1878"/>
                  </a:lnTo>
                  <a:lnTo>
                    <a:pt x="90486" y="0"/>
                  </a:lnTo>
                  <a:lnTo>
                    <a:pt x="85449" y="1570"/>
                  </a:lnTo>
                  <a:lnTo>
                    <a:pt x="74209" y="10840"/>
                  </a:lnTo>
                  <a:lnTo>
                    <a:pt x="55980" y="45410"/>
                  </a:lnTo>
                  <a:lnTo>
                    <a:pt x="50998" y="77362"/>
                  </a:lnTo>
                  <a:lnTo>
                    <a:pt x="52547" y="112024"/>
                  </a:lnTo>
                  <a:lnTo>
                    <a:pt x="60291" y="146244"/>
                  </a:lnTo>
                  <a:lnTo>
                    <a:pt x="72670" y="178386"/>
                  </a:lnTo>
                  <a:lnTo>
                    <a:pt x="95505" y="218604"/>
                  </a:lnTo>
                  <a:lnTo>
                    <a:pt x="122027" y="246513"/>
                  </a:lnTo>
                  <a:lnTo>
                    <a:pt x="151576" y="269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341">
              <a:extLst>
                <a:ext uri="{FF2B5EF4-FFF2-40B4-BE49-F238E27FC236}">
                  <a16:creationId xmlns:a16="http://schemas.microsoft.com/office/drawing/2014/main" xmlns="" id="{DBAE9A8C-69CF-4C8E-A466-E41363C82D1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251129" y="3054350"/>
              <a:ext cx="244672" cy="21539"/>
            </a:xfrm>
            <a:custGeom>
              <a:avLst/>
              <a:gdLst/>
              <a:ahLst/>
              <a:cxnLst/>
              <a:rect l="0" t="0" r="0" b="0"/>
              <a:pathLst>
                <a:path w="244672" h="21539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8" y="13406"/>
                  </a:lnTo>
                  <a:lnTo>
                    <a:pt x="4646" y="16071"/>
                  </a:lnTo>
                  <a:lnTo>
                    <a:pt x="25072" y="21538"/>
                  </a:lnTo>
                  <a:lnTo>
                    <a:pt x="70322" y="20885"/>
                  </a:lnTo>
                  <a:lnTo>
                    <a:pt x="114030" y="14221"/>
                  </a:lnTo>
                  <a:lnTo>
                    <a:pt x="161209" y="6321"/>
                  </a:lnTo>
                  <a:lnTo>
                    <a:pt x="203343" y="2809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42">
              <a:extLst>
                <a:ext uri="{FF2B5EF4-FFF2-40B4-BE49-F238E27FC236}">
                  <a16:creationId xmlns:a16="http://schemas.microsoft.com/office/drawing/2014/main" xmlns="" id="{757F463E-A0F1-4A71-9AB7-7DCBC88CD42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235450" y="2976354"/>
              <a:ext cx="209551" cy="11518"/>
            </a:xfrm>
            <a:custGeom>
              <a:avLst/>
              <a:gdLst/>
              <a:ahLst/>
              <a:cxnLst/>
              <a:rect l="0" t="0" r="0" b="0"/>
              <a:pathLst>
                <a:path w="209551" h="11518">
                  <a:moveTo>
                    <a:pt x="0" y="8146"/>
                  </a:moveTo>
                  <a:lnTo>
                    <a:pt x="0" y="8146"/>
                  </a:lnTo>
                  <a:lnTo>
                    <a:pt x="3371" y="11517"/>
                  </a:lnTo>
                  <a:lnTo>
                    <a:pt x="12552" y="11290"/>
                  </a:lnTo>
                  <a:lnTo>
                    <a:pt x="51555" y="8767"/>
                  </a:lnTo>
                  <a:lnTo>
                    <a:pt x="95865" y="8330"/>
                  </a:lnTo>
                  <a:lnTo>
                    <a:pt x="130096" y="4465"/>
                  </a:lnTo>
                  <a:lnTo>
                    <a:pt x="175660" y="0"/>
                  </a:lnTo>
                  <a:lnTo>
                    <a:pt x="209550" y="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43">
              <a:extLst>
                <a:ext uri="{FF2B5EF4-FFF2-40B4-BE49-F238E27FC236}">
                  <a16:creationId xmlns:a16="http://schemas.microsoft.com/office/drawing/2014/main" xmlns="" id="{0344446C-A7D6-4753-990E-9DDE1DDD357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873500" y="3124200"/>
              <a:ext cx="133351" cy="254001"/>
            </a:xfrm>
            <a:custGeom>
              <a:avLst/>
              <a:gdLst/>
              <a:ahLst/>
              <a:cxnLst/>
              <a:rect l="0" t="0" r="0" b="0"/>
              <a:pathLst>
                <a:path w="133351" h="254001">
                  <a:moveTo>
                    <a:pt x="133350" y="0"/>
                  </a:moveTo>
                  <a:lnTo>
                    <a:pt x="133350" y="0"/>
                  </a:lnTo>
                  <a:lnTo>
                    <a:pt x="129979" y="3371"/>
                  </a:lnTo>
                  <a:lnTo>
                    <a:pt x="109814" y="46139"/>
                  </a:lnTo>
                  <a:lnTo>
                    <a:pt x="87571" y="89401"/>
                  </a:lnTo>
                  <a:lnTo>
                    <a:pt x="61225" y="135379"/>
                  </a:lnTo>
                  <a:lnTo>
                    <a:pt x="32957" y="182870"/>
                  </a:lnTo>
                  <a:lnTo>
                    <a:pt x="12352" y="222576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99">
            <a:extLst>
              <a:ext uri="{FF2B5EF4-FFF2-40B4-BE49-F238E27FC236}">
                <a16:creationId xmlns:a16="http://schemas.microsoft.com/office/drawing/2014/main" xmlns="" id="{845D88E0-32E5-4210-9E80-92FE10DB1CE6}"/>
              </a:ext>
            </a:extLst>
          </p:cNvPr>
          <p:cNvGrpSpPr/>
          <p:nvPr/>
        </p:nvGrpSpPr>
        <p:grpSpPr>
          <a:xfrm>
            <a:off x="4764788" y="2848764"/>
            <a:ext cx="353052" cy="504037"/>
            <a:chOff x="4764788" y="2848764"/>
            <a:chExt cx="353052" cy="504037"/>
          </a:xfrm>
        </p:grpSpPr>
        <p:sp>
          <p:nvSpPr>
            <p:cNvPr id="88" name="SMARTInkShape-4344">
              <a:extLst>
                <a:ext uri="{FF2B5EF4-FFF2-40B4-BE49-F238E27FC236}">
                  <a16:creationId xmlns:a16="http://schemas.microsoft.com/office/drawing/2014/main" xmlns="" id="{DE5E55B0-2FFA-43E7-A206-5BB9A2E924D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48250" y="3094215"/>
              <a:ext cx="69590" cy="258586"/>
            </a:xfrm>
            <a:custGeom>
              <a:avLst/>
              <a:gdLst/>
              <a:ahLst/>
              <a:cxnLst/>
              <a:rect l="0" t="0" r="0" b="0"/>
              <a:pathLst>
                <a:path w="69590" h="258586">
                  <a:moveTo>
                    <a:pt x="63500" y="10935"/>
                  </a:moveTo>
                  <a:lnTo>
                    <a:pt x="63500" y="10935"/>
                  </a:lnTo>
                  <a:lnTo>
                    <a:pt x="68967" y="0"/>
                  </a:lnTo>
                  <a:lnTo>
                    <a:pt x="69589" y="8871"/>
                  </a:lnTo>
                  <a:lnTo>
                    <a:pt x="60989" y="48529"/>
                  </a:lnTo>
                  <a:lnTo>
                    <a:pt x="52019" y="69413"/>
                  </a:lnTo>
                  <a:lnTo>
                    <a:pt x="50907" y="70382"/>
                  </a:lnTo>
                  <a:lnTo>
                    <a:pt x="49460" y="70321"/>
                  </a:lnTo>
                  <a:lnTo>
                    <a:pt x="45972" y="69079"/>
                  </a:lnTo>
                  <a:lnTo>
                    <a:pt x="29610" y="68124"/>
                  </a:lnTo>
                  <a:lnTo>
                    <a:pt x="25390" y="69984"/>
                  </a:lnTo>
                  <a:lnTo>
                    <a:pt x="23276" y="71467"/>
                  </a:lnTo>
                  <a:lnTo>
                    <a:pt x="10582" y="106157"/>
                  </a:lnTo>
                  <a:lnTo>
                    <a:pt x="11933" y="151746"/>
                  </a:lnTo>
                  <a:lnTo>
                    <a:pt x="9177" y="193188"/>
                  </a:lnTo>
                  <a:lnTo>
                    <a:pt x="754" y="238229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345">
              <a:extLst>
                <a:ext uri="{FF2B5EF4-FFF2-40B4-BE49-F238E27FC236}">
                  <a16:creationId xmlns:a16="http://schemas.microsoft.com/office/drawing/2014/main" xmlns="" id="{52A1B73B-6006-4884-86E8-AFB6682E14C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91983" y="3098800"/>
              <a:ext cx="62618" cy="114301"/>
            </a:xfrm>
            <a:custGeom>
              <a:avLst/>
              <a:gdLst/>
              <a:ahLst/>
              <a:cxnLst/>
              <a:rect l="0" t="0" r="0" b="0"/>
              <a:pathLst>
                <a:path w="62618" h="1143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2749" y="16202"/>
                  </a:lnTo>
                  <a:lnTo>
                    <a:pt x="25831" y="56845"/>
                  </a:lnTo>
                  <a:lnTo>
                    <a:pt x="56834" y="104189"/>
                  </a:lnTo>
                  <a:lnTo>
                    <a:pt x="626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46">
              <a:extLst>
                <a:ext uri="{FF2B5EF4-FFF2-40B4-BE49-F238E27FC236}">
                  <a16:creationId xmlns:a16="http://schemas.microsoft.com/office/drawing/2014/main" xmlns="" id="{1C06D8A3-7C6B-4A48-8C0E-73A388E5A69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764788" y="2848764"/>
              <a:ext cx="181419" cy="332007"/>
            </a:xfrm>
            <a:custGeom>
              <a:avLst/>
              <a:gdLst/>
              <a:ahLst/>
              <a:cxnLst/>
              <a:rect l="0" t="0" r="0" b="0"/>
              <a:pathLst>
                <a:path w="181419" h="332007">
                  <a:moveTo>
                    <a:pt x="23112" y="123036"/>
                  </a:moveTo>
                  <a:lnTo>
                    <a:pt x="23112" y="123036"/>
                  </a:lnTo>
                  <a:lnTo>
                    <a:pt x="12973" y="104874"/>
                  </a:lnTo>
                  <a:lnTo>
                    <a:pt x="2861" y="94215"/>
                  </a:lnTo>
                  <a:lnTo>
                    <a:pt x="0" y="86473"/>
                  </a:lnTo>
                  <a:lnTo>
                    <a:pt x="2492" y="76447"/>
                  </a:lnTo>
                  <a:lnTo>
                    <a:pt x="5132" y="70810"/>
                  </a:lnTo>
                  <a:lnTo>
                    <a:pt x="50769" y="28544"/>
                  </a:lnTo>
                  <a:lnTo>
                    <a:pt x="76070" y="8960"/>
                  </a:lnTo>
                  <a:lnTo>
                    <a:pt x="94861" y="1780"/>
                  </a:lnTo>
                  <a:lnTo>
                    <a:pt x="114268" y="0"/>
                  </a:lnTo>
                  <a:lnTo>
                    <a:pt x="132300" y="3913"/>
                  </a:lnTo>
                  <a:lnTo>
                    <a:pt x="149721" y="16000"/>
                  </a:lnTo>
                  <a:lnTo>
                    <a:pt x="158318" y="24162"/>
                  </a:lnTo>
                  <a:lnTo>
                    <a:pt x="177159" y="69359"/>
                  </a:lnTo>
                  <a:lnTo>
                    <a:pt x="181418" y="107411"/>
                  </a:lnTo>
                  <a:lnTo>
                    <a:pt x="179548" y="147136"/>
                  </a:lnTo>
                  <a:lnTo>
                    <a:pt x="171661" y="185958"/>
                  </a:lnTo>
                  <a:lnTo>
                    <a:pt x="153575" y="226261"/>
                  </a:lnTo>
                  <a:lnTo>
                    <a:pt x="129778" y="264164"/>
                  </a:lnTo>
                  <a:lnTo>
                    <a:pt x="92582" y="303219"/>
                  </a:lnTo>
                  <a:lnTo>
                    <a:pt x="55455" y="323963"/>
                  </a:lnTo>
                  <a:lnTo>
                    <a:pt x="32783" y="331810"/>
                  </a:lnTo>
                  <a:lnTo>
                    <a:pt x="16592" y="332006"/>
                  </a:lnTo>
                  <a:lnTo>
                    <a:pt x="6809" y="328095"/>
                  </a:lnTo>
                  <a:lnTo>
                    <a:pt x="5187" y="326064"/>
                  </a:lnTo>
                  <a:lnTo>
                    <a:pt x="4812" y="324005"/>
                  </a:lnTo>
                  <a:lnTo>
                    <a:pt x="11922" y="317953"/>
                  </a:lnTo>
                  <a:lnTo>
                    <a:pt x="29462" y="307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347">
              <a:extLst>
                <a:ext uri="{FF2B5EF4-FFF2-40B4-BE49-F238E27FC236}">
                  <a16:creationId xmlns:a16="http://schemas.microsoft.com/office/drawing/2014/main" xmlns="" id="{70941F6E-578D-45BD-944E-AEDFEBBB955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781550" y="2872892"/>
              <a:ext cx="25401" cy="308459"/>
            </a:xfrm>
            <a:custGeom>
              <a:avLst/>
              <a:gdLst/>
              <a:ahLst/>
              <a:cxnLst/>
              <a:rect l="0" t="0" r="0" b="0"/>
              <a:pathLst>
                <a:path w="25401" h="308459">
                  <a:moveTo>
                    <a:pt x="25400" y="3658"/>
                  </a:moveTo>
                  <a:lnTo>
                    <a:pt x="25400" y="3658"/>
                  </a:lnTo>
                  <a:lnTo>
                    <a:pt x="25400" y="0"/>
                  </a:lnTo>
                  <a:lnTo>
                    <a:pt x="23989" y="16205"/>
                  </a:lnTo>
                  <a:lnTo>
                    <a:pt x="15348" y="58818"/>
                  </a:lnTo>
                  <a:lnTo>
                    <a:pt x="11603" y="105844"/>
                  </a:lnTo>
                  <a:lnTo>
                    <a:pt x="8684" y="144324"/>
                  </a:lnTo>
                  <a:lnTo>
                    <a:pt x="7388" y="184945"/>
                  </a:lnTo>
                  <a:lnTo>
                    <a:pt x="4930" y="220873"/>
                  </a:lnTo>
                  <a:lnTo>
                    <a:pt x="1461" y="263221"/>
                  </a:lnTo>
                  <a:lnTo>
                    <a:pt x="0" y="30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900">
            <a:extLst>
              <a:ext uri="{FF2B5EF4-FFF2-40B4-BE49-F238E27FC236}">
                <a16:creationId xmlns:a16="http://schemas.microsoft.com/office/drawing/2014/main" xmlns="" id="{0C920612-54A6-4A2A-B71B-599CE180641A}"/>
              </a:ext>
            </a:extLst>
          </p:cNvPr>
          <p:cNvGrpSpPr/>
          <p:nvPr/>
        </p:nvGrpSpPr>
        <p:grpSpPr>
          <a:xfrm>
            <a:off x="5842000" y="2966744"/>
            <a:ext cx="381390" cy="259057"/>
            <a:chOff x="5842000" y="2966744"/>
            <a:chExt cx="381390" cy="259057"/>
          </a:xfrm>
        </p:grpSpPr>
        <p:sp>
          <p:nvSpPr>
            <p:cNvPr id="93" name="SMARTInkShape-4348">
              <a:extLst>
                <a:ext uri="{FF2B5EF4-FFF2-40B4-BE49-F238E27FC236}">
                  <a16:creationId xmlns:a16="http://schemas.microsoft.com/office/drawing/2014/main" xmlns="" id="{40A2C075-EB1A-4C22-A641-745804E3E81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037240" y="2966744"/>
              <a:ext cx="186150" cy="259057"/>
            </a:xfrm>
            <a:custGeom>
              <a:avLst/>
              <a:gdLst/>
              <a:ahLst/>
              <a:cxnLst/>
              <a:rect l="0" t="0" r="0" b="0"/>
              <a:pathLst>
                <a:path w="186150" h="259057">
                  <a:moveTo>
                    <a:pt x="65110" y="5056"/>
                  </a:moveTo>
                  <a:lnTo>
                    <a:pt x="65110" y="5056"/>
                  </a:lnTo>
                  <a:lnTo>
                    <a:pt x="19258" y="30"/>
                  </a:lnTo>
                  <a:lnTo>
                    <a:pt x="5925" y="0"/>
                  </a:lnTo>
                  <a:lnTo>
                    <a:pt x="2371" y="980"/>
                  </a:lnTo>
                  <a:lnTo>
                    <a:pt x="0" y="2339"/>
                  </a:lnTo>
                  <a:lnTo>
                    <a:pt x="1948" y="5361"/>
                  </a:lnTo>
                  <a:lnTo>
                    <a:pt x="13519" y="14364"/>
                  </a:lnTo>
                  <a:lnTo>
                    <a:pt x="53351" y="31332"/>
                  </a:lnTo>
                  <a:lnTo>
                    <a:pt x="87400" y="49190"/>
                  </a:lnTo>
                  <a:lnTo>
                    <a:pt x="122289" y="71943"/>
                  </a:lnTo>
                  <a:lnTo>
                    <a:pt x="166170" y="111815"/>
                  </a:lnTo>
                  <a:lnTo>
                    <a:pt x="183168" y="137877"/>
                  </a:lnTo>
                  <a:lnTo>
                    <a:pt x="186149" y="150753"/>
                  </a:lnTo>
                  <a:lnTo>
                    <a:pt x="183816" y="176349"/>
                  </a:lnTo>
                  <a:lnTo>
                    <a:pt x="170079" y="199955"/>
                  </a:lnTo>
                  <a:lnTo>
                    <a:pt x="126767" y="240483"/>
                  </a:lnTo>
                  <a:lnTo>
                    <a:pt x="103210" y="259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49">
              <a:extLst>
                <a:ext uri="{FF2B5EF4-FFF2-40B4-BE49-F238E27FC236}">
                  <a16:creationId xmlns:a16="http://schemas.microsoft.com/office/drawing/2014/main" xmlns="" id="{5AEA6A69-89F8-48DD-9200-363E95DFAD9B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855719" y="3143250"/>
              <a:ext cx="221232" cy="46271"/>
            </a:xfrm>
            <a:custGeom>
              <a:avLst/>
              <a:gdLst/>
              <a:ahLst/>
              <a:cxnLst/>
              <a:rect l="0" t="0" r="0" b="0"/>
              <a:pathLst>
                <a:path w="221232" h="46271">
                  <a:moveTo>
                    <a:pt x="11681" y="38100"/>
                  </a:moveTo>
                  <a:lnTo>
                    <a:pt x="11681" y="38100"/>
                  </a:lnTo>
                  <a:lnTo>
                    <a:pt x="0" y="46122"/>
                  </a:lnTo>
                  <a:lnTo>
                    <a:pt x="366" y="46270"/>
                  </a:lnTo>
                  <a:lnTo>
                    <a:pt x="44398" y="38209"/>
                  </a:lnTo>
                  <a:lnTo>
                    <a:pt x="87134" y="28976"/>
                  </a:lnTo>
                  <a:lnTo>
                    <a:pt x="112077" y="23551"/>
                  </a:lnTo>
                  <a:lnTo>
                    <a:pt x="138584" y="17817"/>
                  </a:lnTo>
                  <a:lnTo>
                    <a:pt x="184499" y="7919"/>
                  </a:lnTo>
                  <a:lnTo>
                    <a:pt x="2212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50">
              <a:extLst>
                <a:ext uri="{FF2B5EF4-FFF2-40B4-BE49-F238E27FC236}">
                  <a16:creationId xmlns:a16="http://schemas.microsoft.com/office/drawing/2014/main" xmlns="" id="{C5FA602D-E247-47B2-A510-9D7C1C7F0B8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842000" y="306705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6907" y="33074"/>
                  </a:lnTo>
                  <a:lnTo>
                    <a:pt x="50951" y="17421"/>
                  </a:lnTo>
                  <a:lnTo>
                    <a:pt x="91084" y="8684"/>
                  </a:lnTo>
                  <a:lnTo>
                    <a:pt x="135262" y="3859"/>
                  </a:lnTo>
                  <a:lnTo>
                    <a:pt x="177944" y="1715"/>
                  </a:lnTo>
                  <a:lnTo>
                    <a:pt x="224801" y="508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901">
            <a:extLst>
              <a:ext uri="{FF2B5EF4-FFF2-40B4-BE49-F238E27FC236}">
                <a16:creationId xmlns:a16="http://schemas.microsoft.com/office/drawing/2014/main" xmlns="" id="{3FD9B8C4-5E7B-405F-A860-C88E355BA8C7}"/>
              </a:ext>
            </a:extLst>
          </p:cNvPr>
          <p:cNvGrpSpPr/>
          <p:nvPr/>
        </p:nvGrpSpPr>
        <p:grpSpPr>
          <a:xfrm>
            <a:off x="6910494" y="2933700"/>
            <a:ext cx="334857" cy="635001"/>
            <a:chOff x="6910494" y="2933700"/>
            <a:chExt cx="334857" cy="635001"/>
          </a:xfrm>
        </p:grpSpPr>
        <p:sp>
          <p:nvSpPr>
            <p:cNvPr id="97" name="SMARTInkShape-4351">
              <a:extLst>
                <a:ext uri="{FF2B5EF4-FFF2-40B4-BE49-F238E27FC236}">
                  <a16:creationId xmlns:a16="http://schemas.microsoft.com/office/drawing/2014/main" xmlns="" id="{DBC7B696-6144-4571-8E6E-993C28AD327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56450" y="3441700"/>
              <a:ext cx="88901" cy="127001"/>
            </a:xfrm>
            <a:custGeom>
              <a:avLst/>
              <a:gdLst/>
              <a:ahLst/>
              <a:cxnLst/>
              <a:rect l="0" t="0" r="0" b="0"/>
              <a:pathLst>
                <a:path w="88901" h="127001">
                  <a:moveTo>
                    <a:pt x="88900" y="0"/>
                  </a:moveTo>
                  <a:lnTo>
                    <a:pt x="88900" y="0"/>
                  </a:lnTo>
                  <a:lnTo>
                    <a:pt x="85529" y="10113"/>
                  </a:lnTo>
                  <a:lnTo>
                    <a:pt x="52925" y="51522"/>
                  </a:lnTo>
                  <a:lnTo>
                    <a:pt x="16258" y="9812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52">
              <a:extLst>
                <a:ext uri="{FF2B5EF4-FFF2-40B4-BE49-F238E27FC236}">
                  <a16:creationId xmlns:a16="http://schemas.microsoft.com/office/drawing/2014/main" xmlns="" id="{49BC68EC-8AEA-44A0-AC90-5E458075C1C3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156450" y="345440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0" y="0"/>
                  </a:moveTo>
                  <a:lnTo>
                    <a:pt x="0" y="0"/>
                  </a:lnTo>
                  <a:lnTo>
                    <a:pt x="15901" y="17312"/>
                  </a:lnTo>
                  <a:lnTo>
                    <a:pt x="40312" y="57610"/>
                  </a:lnTo>
                  <a:lnTo>
                    <a:pt x="51533" y="80491"/>
                  </a:lnTo>
                  <a:lnTo>
                    <a:pt x="571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53">
              <a:extLst>
                <a:ext uri="{FF2B5EF4-FFF2-40B4-BE49-F238E27FC236}">
                  <a16:creationId xmlns:a16="http://schemas.microsoft.com/office/drawing/2014/main" xmlns="" id="{CABF8767-4954-498B-96F6-93763521DC3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048577" y="3283059"/>
              <a:ext cx="95700" cy="182743"/>
            </a:xfrm>
            <a:custGeom>
              <a:avLst/>
              <a:gdLst/>
              <a:ahLst/>
              <a:cxnLst/>
              <a:rect l="0" t="0" r="0" b="0"/>
              <a:pathLst>
                <a:path w="95700" h="182743">
                  <a:moveTo>
                    <a:pt x="6273" y="44341"/>
                  </a:moveTo>
                  <a:lnTo>
                    <a:pt x="6273" y="44341"/>
                  </a:lnTo>
                  <a:lnTo>
                    <a:pt x="5567" y="87679"/>
                  </a:lnTo>
                  <a:lnTo>
                    <a:pt x="1246" y="132394"/>
                  </a:lnTo>
                  <a:lnTo>
                    <a:pt x="0" y="179485"/>
                  </a:lnTo>
                  <a:lnTo>
                    <a:pt x="1338" y="139731"/>
                  </a:lnTo>
                  <a:lnTo>
                    <a:pt x="9357" y="99729"/>
                  </a:lnTo>
                  <a:lnTo>
                    <a:pt x="14229" y="66136"/>
                  </a:lnTo>
                  <a:lnTo>
                    <a:pt x="24309" y="25007"/>
                  </a:lnTo>
                  <a:lnTo>
                    <a:pt x="32163" y="9172"/>
                  </a:lnTo>
                  <a:lnTo>
                    <a:pt x="36232" y="3961"/>
                  </a:lnTo>
                  <a:lnTo>
                    <a:pt x="41062" y="1194"/>
                  </a:lnTo>
                  <a:lnTo>
                    <a:pt x="52073" y="0"/>
                  </a:lnTo>
                  <a:lnTo>
                    <a:pt x="64023" y="5584"/>
                  </a:lnTo>
                  <a:lnTo>
                    <a:pt x="70172" y="10036"/>
                  </a:lnTo>
                  <a:lnTo>
                    <a:pt x="85570" y="33157"/>
                  </a:lnTo>
                  <a:lnTo>
                    <a:pt x="95699" y="72464"/>
                  </a:lnTo>
                  <a:lnTo>
                    <a:pt x="93055" y="113116"/>
                  </a:lnTo>
                  <a:lnTo>
                    <a:pt x="81297" y="135350"/>
                  </a:lnTo>
                  <a:lnTo>
                    <a:pt x="48374" y="169249"/>
                  </a:lnTo>
                  <a:lnTo>
                    <a:pt x="33451" y="177467"/>
                  </a:lnTo>
                  <a:lnTo>
                    <a:pt x="9994" y="182742"/>
                  </a:lnTo>
                  <a:lnTo>
                    <a:pt x="6637" y="182469"/>
                  </a:lnTo>
                  <a:lnTo>
                    <a:pt x="4399" y="181582"/>
                  </a:lnTo>
                  <a:lnTo>
                    <a:pt x="2907" y="180285"/>
                  </a:lnTo>
                  <a:lnTo>
                    <a:pt x="2618" y="178715"/>
                  </a:lnTo>
                  <a:lnTo>
                    <a:pt x="3131" y="176962"/>
                  </a:lnTo>
                  <a:lnTo>
                    <a:pt x="6273" y="171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354">
              <a:extLst>
                <a:ext uri="{FF2B5EF4-FFF2-40B4-BE49-F238E27FC236}">
                  <a16:creationId xmlns:a16="http://schemas.microsoft.com/office/drawing/2014/main" xmlns="" id="{CBC892EF-A786-4055-B96E-45D6079B7FF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927850" y="3098800"/>
              <a:ext cx="171451" cy="18168"/>
            </a:xfrm>
            <a:custGeom>
              <a:avLst/>
              <a:gdLst/>
              <a:ahLst/>
              <a:cxnLst/>
              <a:rect l="0" t="0" r="0" b="0"/>
              <a:pathLst>
                <a:path w="17145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8951" y="18167"/>
                  </a:lnTo>
                  <a:lnTo>
                    <a:pt x="54926" y="15417"/>
                  </a:lnTo>
                  <a:lnTo>
                    <a:pt x="87206" y="12026"/>
                  </a:lnTo>
                  <a:lnTo>
                    <a:pt x="133553" y="615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355">
              <a:extLst>
                <a:ext uri="{FF2B5EF4-FFF2-40B4-BE49-F238E27FC236}">
                  <a16:creationId xmlns:a16="http://schemas.microsoft.com/office/drawing/2014/main" xmlns="" id="{E3C4B945-FA1E-407C-B215-FBDF148FBFA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29615" y="2937569"/>
              <a:ext cx="220486" cy="15182"/>
            </a:xfrm>
            <a:custGeom>
              <a:avLst/>
              <a:gdLst/>
              <a:ahLst/>
              <a:cxnLst/>
              <a:rect l="0" t="0" r="0" b="0"/>
              <a:pathLst>
                <a:path w="220486" h="15182">
                  <a:moveTo>
                    <a:pt x="10935" y="15181"/>
                  </a:moveTo>
                  <a:lnTo>
                    <a:pt x="10935" y="15181"/>
                  </a:lnTo>
                  <a:lnTo>
                    <a:pt x="0" y="15181"/>
                  </a:lnTo>
                  <a:lnTo>
                    <a:pt x="42408" y="13769"/>
                  </a:lnTo>
                  <a:lnTo>
                    <a:pt x="79721" y="8439"/>
                  </a:lnTo>
                  <a:lnTo>
                    <a:pt x="122175" y="3248"/>
                  </a:lnTo>
                  <a:lnTo>
                    <a:pt x="162681" y="0"/>
                  </a:lnTo>
                  <a:lnTo>
                    <a:pt x="220485" y="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356">
              <a:extLst>
                <a:ext uri="{FF2B5EF4-FFF2-40B4-BE49-F238E27FC236}">
                  <a16:creationId xmlns:a16="http://schemas.microsoft.com/office/drawing/2014/main" xmlns="" id="{5947B043-5468-41B3-9B28-4EAECD0E7EC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10494" y="2933700"/>
              <a:ext cx="30057" cy="336551"/>
            </a:xfrm>
            <a:custGeom>
              <a:avLst/>
              <a:gdLst/>
              <a:ahLst/>
              <a:cxnLst/>
              <a:rect l="0" t="0" r="0" b="0"/>
              <a:pathLst>
                <a:path w="30057" h="336551">
                  <a:moveTo>
                    <a:pt x="30056" y="0"/>
                  </a:moveTo>
                  <a:lnTo>
                    <a:pt x="30056" y="0"/>
                  </a:lnTo>
                  <a:lnTo>
                    <a:pt x="23967" y="0"/>
                  </a:lnTo>
                  <a:lnTo>
                    <a:pt x="23713" y="37249"/>
                  </a:lnTo>
                  <a:lnTo>
                    <a:pt x="23708" y="81592"/>
                  </a:lnTo>
                  <a:lnTo>
                    <a:pt x="21825" y="122341"/>
                  </a:lnTo>
                  <a:lnTo>
                    <a:pt x="17931" y="168674"/>
                  </a:lnTo>
                  <a:lnTo>
                    <a:pt x="14917" y="192882"/>
                  </a:lnTo>
                  <a:lnTo>
                    <a:pt x="8511" y="238831"/>
                  </a:lnTo>
                  <a:lnTo>
                    <a:pt x="3312" y="275716"/>
                  </a:lnTo>
                  <a:lnTo>
                    <a:pt x="0" y="321606"/>
                  </a:lnTo>
                  <a:lnTo>
                    <a:pt x="4656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902">
            <a:extLst>
              <a:ext uri="{FF2B5EF4-FFF2-40B4-BE49-F238E27FC236}">
                <a16:creationId xmlns:a16="http://schemas.microsoft.com/office/drawing/2014/main" xmlns="" id="{9B1DEAE5-3D7E-4FC6-80AD-38C2384C08BA}"/>
              </a:ext>
            </a:extLst>
          </p:cNvPr>
          <p:cNvGrpSpPr/>
          <p:nvPr/>
        </p:nvGrpSpPr>
        <p:grpSpPr>
          <a:xfrm>
            <a:off x="7505700" y="2746440"/>
            <a:ext cx="141053" cy="466400"/>
            <a:chOff x="7505700" y="2746440"/>
            <a:chExt cx="141053" cy="466400"/>
          </a:xfrm>
        </p:grpSpPr>
        <p:sp>
          <p:nvSpPr>
            <p:cNvPr id="104" name="SMARTInkShape-4357">
              <a:extLst>
                <a:ext uri="{FF2B5EF4-FFF2-40B4-BE49-F238E27FC236}">
                  <a16:creationId xmlns:a16="http://schemas.microsoft.com/office/drawing/2014/main" xmlns="" id="{1BA85328-9BAA-49E6-96EA-5531607ED45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581900" y="2990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358">
              <a:extLst>
                <a:ext uri="{FF2B5EF4-FFF2-40B4-BE49-F238E27FC236}">
                  <a16:creationId xmlns:a16="http://schemas.microsoft.com/office/drawing/2014/main" xmlns="" id="{D5807E1D-16C4-4220-ADF5-7E0BD38742A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62850" y="2746440"/>
              <a:ext cx="83903" cy="161861"/>
            </a:xfrm>
            <a:custGeom>
              <a:avLst/>
              <a:gdLst/>
              <a:ahLst/>
              <a:cxnLst/>
              <a:rect l="0" t="0" r="0" b="0"/>
              <a:pathLst>
                <a:path w="83903" h="161861">
                  <a:moveTo>
                    <a:pt x="0" y="9460"/>
                  </a:moveTo>
                  <a:lnTo>
                    <a:pt x="0" y="9460"/>
                  </a:lnTo>
                  <a:lnTo>
                    <a:pt x="3370" y="6089"/>
                  </a:lnTo>
                  <a:lnTo>
                    <a:pt x="6907" y="4434"/>
                  </a:lnTo>
                  <a:lnTo>
                    <a:pt x="25040" y="0"/>
                  </a:lnTo>
                  <a:lnTo>
                    <a:pt x="39822" y="1963"/>
                  </a:lnTo>
                  <a:lnTo>
                    <a:pt x="68935" y="14721"/>
                  </a:lnTo>
                  <a:lnTo>
                    <a:pt x="78380" y="26380"/>
                  </a:lnTo>
                  <a:lnTo>
                    <a:pt x="81887" y="33440"/>
                  </a:lnTo>
                  <a:lnTo>
                    <a:pt x="83902" y="48810"/>
                  </a:lnTo>
                  <a:lnTo>
                    <a:pt x="83451" y="56860"/>
                  </a:lnTo>
                  <a:lnTo>
                    <a:pt x="77305" y="71449"/>
                  </a:lnTo>
                  <a:lnTo>
                    <a:pt x="50109" y="103805"/>
                  </a:lnTo>
                  <a:lnTo>
                    <a:pt x="23483" y="126892"/>
                  </a:lnTo>
                  <a:lnTo>
                    <a:pt x="21020" y="131737"/>
                  </a:lnTo>
                  <a:lnTo>
                    <a:pt x="21807" y="138124"/>
                  </a:lnTo>
                  <a:lnTo>
                    <a:pt x="25214" y="145666"/>
                  </a:lnTo>
                  <a:lnTo>
                    <a:pt x="38100" y="16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359">
              <a:extLst>
                <a:ext uri="{FF2B5EF4-FFF2-40B4-BE49-F238E27FC236}">
                  <a16:creationId xmlns:a16="http://schemas.microsoft.com/office/drawing/2014/main" xmlns="" id="{F57CB3C0-5CD9-4A97-A7E2-B09A55585C3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11083" y="3200400"/>
              <a:ext cx="89868" cy="12440"/>
            </a:xfrm>
            <a:custGeom>
              <a:avLst/>
              <a:gdLst/>
              <a:ahLst/>
              <a:cxnLst/>
              <a:rect l="0" t="0" r="0" b="0"/>
              <a:pathLst>
                <a:path w="89868" h="12440">
                  <a:moveTo>
                    <a:pt x="7317" y="6350"/>
                  </a:moveTo>
                  <a:lnTo>
                    <a:pt x="7317" y="6350"/>
                  </a:lnTo>
                  <a:lnTo>
                    <a:pt x="575" y="9721"/>
                  </a:lnTo>
                  <a:lnTo>
                    <a:pt x="0" y="10714"/>
                  </a:lnTo>
                  <a:lnTo>
                    <a:pt x="1028" y="11376"/>
                  </a:lnTo>
                  <a:lnTo>
                    <a:pt x="19559" y="12439"/>
                  </a:lnTo>
                  <a:lnTo>
                    <a:pt x="59157" y="5880"/>
                  </a:lnTo>
                  <a:lnTo>
                    <a:pt x="89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360">
              <a:extLst>
                <a:ext uri="{FF2B5EF4-FFF2-40B4-BE49-F238E27FC236}">
                  <a16:creationId xmlns:a16="http://schemas.microsoft.com/office/drawing/2014/main" xmlns="" id="{68F29BFC-2960-46CB-AE26-0C4D4DA6AB6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05700" y="3111500"/>
              <a:ext cx="120651" cy="9722"/>
            </a:xfrm>
            <a:custGeom>
              <a:avLst/>
              <a:gdLst/>
              <a:ahLst/>
              <a:cxnLst/>
              <a:rect l="0" t="0" r="0" b="0"/>
              <a:pathLst>
                <a:path w="120651" h="9722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44258" y="5400"/>
                  </a:lnTo>
                  <a:lnTo>
                    <a:pt x="82493" y="160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903">
            <a:extLst>
              <a:ext uri="{FF2B5EF4-FFF2-40B4-BE49-F238E27FC236}">
                <a16:creationId xmlns:a16="http://schemas.microsoft.com/office/drawing/2014/main" xmlns="" id="{EC7E95E2-E9D3-4273-A2B8-F74D5B41D42A}"/>
              </a:ext>
            </a:extLst>
          </p:cNvPr>
          <p:cNvGrpSpPr/>
          <p:nvPr/>
        </p:nvGrpSpPr>
        <p:grpSpPr>
          <a:xfrm>
            <a:off x="7959241" y="2993246"/>
            <a:ext cx="467210" cy="696105"/>
            <a:chOff x="7959241" y="2993246"/>
            <a:chExt cx="467210" cy="696105"/>
          </a:xfrm>
        </p:grpSpPr>
        <p:sp>
          <p:nvSpPr>
            <p:cNvPr id="109" name="SMARTInkShape-4361">
              <a:extLst>
                <a:ext uri="{FF2B5EF4-FFF2-40B4-BE49-F238E27FC236}">
                  <a16:creationId xmlns:a16="http://schemas.microsoft.com/office/drawing/2014/main" xmlns="" id="{4FA12361-E326-4096-820C-B75FA136EC5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43900" y="3498927"/>
              <a:ext cx="82551" cy="190424"/>
            </a:xfrm>
            <a:custGeom>
              <a:avLst/>
              <a:gdLst/>
              <a:ahLst/>
              <a:cxnLst/>
              <a:rect l="0" t="0" r="0" b="0"/>
              <a:pathLst>
                <a:path w="82551" h="190424">
                  <a:moveTo>
                    <a:pt x="82550" y="6273"/>
                  </a:moveTo>
                  <a:lnTo>
                    <a:pt x="82550" y="6273"/>
                  </a:lnTo>
                  <a:lnTo>
                    <a:pt x="82550" y="806"/>
                  </a:lnTo>
                  <a:lnTo>
                    <a:pt x="81844" y="511"/>
                  </a:lnTo>
                  <a:lnTo>
                    <a:pt x="70340" y="0"/>
                  </a:lnTo>
                  <a:lnTo>
                    <a:pt x="67354" y="1386"/>
                  </a:lnTo>
                  <a:lnTo>
                    <a:pt x="27426" y="32863"/>
                  </a:lnTo>
                  <a:lnTo>
                    <a:pt x="16341" y="37709"/>
                  </a:lnTo>
                  <a:lnTo>
                    <a:pt x="15127" y="39225"/>
                  </a:lnTo>
                  <a:lnTo>
                    <a:pt x="14318" y="40941"/>
                  </a:lnTo>
                  <a:lnTo>
                    <a:pt x="12913" y="86629"/>
                  </a:lnTo>
                  <a:lnTo>
                    <a:pt x="12742" y="125627"/>
                  </a:lnTo>
                  <a:lnTo>
                    <a:pt x="5797" y="172187"/>
                  </a:lnTo>
                  <a:lnTo>
                    <a:pt x="0" y="190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362">
              <a:extLst>
                <a:ext uri="{FF2B5EF4-FFF2-40B4-BE49-F238E27FC236}">
                  <a16:creationId xmlns:a16="http://schemas.microsoft.com/office/drawing/2014/main" xmlns="" id="{42D48F10-1C77-4796-80CE-CB152BC21AF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305800" y="3495191"/>
              <a:ext cx="57151" cy="79860"/>
            </a:xfrm>
            <a:custGeom>
              <a:avLst/>
              <a:gdLst/>
              <a:ahLst/>
              <a:cxnLst/>
              <a:rect l="0" t="0" r="0" b="0"/>
              <a:pathLst>
                <a:path w="57151" h="798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763" y="4609"/>
                  </a:lnTo>
                  <a:lnTo>
                    <a:pt x="22367" y="20142"/>
                  </a:lnTo>
                  <a:lnTo>
                    <a:pt x="44495" y="45236"/>
                  </a:lnTo>
                  <a:lnTo>
                    <a:pt x="54995" y="70204"/>
                  </a:lnTo>
                  <a:lnTo>
                    <a:pt x="57150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363">
              <a:extLst>
                <a:ext uri="{FF2B5EF4-FFF2-40B4-BE49-F238E27FC236}">
                  <a16:creationId xmlns:a16="http://schemas.microsoft.com/office/drawing/2014/main" xmlns="" id="{DB196CC8-E038-4AC9-95C6-C558D8EFACA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147153" y="3283021"/>
              <a:ext cx="128117" cy="214327"/>
            </a:xfrm>
            <a:custGeom>
              <a:avLst/>
              <a:gdLst/>
              <a:ahLst/>
              <a:cxnLst/>
              <a:rect l="0" t="0" r="0" b="0"/>
              <a:pathLst>
                <a:path w="128117" h="214327">
                  <a:moveTo>
                    <a:pt x="31647" y="44379"/>
                  </a:moveTo>
                  <a:lnTo>
                    <a:pt x="31647" y="44379"/>
                  </a:lnTo>
                  <a:lnTo>
                    <a:pt x="28276" y="47750"/>
                  </a:lnTo>
                  <a:lnTo>
                    <a:pt x="20816" y="66760"/>
                  </a:lnTo>
                  <a:lnTo>
                    <a:pt x="14429" y="106786"/>
                  </a:lnTo>
                  <a:lnTo>
                    <a:pt x="11258" y="145655"/>
                  </a:lnTo>
                  <a:lnTo>
                    <a:pt x="3866" y="189973"/>
                  </a:lnTo>
                  <a:lnTo>
                    <a:pt x="680" y="208579"/>
                  </a:lnTo>
                  <a:lnTo>
                    <a:pt x="419" y="208173"/>
                  </a:lnTo>
                  <a:lnTo>
                    <a:pt x="0" y="190641"/>
                  </a:lnTo>
                  <a:lnTo>
                    <a:pt x="9351" y="144087"/>
                  </a:lnTo>
                  <a:lnTo>
                    <a:pt x="17907" y="97597"/>
                  </a:lnTo>
                  <a:lnTo>
                    <a:pt x="33220" y="50191"/>
                  </a:lnTo>
                  <a:lnTo>
                    <a:pt x="50457" y="15683"/>
                  </a:lnTo>
                  <a:lnTo>
                    <a:pt x="60233" y="3874"/>
                  </a:lnTo>
                  <a:lnTo>
                    <a:pt x="64816" y="1148"/>
                  </a:lnTo>
                  <a:lnTo>
                    <a:pt x="69281" y="36"/>
                  </a:lnTo>
                  <a:lnTo>
                    <a:pt x="73670" y="0"/>
                  </a:lnTo>
                  <a:lnTo>
                    <a:pt x="78007" y="2799"/>
                  </a:lnTo>
                  <a:lnTo>
                    <a:pt x="106094" y="42030"/>
                  </a:lnTo>
                  <a:lnTo>
                    <a:pt x="119635" y="77315"/>
                  </a:lnTo>
                  <a:lnTo>
                    <a:pt x="128116" y="117951"/>
                  </a:lnTo>
                  <a:lnTo>
                    <a:pt x="125322" y="142929"/>
                  </a:lnTo>
                  <a:lnTo>
                    <a:pt x="116319" y="164379"/>
                  </a:lnTo>
                  <a:lnTo>
                    <a:pt x="94678" y="188355"/>
                  </a:lnTo>
                  <a:lnTo>
                    <a:pt x="67648" y="206747"/>
                  </a:lnTo>
                  <a:lnTo>
                    <a:pt x="40718" y="214035"/>
                  </a:lnTo>
                  <a:lnTo>
                    <a:pt x="32150" y="214326"/>
                  </a:lnTo>
                  <a:lnTo>
                    <a:pt x="29866" y="213416"/>
                  </a:lnTo>
                  <a:lnTo>
                    <a:pt x="25297" y="209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364">
              <a:extLst>
                <a:ext uri="{FF2B5EF4-FFF2-40B4-BE49-F238E27FC236}">
                  <a16:creationId xmlns:a16="http://schemas.microsoft.com/office/drawing/2014/main" xmlns="" id="{E74E6ADD-9C51-4AFC-ACE4-C958404A74F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59241" y="3162300"/>
              <a:ext cx="206860" cy="11818"/>
            </a:xfrm>
            <a:custGeom>
              <a:avLst/>
              <a:gdLst/>
              <a:ahLst/>
              <a:cxnLst/>
              <a:rect l="0" t="0" r="0" b="0"/>
              <a:pathLst>
                <a:path w="206860" h="11818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7056"/>
                  </a:lnTo>
                  <a:lnTo>
                    <a:pt x="1563" y="9721"/>
                  </a:lnTo>
                  <a:lnTo>
                    <a:pt x="16521" y="11817"/>
                  </a:lnTo>
                  <a:lnTo>
                    <a:pt x="52312" y="9067"/>
                  </a:lnTo>
                  <a:lnTo>
                    <a:pt x="88312" y="5676"/>
                  </a:lnTo>
                  <a:lnTo>
                    <a:pt x="128772" y="2523"/>
                  </a:lnTo>
                  <a:lnTo>
                    <a:pt x="167920" y="1121"/>
                  </a:lnTo>
                  <a:lnTo>
                    <a:pt x="206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365">
              <a:extLst>
                <a:ext uri="{FF2B5EF4-FFF2-40B4-BE49-F238E27FC236}">
                  <a16:creationId xmlns:a16="http://schemas.microsoft.com/office/drawing/2014/main" xmlns="" id="{E3F1B074-4C2E-484D-9D96-CE7B0864DE0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95533" y="2993246"/>
              <a:ext cx="195968" cy="61105"/>
            </a:xfrm>
            <a:custGeom>
              <a:avLst/>
              <a:gdLst/>
              <a:ahLst/>
              <a:cxnLst/>
              <a:rect l="0" t="0" r="0" b="0"/>
              <a:pathLst>
                <a:path w="195968" h="61105">
                  <a:moveTo>
                    <a:pt x="5467" y="61104"/>
                  </a:moveTo>
                  <a:lnTo>
                    <a:pt x="5467" y="61104"/>
                  </a:lnTo>
                  <a:lnTo>
                    <a:pt x="0" y="32493"/>
                  </a:lnTo>
                  <a:lnTo>
                    <a:pt x="2527" y="27918"/>
                  </a:lnTo>
                  <a:lnTo>
                    <a:pt x="12862" y="19073"/>
                  </a:lnTo>
                  <a:lnTo>
                    <a:pt x="51402" y="6160"/>
                  </a:lnTo>
                  <a:lnTo>
                    <a:pt x="87031" y="1407"/>
                  </a:lnTo>
                  <a:lnTo>
                    <a:pt x="123562" y="0"/>
                  </a:lnTo>
                  <a:lnTo>
                    <a:pt x="165106" y="3880"/>
                  </a:lnTo>
                  <a:lnTo>
                    <a:pt x="195967" y="1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366">
              <a:extLst>
                <a:ext uri="{FF2B5EF4-FFF2-40B4-BE49-F238E27FC236}">
                  <a16:creationId xmlns:a16="http://schemas.microsoft.com/office/drawing/2014/main" xmlns="" id="{9750A4A9-0627-4140-875E-85F81E63013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988300" y="301625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12700" y="0"/>
                  </a:moveTo>
                  <a:lnTo>
                    <a:pt x="12700" y="0"/>
                  </a:lnTo>
                  <a:lnTo>
                    <a:pt x="7631" y="38296"/>
                  </a:lnTo>
                  <a:lnTo>
                    <a:pt x="3861" y="69231"/>
                  </a:lnTo>
                  <a:lnTo>
                    <a:pt x="1716" y="106029"/>
                  </a:lnTo>
                  <a:lnTo>
                    <a:pt x="762" y="145196"/>
                  </a:lnTo>
                  <a:lnTo>
                    <a:pt x="339" y="183770"/>
                  </a:lnTo>
                  <a:lnTo>
                    <a:pt x="150" y="218318"/>
                  </a:lnTo>
                  <a:lnTo>
                    <a:pt x="45" y="259891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904">
            <a:extLst>
              <a:ext uri="{FF2B5EF4-FFF2-40B4-BE49-F238E27FC236}">
                <a16:creationId xmlns:a16="http://schemas.microsoft.com/office/drawing/2014/main" xmlns="" id="{86E796A7-20F1-4290-BB14-2A44BD191FFF}"/>
              </a:ext>
            </a:extLst>
          </p:cNvPr>
          <p:cNvGrpSpPr/>
          <p:nvPr/>
        </p:nvGrpSpPr>
        <p:grpSpPr>
          <a:xfrm>
            <a:off x="2724150" y="4216400"/>
            <a:ext cx="457201" cy="322938"/>
            <a:chOff x="2724150" y="4216400"/>
            <a:chExt cx="457201" cy="322938"/>
          </a:xfrm>
        </p:grpSpPr>
        <p:sp>
          <p:nvSpPr>
            <p:cNvPr id="116" name="SMARTInkShape-4367">
              <a:extLst>
                <a:ext uri="{FF2B5EF4-FFF2-40B4-BE49-F238E27FC236}">
                  <a16:creationId xmlns:a16="http://schemas.microsoft.com/office/drawing/2014/main" xmlns="" id="{6A5AAD96-3CE5-4BEF-9B31-1232B40E254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995467" y="4445000"/>
              <a:ext cx="60674" cy="94338"/>
            </a:xfrm>
            <a:custGeom>
              <a:avLst/>
              <a:gdLst/>
              <a:ahLst/>
              <a:cxnLst/>
              <a:rect l="0" t="0" r="0" b="0"/>
              <a:pathLst>
                <a:path w="60674" h="94338">
                  <a:moveTo>
                    <a:pt x="39833" y="0"/>
                  </a:moveTo>
                  <a:lnTo>
                    <a:pt x="39833" y="0"/>
                  </a:lnTo>
                  <a:lnTo>
                    <a:pt x="25330" y="705"/>
                  </a:lnTo>
                  <a:lnTo>
                    <a:pt x="13114" y="5069"/>
                  </a:lnTo>
                  <a:lnTo>
                    <a:pt x="7262" y="8838"/>
                  </a:lnTo>
                  <a:lnTo>
                    <a:pt x="0" y="25040"/>
                  </a:lnTo>
                  <a:lnTo>
                    <a:pt x="1017" y="65891"/>
                  </a:lnTo>
                  <a:lnTo>
                    <a:pt x="1256" y="75678"/>
                  </a:lnTo>
                  <a:lnTo>
                    <a:pt x="3531" y="82907"/>
                  </a:lnTo>
                  <a:lnTo>
                    <a:pt x="11704" y="92822"/>
                  </a:lnTo>
                  <a:lnTo>
                    <a:pt x="17553" y="94337"/>
                  </a:lnTo>
                  <a:lnTo>
                    <a:pt x="31577" y="92257"/>
                  </a:lnTo>
                  <a:lnTo>
                    <a:pt x="43454" y="84747"/>
                  </a:lnTo>
                  <a:lnTo>
                    <a:pt x="52731" y="73649"/>
                  </a:lnTo>
                  <a:lnTo>
                    <a:pt x="59206" y="59309"/>
                  </a:lnTo>
                  <a:lnTo>
                    <a:pt x="60673" y="43528"/>
                  </a:lnTo>
                  <a:lnTo>
                    <a:pt x="58268" y="28518"/>
                  </a:lnTo>
                  <a:lnTo>
                    <a:pt x="47107" y="9265"/>
                  </a:lnTo>
                  <a:lnTo>
                    <a:pt x="42360" y="4118"/>
                  </a:lnTo>
                  <a:lnTo>
                    <a:pt x="33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368">
              <a:extLst>
                <a:ext uri="{FF2B5EF4-FFF2-40B4-BE49-F238E27FC236}">
                  <a16:creationId xmlns:a16="http://schemas.microsoft.com/office/drawing/2014/main" xmlns="" id="{17CA3B52-8035-4883-8758-ACC1696004E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724150" y="4216400"/>
              <a:ext cx="228601" cy="304801"/>
            </a:xfrm>
            <a:custGeom>
              <a:avLst/>
              <a:gdLst/>
              <a:ahLst/>
              <a:cxnLst/>
              <a:rect l="0" t="0" r="0" b="0"/>
              <a:pathLst>
                <a:path w="228601" h="304801">
                  <a:moveTo>
                    <a:pt x="0" y="0"/>
                  </a:moveTo>
                  <a:lnTo>
                    <a:pt x="0" y="0"/>
                  </a:lnTo>
                  <a:lnTo>
                    <a:pt x="12209" y="37902"/>
                  </a:lnTo>
                  <a:lnTo>
                    <a:pt x="21654" y="72820"/>
                  </a:lnTo>
                  <a:lnTo>
                    <a:pt x="30791" y="114915"/>
                  </a:lnTo>
                  <a:lnTo>
                    <a:pt x="34851" y="161846"/>
                  </a:lnTo>
                  <a:lnTo>
                    <a:pt x="38538" y="203399"/>
                  </a:lnTo>
                  <a:lnTo>
                    <a:pt x="41117" y="238566"/>
                  </a:lnTo>
                  <a:lnTo>
                    <a:pt x="38905" y="284243"/>
                  </a:lnTo>
                  <a:lnTo>
                    <a:pt x="38259" y="297368"/>
                  </a:lnTo>
                  <a:lnTo>
                    <a:pt x="38114" y="250792"/>
                  </a:lnTo>
                  <a:lnTo>
                    <a:pt x="32634" y="210775"/>
                  </a:lnTo>
                  <a:lnTo>
                    <a:pt x="33045" y="208955"/>
                  </a:lnTo>
                  <a:lnTo>
                    <a:pt x="34024" y="208448"/>
                  </a:lnTo>
                  <a:lnTo>
                    <a:pt x="55253" y="213165"/>
                  </a:lnTo>
                  <a:lnTo>
                    <a:pt x="68537" y="211627"/>
                  </a:lnTo>
                  <a:lnTo>
                    <a:pt x="91882" y="200053"/>
                  </a:lnTo>
                  <a:lnTo>
                    <a:pt x="116673" y="173104"/>
                  </a:lnTo>
                  <a:lnTo>
                    <a:pt x="141893" y="131567"/>
                  </a:lnTo>
                  <a:lnTo>
                    <a:pt x="156902" y="97985"/>
                  </a:lnTo>
                  <a:lnTo>
                    <a:pt x="175371" y="50905"/>
                  </a:lnTo>
                  <a:lnTo>
                    <a:pt x="189172" y="7883"/>
                  </a:lnTo>
                  <a:lnTo>
                    <a:pt x="189615" y="7372"/>
                  </a:lnTo>
                  <a:lnTo>
                    <a:pt x="194146" y="44785"/>
                  </a:lnTo>
                  <a:lnTo>
                    <a:pt x="202399" y="88293"/>
                  </a:lnTo>
                  <a:lnTo>
                    <a:pt x="207783" y="123203"/>
                  </a:lnTo>
                  <a:lnTo>
                    <a:pt x="214880" y="159884"/>
                  </a:lnTo>
                  <a:lnTo>
                    <a:pt x="220066" y="206123"/>
                  </a:lnTo>
                  <a:lnTo>
                    <a:pt x="224974" y="246634"/>
                  </a:lnTo>
                  <a:lnTo>
                    <a:pt x="227884" y="289652"/>
                  </a:lnTo>
                  <a:lnTo>
                    <a:pt x="2286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369">
              <a:extLst>
                <a:ext uri="{FF2B5EF4-FFF2-40B4-BE49-F238E27FC236}">
                  <a16:creationId xmlns:a16="http://schemas.microsoft.com/office/drawing/2014/main" xmlns="" id="{93B34B03-6D8E-4BF6-8580-032888EA6A8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170415" y="4445000"/>
              <a:ext cx="10936" cy="12701"/>
            </a:xfrm>
            <a:custGeom>
              <a:avLst/>
              <a:gdLst/>
              <a:ahLst/>
              <a:cxnLst/>
              <a:rect l="0" t="0" r="0" b="0"/>
              <a:pathLst>
                <a:path w="10936" h="1270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117" y="10126"/>
                  </a:lnTo>
                  <a:lnTo>
                    <a:pt x="901" y="10984"/>
                  </a:lnTo>
                  <a:lnTo>
                    <a:pt x="45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370">
              <a:extLst>
                <a:ext uri="{FF2B5EF4-FFF2-40B4-BE49-F238E27FC236}">
                  <a16:creationId xmlns:a16="http://schemas.microsoft.com/office/drawing/2014/main" xmlns="" id="{DC4A1565-7AFC-4788-A604-ED26D548B67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168650" y="4311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905">
            <a:extLst>
              <a:ext uri="{FF2B5EF4-FFF2-40B4-BE49-F238E27FC236}">
                <a16:creationId xmlns:a16="http://schemas.microsoft.com/office/drawing/2014/main" xmlns="" id="{049B8958-2B70-47CF-9D52-78CA21B0F32A}"/>
              </a:ext>
            </a:extLst>
          </p:cNvPr>
          <p:cNvGrpSpPr/>
          <p:nvPr/>
        </p:nvGrpSpPr>
        <p:grpSpPr>
          <a:xfrm>
            <a:off x="3702050" y="4146550"/>
            <a:ext cx="444501" cy="565151"/>
            <a:chOff x="3702050" y="4146550"/>
            <a:chExt cx="444501" cy="565151"/>
          </a:xfrm>
        </p:grpSpPr>
        <p:sp>
          <p:nvSpPr>
            <p:cNvPr id="121" name="SMARTInkShape-4371">
              <a:extLst>
                <a:ext uri="{FF2B5EF4-FFF2-40B4-BE49-F238E27FC236}">
                  <a16:creationId xmlns:a16="http://schemas.microsoft.com/office/drawing/2014/main" xmlns="" id="{F8714EE9-0435-4224-963A-FCAE9D0D3D0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02050" y="4178300"/>
              <a:ext cx="63501" cy="342901"/>
            </a:xfrm>
            <a:custGeom>
              <a:avLst/>
              <a:gdLst/>
              <a:ahLst/>
              <a:cxnLst/>
              <a:rect l="0" t="0" r="0" b="0"/>
              <a:pathLst>
                <a:path w="63501" h="342901">
                  <a:moveTo>
                    <a:pt x="63500" y="0"/>
                  </a:moveTo>
                  <a:lnTo>
                    <a:pt x="63500" y="0"/>
                  </a:lnTo>
                  <a:lnTo>
                    <a:pt x="58033" y="0"/>
                  </a:lnTo>
                  <a:lnTo>
                    <a:pt x="57738" y="705"/>
                  </a:lnTo>
                  <a:lnTo>
                    <a:pt x="55278" y="20980"/>
                  </a:lnTo>
                  <a:lnTo>
                    <a:pt x="52790" y="29080"/>
                  </a:lnTo>
                  <a:lnTo>
                    <a:pt x="44009" y="73828"/>
                  </a:lnTo>
                  <a:lnTo>
                    <a:pt x="39851" y="108423"/>
                  </a:lnTo>
                  <a:lnTo>
                    <a:pt x="37467" y="139910"/>
                  </a:lnTo>
                  <a:lnTo>
                    <a:pt x="31703" y="177423"/>
                  </a:lnTo>
                  <a:lnTo>
                    <a:pt x="24439" y="215733"/>
                  </a:lnTo>
                  <a:lnTo>
                    <a:pt x="17211" y="251809"/>
                  </a:lnTo>
                  <a:lnTo>
                    <a:pt x="9176" y="29450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372">
              <a:extLst>
                <a:ext uri="{FF2B5EF4-FFF2-40B4-BE49-F238E27FC236}">
                  <a16:creationId xmlns:a16="http://schemas.microsoft.com/office/drawing/2014/main" xmlns="" id="{BC55D284-8AA5-462A-A4D8-A7F3129B35F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740150" y="4146550"/>
              <a:ext cx="209551" cy="69851"/>
            </a:xfrm>
            <a:custGeom>
              <a:avLst/>
              <a:gdLst/>
              <a:ahLst/>
              <a:cxnLst/>
              <a:rect l="0" t="0" r="0" b="0"/>
              <a:pathLst>
                <a:path w="209551" h="69851">
                  <a:moveTo>
                    <a:pt x="0" y="69850"/>
                  </a:moveTo>
                  <a:lnTo>
                    <a:pt x="0" y="69850"/>
                  </a:lnTo>
                  <a:lnTo>
                    <a:pt x="705" y="55347"/>
                  </a:lnTo>
                  <a:lnTo>
                    <a:pt x="3371" y="46706"/>
                  </a:lnTo>
                  <a:lnTo>
                    <a:pt x="22322" y="30537"/>
                  </a:lnTo>
                  <a:lnTo>
                    <a:pt x="67135" y="15711"/>
                  </a:lnTo>
                  <a:lnTo>
                    <a:pt x="103215" y="8629"/>
                  </a:lnTo>
                  <a:lnTo>
                    <a:pt x="139712" y="3835"/>
                  </a:lnTo>
                  <a:lnTo>
                    <a:pt x="186349" y="113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373">
              <a:extLst>
                <a:ext uri="{FF2B5EF4-FFF2-40B4-BE49-F238E27FC236}">
                  <a16:creationId xmlns:a16="http://schemas.microsoft.com/office/drawing/2014/main" xmlns="" id="{CF4B68CA-6C60-40CE-9066-1D99CFF00FA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708400" y="4298950"/>
              <a:ext cx="196851" cy="38101"/>
            </a:xfrm>
            <a:custGeom>
              <a:avLst/>
              <a:gdLst/>
              <a:ahLst/>
              <a:cxnLst/>
              <a:rect l="0" t="0" r="0" b="0"/>
              <a:pathLst>
                <a:path w="196851" h="38101">
                  <a:moveTo>
                    <a:pt x="0" y="38100"/>
                  </a:moveTo>
                  <a:lnTo>
                    <a:pt x="0" y="38100"/>
                  </a:lnTo>
                  <a:lnTo>
                    <a:pt x="40412" y="31619"/>
                  </a:lnTo>
                  <a:lnTo>
                    <a:pt x="79344" y="22520"/>
                  </a:lnTo>
                  <a:lnTo>
                    <a:pt x="124870" y="13302"/>
                  </a:lnTo>
                  <a:lnTo>
                    <a:pt x="164859" y="591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374">
              <a:extLst>
                <a:ext uri="{FF2B5EF4-FFF2-40B4-BE49-F238E27FC236}">
                  <a16:creationId xmlns:a16="http://schemas.microsoft.com/office/drawing/2014/main" xmlns="" id="{518CD967-4C80-4601-9D72-E45CD76BD55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930650" y="4464768"/>
              <a:ext cx="96243" cy="189783"/>
            </a:xfrm>
            <a:custGeom>
              <a:avLst/>
              <a:gdLst/>
              <a:ahLst/>
              <a:cxnLst/>
              <a:rect l="0" t="0" r="0" b="0"/>
              <a:pathLst>
                <a:path w="96243" h="189783">
                  <a:moveTo>
                    <a:pt x="6350" y="56432"/>
                  </a:moveTo>
                  <a:lnTo>
                    <a:pt x="6350" y="56432"/>
                  </a:lnTo>
                  <a:lnTo>
                    <a:pt x="8232" y="68984"/>
                  </a:lnTo>
                  <a:lnTo>
                    <a:pt x="11817" y="101244"/>
                  </a:lnTo>
                  <a:lnTo>
                    <a:pt x="7557" y="148245"/>
                  </a:lnTo>
                  <a:lnTo>
                    <a:pt x="6588" y="166290"/>
                  </a:lnTo>
                  <a:lnTo>
                    <a:pt x="7069" y="120653"/>
                  </a:lnTo>
                  <a:lnTo>
                    <a:pt x="12129" y="73343"/>
                  </a:lnTo>
                  <a:lnTo>
                    <a:pt x="22252" y="30947"/>
                  </a:lnTo>
                  <a:lnTo>
                    <a:pt x="30115" y="14296"/>
                  </a:lnTo>
                  <a:lnTo>
                    <a:pt x="40196" y="4073"/>
                  </a:lnTo>
                  <a:lnTo>
                    <a:pt x="45847" y="359"/>
                  </a:lnTo>
                  <a:lnTo>
                    <a:pt x="51731" y="0"/>
                  </a:lnTo>
                  <a:lnTo>
                    <a:pt x="63914" y="5246"/>
                  </a:lnTo>
                  <a:lnTo>
                    <a:pt x="82672" y="23470"/>
                  </a:lnTo>
                  <a:lnTo>
                    <a:pt x="94894" y="53486"/>
                  </a:lnTo>
                  <a:lnTo>
                    <a:pt x="96242" y="89190"/>
                  </a:lnTo>
                  <a:lnTo>
                    <a:pt x="88165" y="112149"/>
                  </a:lnTo>
                  <a:lnTo>
                    <a:pt x="74462" y="132701"/>
                  </a:lnTo>
                  <a:lnTo>
                    <a:pt x="30101" y="169905"/>
                  </a:lnTo>
                  <a:lnTo>
                    <a:pt x="0" y="189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375">
              <a:extLst>
                <a:ext uri="{FF2B5EF4-FFF2-40B4-BE49-F238E27FC236}">
                  <a16:creationId xmlns:a16="http://schemas.microsoft.com/office/drawing/2014/main" xmlns="" id="{0DFB2D58-44AA-44B8-AE80-C9D76413EEB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51300" y="4625492"/>
              <a:ext cx="63501" cy="67159"/>
            </a:xfrm>
            <a:custGeom>
              <a:avLst/>
              <a:gdLst/>
              <a:ahLst/>
              <a:cxnLst/>
              <a:rect l="0" t="0" r="0" b="0"/>
              <a:pathLst>
                <a:path w="63501" h="671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1047" y="9779"/>
                  </a:lnTo>
                  <a:lnTo>
                    <a:pt x="44139" y="35336"/>
                  </a:lnTo>
                  <a:lnTo>
                    <a:pt x="63500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376">
              <a:extLst>
                <a:ext uri="{FF2B5EF4-FFF2-40B4-BE49-F238E27FC236}">
                  <a16:creationId xmlns:a16="http://schemas.microsoft.com/office/drawing/2014/main" xmlns="" id="{64C6CEF5-2961-49E0-94D7-DA0C3FBEF21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44950" y="4610100"/>
              <a:ext cx="101601" cy="101601"/>
            </a:xfrm>
            <a:custGeom>
              <a:avLst/>
              <a:gdLst/>
              <a:ahLst/>
              <a:cxnLst/>
              <a:rect l="0" t="0" r="0" b="0"/>
              <a:pathLst>
                <a:path w="101601" h="101601">
                  <a:moveTo>
                    <a:pt x="101600" y="0"/>
                  </a:moveTo>
                  <a:lnTo>
                    <a:pt x="101600" y="0"/>
                  </a:lnTo>
                  <a:lnTo>
                    <a:pt x="87785" y="8789"/>
                  </a:lnTo>
                  <a:lnTo>
                    <a:pt x="47706" y="5268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906">
            <a:extLst>
              <a:ext uri="{FF2B5EF4-FFF2-40B4-BE49-F238E27FC236}">
                <a16:creationId xmlns:a16="http://schemas.microsoft.com/office/drawing/2014/main" xmlns="" id="{DB7E6873-ABE8-468C-BCED-58569FC924E2}"/>
              </a:ext>
            </a:extLst>
          </p:cNvPr>
          <p:cNvGrpSpPr/>
          <p:nvPr/>
        </p:nvGrpSpPr>
        <p:grpSpPr>
          <a:xfrm>
            <a:off x="4508500" y="4346379"/>
            <a:ext cx="139701" cy="85042"/>
            <a:chOff x="4508500" y="4346379"/>
            <a:chExt cx="139701" cy="85042"/>
          </a:xfrm>
        </p:grpSpPr>
        <p:sp>
          <p:nvSpPr>
            <p:cNvPr id="128" name="SMARTInkShape-4377">
              <a:extLst>
                <a:ext uri="{FF2B5EF4-FFF2-40B4-BE49-F238E27FC236}">
                  <a16:creationId xmlns:a16="http://schemas.microsoft.com/office/drawing/2014/main" xmlns="" id="{C6F94D33-9FFA-42EB-B630-FF7CDB56186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08500" y="4346379"/>
              <a:ext cx="139701" cy="9722"/>
            </a:xfrm>
            <a:custGeom>
              <a:avLst/>
              <a:gdLst/>
              <a:ahLst/>
              <a:cxnLst/>
              <a:rect l="0" t="0" r="0" b="0"/>
              <a:pathLst>
                <a:path w="139701" h="9722">
                  <a:moveTo>
                    <a:pt x="0" y="3371"/>
                  </a:moveTo>
                  <a:lnTo>
                    <a:pt x="0" y="3371"/>
                  </a:lnTo>
                  <a:lnTo>
                    <a:pt x="38524" y="0"/>
                  </a:lnTo>
                  <a:lnTo>
                    <a:pt x="79696" y="1274"/>
                  </a:lnTo>
                  <a:lnTo>
                    <a:pt x="124189" y="7321"/>
                  </a:lnTo>
                  <a:lnTo>
                    <a:pt x="1397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378">
              <a:extLst>
                <a:ext uri="{FF2B5EF4-FFF2-40B4-BE49-F238E27FC236}">
                  <a16:creationId xmlns:a16="http://schemas.microsoft.com/office/drawing/2014/main" xmlns="" id="{C5D79E37-691B-4289-8D56-180CC1278BC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19379" y="4425950"/>
              <a:ext cx="103422" cy="5471"/>
            </a:xfrm>
            <a:custGeom>
              <a:avLst/>
              <a:gdLst/>
              <a:ahLst/>
              <a:cxnLst/>
              <a:rect l="0" t="0" r="0" b="0"/>
              <a:pathLst>
                <a:path w="103422" h="5471">
                  <a:moveTo>
                    <a:pt x="8171" y="0"/>
                  </a:moveTo>
                  <a:lnTo>
                    <a:pt x="8171" y="0"/>
                  </a:lnTo>
                  <a:lnTo>
                    <a:pt x="149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34820" y="5470"/>
                  </a:lnTo>
                  <a:lnTo>
                    <a:pt x="79959" y="1934"/>
                  </a:lnTo>
                  <a:lnTo>
                    <a:pt x="103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07">
            <a:extLst>
              <a:ext uri="{FF2B5EF4-FFF2-40B4-BE49-F238E27FC236}">
                <a16:creationId xmlns:a16="http://schemas.microsoft.com/office/drawing/2014/main" xmlns="" id="{2779325B-D57F-4447-8904-DEC6D390198B}"/>
              </a:ext>
            </a:extLst>
          </p:cNvPr>
          <p:cNvGrpSpPr/>
          <p:nvPr/>
        </p:nvGrpSpPr>
        <p:grpSpPr>
          <a:xfrm>
            <a:off x="5035550" y="4171950"/>
            <a:ext cx="438151" cy="603251"/>
            <a:chOff x="5035550" y="4171950"/>
            <a:chExt cx="438151" cy="603251"/>
          </a:xfrm>
        </p:grpSpPr>
        <p:sp>
          <p:nvSpPr>
            <p:cNvPr id="131" name="SMARTInkShape-4379">
              <a:extLst>
                <a:ext uri="{FF2B5EF4-FFF2-40B4-BE49-F238E27FC236}">
                  <a16:creationId xmlns:a16="http://schemas.microsoft.com/office/drawing/2014/main" xmlns="" id="{3F76B42C-D2DB-443D-AD93-D60A113CAE5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20853" y="4604633"/>
              <a:ext cx="52848" cy="170568"/>
            </a:xfrm>
            <a:custGeom>
              <a:avLst/>
              <a:gdLst/>
              <a:ahLst/>
              <a:cxnLst/>
              <a:rect l="0" t="0" r="0" b="0"/>
              <a:pathLst>
                <a:path w="52848" h="170568">
                  <a:moveTo>
                    <a:pt x="52847" y="5467"/>
                  </a:moveTo>
                  <a:lnTo>
                    <a:pt x="52847" y="5467"/>
                  </a:lnTo>
                  <a:lnTo>
                    <a:pt x="52847" y="0"/>
                  </a:lnTo>
                  <a:lnTo>
                    <a:pt x="52847" y="2749"/>
                  </a:lnTo>
                  <a:lnTo>
                    <a:pt x="49084" y="6141"/>
                  </a:lnTo>
                  <a:lnTo>
                    <a:pt x="6632" y="32987"/>
                  </a:lnTo>
                  <a:lnTo>
                    <a:pt x="35" y="46077"/>
                  </a:lnTo>
                  <a:lnTo>
                    <a:pt x="0" y="51590"/>
                  </a:lnTo>
                  <a:lnTo>
                    <a:pt x="8179" y="93233"/>
                  </a:lnTo>
                  <a:lnTo>
                    <a:pt x="13742" y="134713"/>
                  </a:lnTo>
                  <a:lnTo>
                    <a:pt x="8397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380">
              <a:extLst>
                <a:ext uri="{FF2B5EF4-FFF2-40B4-BE49-F238E27FC236}">
                  <a16:creationId xmlns:a16="http://schemas.microsoft.com/office/drawing/2014/main" xmlns="" id="{478C1247-1474-4B6B-B4C7-9B85FDF0A8F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59400" y="459740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0" y="0"/>
                  </a:moveTo>
                  <a:lnTo>
                    <a:pt x="0" y="0"/>
                  </a:lnTo>
                  <a:lnTo>
                    <a:pt x="27136" y="33878"/>
                  </a:lnTo>
                  <a:lnTo>
                    <a:pt x="45976" y="81296"/>
                  </a:lnTo>
                  <a:lnTo>
                    <a:pt x="508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381">
              <a:extLst>
                <a:ext uri="{FF2B5EF4-FFF2-40B4-BE49-F238E27FC236}">
                  <a16:creationId xmlns:a16="http://schemas.microsoft.com/office/drawing/2014/main" xmlns="" id="{9E0179B7-9533-469B-8C09-4892E99151A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207000" y="4449465"/>
              <a:ext cx="109105" cy="195263"/>
            </a:xfrm>
            <a:custGeom>
              <a:avLst/>
              <a:gdLst/>
              <a:ahLst/>
              <a:cxnLst/>
              <a:rect l="0" t="0" r="0" b="0"/>
              <a:pathLst>
                <a:path w="109105" h="195263">
                  <a:moveTo>
                    <a:pt x="6350" y="59035"/>
                  </a:moveTo>
                  <a:lnTo>
                    <a:pt x="6350" y="59035"/>
                  </a:lnTo>
                  <a:lnTo>
                    <a:pt x="6350" y="95663"/>
                  </a:lnTo>
                  <a:lnTo>
                    <a:pt x="10714" y="141843"/>
                  </a:lnTo>
                  <a:lnTo>
                    <a:pt x="10427" y="180023"/>
                  </a:lnTo>
                  <a:lnTo>
                    <a:pt x="7558" y="191309"/>
                  </a:lnTo>
                  <a:lnTo>
                    <a:pt x="7155" y="191668"/>
                  </a:lnTo>
                  <a:lnTo>
                    <a:pt x="6456" y="157135"/>
                  </a:lnTo>
                  <a:lnTo>
                    <a:pt x="7103" y="127330"/>
                  </a:lnTo>
                  <a:lnTo>
                    <a:pt x="9741" y="90564"/>
                  </a:lnTo>
                  <a:lnTo>
                    <a:pt x="17029" y="56350"/>
                  </a:lnTo>
                  <a:lnTo>
                    <a:pt x="27324" y="28208"/>
                  </a:lnTo>
                  <a:lnTo>
                    <a:pt x="38955" y="10997"/>
                  </a:lnTo>
                  <a:lnTo>
                    <a:pt x="51179" y="2407"/>
                  </a:lnTo>
                  <a:lnTo>
                    <a:pt x="57403" y="116"/>
                  </a:lnTo>
                  <a:lnTo>
                    <a:pt x="63669" y="0"/>
                  </a:lnTo>
                  <a:lnTo>
                    <a:pt x="76275" y="3634"/>
                  </a:lnTo>
                  <a:lnTo>
                    <a:pt x="88933" y="15598"/>
                  </a:lnTo>
                  <a:lnTo>
                    <a:pt x="100203" y="34085"/>
                  </a:lnTo>
                  <a:lnTo>
                    <a:pt x="109104" y="71555"/>
                  </a:lnTo>
                  <a:lnTo>
                    <a:pt x="108933" y="97055"/>
                  </a:lnTo>
                  <a:lnTo>
                    <a:pt x="94758" y="135211"/>
                  </a:lnTo>
                  <a:lnTo>
                    <a:pt x="69312" y="166586"/>
                  </a:lnTo>
                  <a:lnTo>
                    <a:pt x="39430" y="187014"/>
                  </a:lnTo>
                  <a:lnTo>
                    <a:pt x="14975" y="195262"/>
                  </a:lnTo>
                  <a:lnTo>
                    <a:pt x="9983" y="195008"/>
                  </a:lnTo>
                  <a:lnTo>
                    <a:pt x="6655" y="193429"/>
                  </a:lnTo>
                  <a:lnTo>
                    <a:pt x="0" y="18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382">
              <a:extLst>
                <a:ext uri="{FF2B5EF4-FFF2-40B4-BE49-F238E27FC236}">
                  <a16:creationId xmlns:a16="http://schemas.microsoft.com/office/drawing/2014/main" xmlns="" id="{BDABCC26-15B5-442F-BD1C-7D678EF9891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35550" y="4311650"/>
              <a:ext cx="171451" cy="44451"/>
            </a:xfrm>
            <a:custGeom>
              <a:avLst/>
              <a:gdLst/>
              <a:ahLst/>
              <a:cxnLst/>
              <a:rect l="0" t="0" r="0" b="0"/>
              <a:pathLst>
                <a:path w="171451" h="44451">
                  <a:moveTo>
                    <a:pt x="0" y="44450"/>
                  </a:moveTo>
                  <a:lnTo>
                    <a:pt x="0" y="44450"/>
                  </a:lnTo>
                  <a:lnTo>
                    <a:pt x="35775" y="33780"/>
                  </a:lnTo>
                  <a:lnTo>
                    <a:pt x="74461" y="23480"/>
                  </a:lnTo>
                  <a:lnTo>
                    <a:pt x="97618" y="17770"/>
                  </a:lnTo>
                  <a:lnTo>
                    <a:pt x="138636" y="789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383">
              <a:extLst>
                <a:ext uri="{FF2B5EF4-FFF2-40B4-BE49-F238E27FC236}">
                  <a16:creationId xmlns:a16="http://schemas.microsoft.com/office/drawing/2014/main" xmlns="" id="{25ED613A-29F7-4C0A-BE43-B3D5A20431E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36433" y="4171950"/>
              <a:ext cx="208668" cy="107951"/>
            </a:xfrm>
            <a:custGeom>
              <a:avLst/>
              <a:gdLst/>
              <a:ahLst/>
              <a:cxnLst/>
              <a:rect l="0" t="0" r="0" b="0"/>
              <a:pathLst>
                <a:path w="208668" h="107951">
                  <a:moveTo>
                    <a:pt x="5467" y="107950"/>
                  </a:moveTo>
                  <a:lnTo>
                    <a:pt x="5467" y="107950"/>
                  </a:lnTo>
                  <a:lnTo>
                    <a:pt x="0" y="73871"/>
                  </a:lnTo>
                  <a:lnTo>
                    <a:pt x="7035" y="60584"/>
                  </a:lnTo>
                  <a:lnTo>
                    <a:pt x="12863" y="53089"/>
                  </a:lnTo>
                  <a:lnTo>
                    <a:pt x="48031" y="32428"/>
                  </a:lnTo>
                  <a:lnTo>
                    <a:pt x="85768" y="19351"/>
                  </a:lnTo>
                  <a:lnTo>
                    <a:pt x="128645" y="8601"/>
                  </a:lnTo>
                  <a:lnTo>
                    <a:pt x="168868" y="3823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384">
              <a:extLst>
                <a:ext uri="{FF2B5EF4-FFF2-40B4-BE49-F238E27FC236}">
                  <a16:creationId xmlns:a16="http://schemas.microsoft.com/office/drawing/2014/main" xmlns="" id="{BDD8BA02-4C4C-4828-99CF-5EDA90F6F06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41900" y="4203700"/>
              <a:ext cx="31751" cy="260351"/>
            </a:xfrm>
            <a:custGeom>
              <a:avLst/>
              <a:gdLst/>
              <a:ahLst/>
              <a:cxnLst/>
              <a:rect l="0" t="0" r="0" b="0"/>
              <a:pathLst>
                <a:path w="31751" h="260351">
                  <a:moveTo>
                    <a:pt x="31750" y="0"/>
                  </a:moveTo>
                  <a:lnTo>
                    <a:pt x="31750" y="0"/>
                  </a:lnTo>
                  <a:lnTo>
                    <a:pt x="30338" y="39706"/>
                  </a:lnTo>
                  <a:lnTo>
                    <a:pt x="25008" y="75973"/>
                  </a:lnTo>
                  <a:lnTo>
                    <a:pt x="17935" y="119843"/>
                  </a:lnTo>
                  <a:lnTo>
                    <a:pt x="10793" y="166858"/>
                  </a:lnTo>
                  <a:lnTo>
                    <a:pt x="5267" y="21362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908">
            <a:extLst>
              <a:ext uri="{FF2B5EF4-FFF2-40B4-BE49-F238E27FC236}">
                <a16:creationId xmlns:a16="http://schemas.microsoft.com/office/drawing/2014/main" xmlns="" id="{E180FAEE-2F25-4C29-BDE4-A1634BC6C729}"/>
              </a:ext>
            </a:extLst>
          </p:cNvPr>
          <p:cNvGrpSpPr/>
          <p:nvPr/>
        </p:nvGrpSpPr>
        <p:grpSpPr>
          <a:xfrm>
            <a:off x="6363583" y="4392306"/>
            <a:ext cx="257316" cy="189712"/>
            <a:chOff x="6363583" y="4392306"/>
            <a:chExt cx="257316" cy="189712"/>
          </a:xfrm>
        </p:grpSpPr>
        <p:sp>
          <p:nvSpPr>
            <p:cNvPr id="138" name="SMARTInkShape-4385">
              <a:extLst>
                <a:ext uri="{FF2B5EF4-FFF2-40B4-BE49-F238E27FC236}">
                  <a16:creationId xmlns:a16="http://schemas.microsoft.com/office/drawing/2014/main" xmlns="" id="{02EFBD97-A573-48EE-B6E7-575D8790EAB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02400" y="4392306"/>
              <a:ext cx="118499" cy="189712"/>
            </a:xfrm>
            <a:custGeom>
              <a:avLst/>
              <a:gdLst/>
              <a:ahLst/>
              <a:cxnLst/>
              <a:rect l="0" t="0" r="0" b="0"/>
              <a:pathLst>
                <a:path w="118499" h="189712">
                  <a:moveTo>
                    <a:pt x="95250" y="20944"/>
                  </a:moveTo>
                  <a:lnTo>
                    <a:pt x="95250" y="20944"/>
                  </a:lnTo>
                  <a:lnTo>
                    <a:pt x="91879" y="10831"/>
                  </a:lnTo>
                  <a:lnTo>
                    <a:pt x="84579" y="3984"/>
                  </a:lnTo>
                  <a:lnTo>
                    <a:pt x="79670" y="1171"/>
                  </a:lnTo>
                  <a:lnTo>
                    <a:pt x="74985" y="0"/>
                  </a:lnTo>
                  <a:lnTo>
                    <a:pt x="66018" y="582"/>
                  </a:lnTo>
                  <a:lnTo>
                    <a:pt x="49664" y="8247"/>
                  </a:lnTo>
                  <a:lnTo>
                    <a:pt x="34785" y="22826"/>
                  </a:lnTo>
                  <a:lnTo>
                    <a:pt x="33067" y="29254"/>
                  </a:lnTo>
                  <a:lnTo>
                    <a:pt x="34922" y="43923"/>
                  </a:lnTo>
                  <a:lnTo>
                    <a:pt x="47272" y="68047"/>
                  </a:lnTo>
                  <a:lnTo>
                    <a:pt x="67707" y="89699"/>
                  </a:lnTo>
                  <a:lnTo>
                    <a:pt x="106507" y="112319"/>
                  </a:lnTo>
                  <a:lnTo>
                    <a:pt x="117422" y="126701"/>
                  </a:lnTo>
                  <a:lnTo>
                    <a:pt x="118498" y="135193"/>
                  </a:lnTo>
                  <a:lnTo>
                    <a:pt x="114049" y="154036"/>
                  </a:lnTo>
                  <a:lnTo>
                    <a:pt x="103134" y="168526"/>
                  </a:lnTo>
                  <a:lnTo>
                    <a:pt x="87465" y="178963"/>
                  </a:lnTo>
                  <a:lnTo>
                    <a:pt x="55549" y="188101"/>
                  </a:lnTo>
                  <a:lnTo>
                    <a:pt x="25553" y="189711"/>
                  </a:lnTo>
                  <a:lnTo>
                    <a:pt x="0" y="179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386">
              <a:extLst>
                <a:ext uri="{FF2B5EF4-FFF2-40B4-BE49-F238E27FC236}">
                  <a16:creationId xmlns:a16="http://schemas.microsoft.com/office/drawing/2014/main" xmlns="" id="{30BA8FB4-D86C-46FE-98CA-CEFBF3406FE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63583" y="4392742"/>
              <a:ext cx="100718" cy="167522"/>
            </a:xfrm>
            <a:custGeom>
              <a:avLst/>
              <a:gdLst/>
              <a:ahLst/>
              <a:cxnLst/>
              <a:rect l="0" t="0" r="0" b="0"/>
              <a:pathLst>
                <a:path w="100718" h="167522">
                  <a:moveTo>
                    <a:pt x="5467" y="7808"/>
                  </a:moveTo>
                  <a:lnTo>
                    <a:pt x="5467" y="7808"/>
                  </a:lnTo>
                  <a:lnTo>
                    <a:pt x="0" y="2341"/>
                  </a:lnTo>
                  <a:lnTo>
                    <a:pt x="2749" y="5090"/>
                  </a:lnTo>
                  <a:lnTo>
                    <a:pt x="20138" y="44169"/>
                  </a:lnTo>
                  <a:lnTo>
                    <a:pt x="37095" y="91489"/>
                  </a:lnTo>
                  <a:lnTo>
                    <a:pt x="50665" y="131850"/>
                  </a:lnTo>
                  <a:lnTo>
                    <a:pt x="60904" y="166944"/>
                  </a:lnTo>
                  <a:lnTo>
                    <a:pt x="62181" y="167521"/>
                  </a:lnTo>
                  <a:lnTo>
                    <a:pt x="63737" y="166494"/>
                  </a:lnTo>
                  <a:lnTo>
                    <a:pt x="65480" y="164399"/>
                  </a:lnTo>
                  <a:lnTo>
                    <a:pt x="73348" y="124843"/>
                  </a:lnTo>
                  <a:lnTo>
                    <a:pt x="79594" y="80977"/>
                  </a:lnTo>
                  <a:lnTo>
                    <a:pt x="85207" y="41247"/>
                  </a:lnTo>
                  <a:lnTo>
                    <a:pt x="87647" y="1880"/>
                  </a:lnTo>
                  <a:lnTo>
                    <a:pt x="89181" y="329"/>
                  </a:lnTo>
                  <a:lnTo>
                    <a:pt x="91616" y="0"/>
                  </a:lnTo>
                  <a:lnTo>
                    <a:pt x="100717" y="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909">
            <a:extLst>
              <a:ext uri="{FF2B5EF4-FFF2-40B4-BE49-F238E27FC236}">
                <a16:creationId xmlns:a16="http://schemas.microsoft.com/office/drawing/2014/main" xmlns="" id="{47A4FAD1-C1AB-40C0-878A-1866AA8A2104}"/>
              </a:ext>
            </a:extLst>
          </p:cNvPr>
          <p:cNvGrpSpPr/>
          <p:nvPr/>
        </p:nvGrpSpPr>
        <p:grpSpPr>
          <a:xfrm>
            <a:off x="7569200" y="4305300"/>
            <a:ext cx="327026" cy="355601"/>
            <a:chOff x="7569200" y="4305300"/>
            <a:chExt cx="327026" cy="355601"/>
          </a:xfrm>
        </p:grpSpPr>
        <p:sp>
          <p:nvSpPr>
            <p:cNvPr id="141" name="SMARTInkShape-4387">
              <a:extLst>
                <a:ext uri="{FF2B5EF4-FFF2-40B4-BE49-F238E27FC236}">
                  <a16:creationId xmlns:a16="http://schemas.microsoft.com/office/drawing/2014/main" xmlns="" id="{438BDB36-B55A-4C36-A364-E3309C004AA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86700" y="4552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388">
              <a:extLst>
                <a:ext uri="{FF2B5EF4-FFF2-40B4-BE49-F238E27FC236}">
                  <a16:creationId xmlns:a16="http://schemas.microsoft.com/office/drawing/2014/main" xmlns="" id="{C5BFBF53-95F1-4E58-B3CC-A1CCBFF8B72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886700" y="44386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389">
              <a:extLst>
                <a:ext uri="{FF2B5EF4-FFF2-40B4-BE49-F238E27FC236}">
                  <a16:creationId xmlns:a16="http://schemas.microsoft.com/office/drawing/2014/main" xmlns="" id="{58548F52-03C1-40E5-AEC4-88CFEC5894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772400" y="45339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38100" y="0"/>
                  </a:lnTo>
                  <a:lnTo>
                    <a:pt x="36688" y="17326"/>
                  </a:lnTo>
                  <a:lnTo>
                    <a:pt x="20424" y="64553"/>
                  </a:lnTo>
                  <a:lnTo>
                    <a:pt x="6809" y="105928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390">
              <a:extLst>
                <a:ext uri="{FF2B5EF4-FFF2-40B4-BE49-F238E27FC236}">
                  <a16:creationId xmlns:a16="http://schemas.microsoft.com/office/drawing/2014/main" xmlns="" id="{5E1315C1-38B1-4BF8-8F43-09C17D8E845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69200" y="4321683"/>
              <a:ext cx="183237" cy="282068"/>
            </a:xfrm>
            <a:custGeom>
              <a:avLst/>
              <a:gdLst/>
              <a:ahLst/>
              <a:cxnLst/>
              <a:rect l="0" t="0" r="0" b="0"/>
              <a:pathLst>
                <a:path w="183237" h="282068">
                  <a:moveTo>
                    <a:pt x="0" y="243967"/>
                  </a:moveTo>
                  <a:lnTo>
                    <a:pt x="0" y="243967"/>
                  </a:lnTo>
                  <a:lnTo>
                    <a:pt x="1881" y="197496"/>
                  </a:lnTo>
                  <a:lnTo>
                    <a:pt x="8838" y="158431"/>
                  </a:lnTo>
                  <a:lnTo>
                    <a:pt x="14746" y="147625"/>
                  </a:lnTo>
                  <a:lnTo>
                    <a:pt x="18297" y="143756"/>
                  </a:lnTo>
                  <a:lnTo>
                    <a:pt x="22076" y="141882"/>
                  </a:lnTo>
                  <a:lnTo>
                    <a:pt x="30037" y="141681"/>
                  </a:lnTo>
                  <a:lnTo>
                    <a:pt x="67278" y="147774"/>
                  </a:lnTo>
                  <a:lnTo>
                    <a:pt x="81407" y="144535"/>
                  </a:lnTo>
                  <a:lnTo>
                    <a:pt x="105024" y="131015"/>
                  </a:lnTo>
                  <a:lnTo>
                    <a:pt x="122172" y="116155"/>
                  </a:lnTo>
                  <a:lnTo>
                    <a:pt x="144678" y="75989"/>
                  </a:lnTo>
                  <a:lnTo>
                    <a:pt x="162712" y="30870"/>
                  </a:lnTo>
                  <a:lnTo>
                    <a:pt x="174794" y="4605"/>
                  </a:lnTo>
                  <a:lnTo>
                    <a:pt x="179521" y="0"/>
                  </a:lnTo>
                  <a:lnTo>
                    <a:pt x="181064" y="1595"/>
                  </a:lnTo>
                  <a:lnTo>
                    <a:pt x="183236" y="20145"/>
                  </a:lnTo>
                  <a:lnTo>
                    <a:pt x="183173" y="61546"/>
                  </a:lnTo>
                  <a:lnTo>
                    <a:pt x="180657" y="98215"/>
                  </a:lnTo>
                  <a:lnTo>
                    <a:pt x="173425" y="139912"/>
                  </a:lnTo>
                  <a:lnTo>
                    <a:pt x="164567" y="181493"/>
                  </a:lnTo>
                  <a:lnTo>
                    <a:pt x="158277" y="216436"/>
                  </a:lnTo>
                  <a:lnTo>
                    <a:pt x="150771" y="257133"/>
                  </a:lnTo>
                  <a:lnTo>
                    <a:pt x="146050" y="282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391">
              <a:extLst>
                <a:ext uri="{FF2B5EF4-FFF2-40B4-BE49-F238E27FC236}">
                  <a16:creationId xmlns:a16="http://schemas.microsoft.com/office/drawing/2014/main" xmlns="" id="{F2125879-CB10-42A5-A39B-05AF5A216C0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581900" y="4305300"/>
              <a:ext cx="24723" cy="279401"/>
            </a:xfrm>
            <a:custGeom>
              <a:avLst/>
              <a:gdLst/>
              <a:ahLst/>
              <a:cxnLst/>
              <a:rect l="0" t="0" r="0" b="0"/>
              <a:pathLst>
                <a:path w="24723" h="2794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13815" y="9408"/>
                  </a:lnTo>
                  <a:lnTo>
                    <a:pt x="17676" y="16855"/>
                  </a:lnTo>
                  <a:lnTo>
                    <a:pt x="21967" y="47708"/>
                  </a:lnTo>
                  <a:lnTo>
                    <a:pt x="23874" y="88231"/>
                  </a:lnTo>
                  <a:lnTo>
                    <a:pt x="24722" y="129760"/>
                  </a:lnTo>
                  <a:lnTo>
                    <a:pt x="21336" y="171736"/>
                  </a:lnTo>
                  <a:lnTo>
                    <a:pt x="15127" y="211793"/>
                  </a:lnTo>
                  <a:lnTo>
                    <a:pt x="5109" y="257173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910">
            <a:extLst>
              <a:ext uri="{FF2B5EF4-FFF2-40B4-BE49-F238E27FC236}">
                <a16:creationId xmlns:a16="http://schemas.microsoft.com/office/drawing/2014/main" xmlns="" id="{5D131BE5-5C0C-4107-B1C4-003992EF2577}"/>
              </a:ext>
            </a:extLst>
          </p:cNvPr>
          <p:cNvGrpSpPr/>
          <p:nvPr/>
        </p:nvGrpSpPr>
        <p:grpSpPr>
          <a:xfrm>
            <a:off x="8343900" y="4337050"/>
            <a:ext cx="406401" cy="584201"/>
            <a:chOff x="8343900" y="4337050"/>
            <a:chExt cx="406401" cy="584201"/>
          </a:xfrm>
        </p:grpSpPr>
        <p:sp>
          <p:nvSpPr>
            <p:cNvPr id="147" name="SMARTInkShape-4392">
              <a:extLst>
                <a:ext uri="{FF2B5EF4-FFF2-40B4-BE49-F238E27FC236}">
                  <a16:creationId xmlns:a16="http://schemas.microsoft.com/office/drawing/2014/main" xmlns="" id="{65557E9B-4825-4411-B748-7A45CE1430B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661399" y="4806950"/>
              <a:ext cx="44452" cy="107951"/>
            </a:xfrm>
            <a:custGeom>
              <a:avLst/>
              <a:gdLst/>
              <a:ahLst/>
              <a:cxnLst/>
              <a:rect l="0" t="0" r="0" b="0"/>
              <a:pathLst>
                <a:path w="44452" h="1079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18298" y="51085"/>
                  </a:lnTo>
                  <a:lnTo>
                    <a:pt x="33254" y="91246"/>
                  </a:lnTo>
                  <a:lnTo>
                    <a:pt x="4445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393">
              <a:extLst>
                <a:ext uri="{FF2B5EF4-FFF2-40B4-BE49-F238E27FC236}">
                  <a16:creationId xmlns:a16="http://schemas.microsoft.com/office/drawing/2014/main" xmlns="" id="{44A538CA-ACB7-4DFD-86E2-70D8786C6A5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616950" y="4826000"/>
              <a:ext cx="133351" cy="95251"/>
            </a:xfrm>
            <a:custGeom>
              <a:avLst/>
              <a:gdLst/>
              <a:ahLst/>
              <a:cxnLst/>
              <a:rect l="0" t="0" r="0" b="0"/>
              <a:pathLst>
                <a:path w="133351" h="95251">
                  <a:moveTo>
                    <a:pt x="133350" y="0"/>
                  </a:moveTo>
                  <a:lnTo>
                    <a:pt x="133350" y="0"/>
                  </a:lnTo>
                  <a:lnTo>
                    <a:pt x="126608" y="0"/>
                  </a:lnTo>
                  <a:lnTo>
                    <a:pt x="119535" y="3763"/>
                  </a:lnTo>
                  <a:lnTo>
                    <a:pt x="80718" y="36401"/>
                  </a:lnTo>
                  <a:lnTo>
                    <a:pt x="34759" y="7163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394">
              <a:extLst>
                <a:ext uri="{FF2B5EF4-FFF2-40B4-BE49-F238E27FC236}">
                  <a16:creationId xmlns:a16="http://schemas.microsoft.com/office/drawing/2014/main" xmlns="" id="{2403E388-906F-4EDF-BB50-DB9DD6013FE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77250" y="4599911"/>
              <a:ext cx="149770" cy="250314"/>
            </a:xfrm>
            <a:custGeom>
              <a:avLst/>
              <a:gdLst/>
              <a:ahLst/>
              <a:cxnLst/>
              <a:rect l="0" t="0" r="0" b="0"/>
              <a:pathLst>
                <a:path w="149770" h="250314">
                  <a:moveTo>
                    <a:pt x="57150" y="29239"/>
                  </a:moveTo>
                  <a:lnTo>
                    <a:pt x="57150" y="29239"/>
                  </a:lnTo>
                  <a:lnTo>
                    <a:pt x="52124" y="67539"/>
                  </a:lnTo>
                  <a:lnTo>
                    <a:pt x="47429" y="114905"/>
                  </a:lnTo>
                  <a:lnTo>
                    <a:pt x="40835" y="153391"/>
                  </a:lnTo>
                  <a:lnTo>
                    <a:pt x="29895" y="200002"/>
                  </a:lnTo>
                  <a:lnTo>
                    <a:pt x="21401" y="228619"/>
                  </a:lnTo>
                  <a:lnTo>
                    <a:pt x="20617" y="229892"/>
                  </a:lnTo>
                  <a:lnTo>
                    <a:pt x="19514" y="214829"/>
                  </a:lnTo>
                  <a:lnTo>
                    <a:pt x="32672" y="171169"/>
                  </a:lnTo>
                  <a:lnTo>
                    <a:pt x="42978" y="131595"/>
                  </a:lnTo>
                  <a:lnTo>
                    <a:pt x="54379" y="88842"/>
                  </a:lnTo>
                  <a:lnTo>
                    <a:pt x="71206" y="46322"/>
                  </a:lnTo>
                  <a:lnTo>
                    <a:pt x="93769" y="6314"/>
                  </a:lnTo>
                  <a:lnTo>
                    <a:pt x="100612" y="1255"/>
                  </a:lnTo>
                  <a:lnTo>
                    <a:pt x="107292" y="0"/>
                  </a:lnTo>
                  <a:lnTo>
                    <a:pt x="113861" y="1279"/>
                  </a:lnTo>
                  <a:lnTo>
                    <a:pt x="119652" y="7778"/>
                  </a:lnTo>
                  <a:lnTo>
                    <a:pt x="134544" y="43890"/>
                  </a:lnTo>
                  <a:lnTo>
                    <a:pt x="146482" y="91043"/>
                  </a:lnTo>
                  <a:lnTo>
                    <a:pt x="149769" y="126557"/>
                  </a:lnTo>
                  <a:lnTo>
                    <a:pt x="143705" y="159745"/>
                  </a:lnTo>
                  <a:lnTo>
                    <a:pt x="138136" y="175510"/>
                  </a:lnTo>
                  <a:lnTo>
                    <a:pt x="113135" y="204314"/>
                  </a:lnTo>
                  <a:lnTo>
                    <a:pt x="66917" y="236805"/>
                  </a:lnTo>
                  <a:lnTo>
                    <a:pt x="41029" y="247785"/>
                  </a:lnTo>
                  <a:lnTo>
                    <a:pt x="20117" y="250313"/>
                  </a:lnTo>
                  <a:lnTo>
                    <a:pt x="13411" y="247883"/>
                  </a:lnTo>
                  <a:lnTo>
                    <a:pt x="8941" y="243440"/>
                  </a:lnTo>
                  <a:lnTo>
                    <a:pt x="0" y="22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395">
              <a:extLst>
                <a:ext uri="{FF2B5EF4-FFF2-40B4-BE49-F238E27FC236}">
                  <a16:creationId xmlns:a16="http://schemas.microsoft.com/office/drawing/2014/main" xmlns="" id="{678CA175-B607-4631-BEC1-EC95FE1F038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62558" y="4464050"/>
              <a:ext cx="209943" cy="11818"/>
            </a:xfrm>
            <a:custGeom>
              <a:avLst/>
              <a:gdLst/>
              <a:ahLst/>
              <a:cxnLst/>
              <a:rect l="0" t="0" r="0" b="0"/>
              <a:pathLst>
                <a:path w="209943" h="11818">
                  <a:moveTo>
                    <a:pt x="6742" y="6350"/>
                  </a:moveTo>
                  <a:lnTo>
                    <a:pt x="6742" y="6350"/>
                  </a:lnTo>
                  <a:lnTo>
                    <a:pt x="0" y="9721"/>
                  </a:lnTo>
                  <a:lnTo>
                    <a:pt x="836" y="10714"/>
                  </a:lnTo>
                  <a:lnTo>
                    <a:pt x="9291" y="11817"/>
                  </a:lnTo>
                  <a:lnTo>
                    <a:pt x="46773" y="9067"/>
                  </a:lnTo>
                  <a:lnTo>
                    <a:pt x="85917" y="5676"/>
                  </a:lnTo>
                  <a:lnTo>
                    <a:pt x="129421" y="2523"/>
                  </a:lnTo>
                  <a:lnTo>
                    <a:pt x="169921" y="1121"/>
                  </a:lnTo>
                  <a:lnTo>
                    <a:pt x="209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396">
              <a:extLst>
                <a:ext uri="{FF2B5EF4-FFF2-40B4-BE49-F238E27FC236}">
                  <a16:creationId xmlns:a16="http://schemas.microsoft.com/office/drawing/2014/main" xmlns="" id="{1C2ADEDC-D728-4A56-8127-DE59F76D4C3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365929" y="4337050"/>
              <a:ext cx="206572" cy="95251"/>
            </a:xfrm>
            <a:custGeom>
              <a:avLst/>
              <a:gdLst/>
              <a:ahLst/>
              <a:cxnLst/>
              <a:rect l="0" t="0" r="0" b="0"/>
              <a:pathLst>
                <a:path w="20657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85137"/>
                  </a:lnTo>
                  <a:lnTo>
                    <a:pt x="226" y="74527"/>
                  </a:lnTo>
                  <a:lnTo>
                    <a:pt x="1274" y="68735"/>
                  </a:lnTo>
                  <a:lnTo>
                    <a:pt x="12863" y="50469"/>
                  </a:lnTo>
                  <a:lnTo>
                    <a:pt x="53299" y="28281"/>
                  </a:lnTo>
                  <a:lnTo>
                    <a:pt x="92118" y="15862"/>
                  </a:lnTo>
                  <a:lnTo>
                    <a:pt x="133125" y="7050"/>
                  </a:lnTo>
                  <a:lnTo>
                    <a:pt x="170166" y="3133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397">
              <a:extLst>
                <a:ext uri="{FF2B5EF4-FFF2-40B4-BE49-F238E27FC236}">
                  <a16:creationId xmlns:a16="http://schemas.microsoft.com/office/drawing/2014/main" xmlns="" id="{F86D0AAC-7E4F-4909-9FC3-82BCDCBD0FE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343900" y="4370565"/>
              <a:ext cx="28885" cy="315736"/>
            </a:xfrm>
            <a:custGeom>
              <a:avLst/>
              <a:gdLst/>
              <a:ahLst/>
              <a:cxnLst/>
              <a:rect l="0" t="0" r="0" b="0"/>
              <a:pathLst>
                <a:path w="28885" h="315736">
                  <a:moveTo>
                    <a:pt x="19050" y="10935"/>
                  </a:moveTo>
                  <a:lnTo>
                    <a:pt x="19050" y="10935"/>
                  </a:lnTo>
                  <a:lnTo>
                    <a:pt x="24517" y="0"/>
                  </a:lnTo>
                  <a:lnTo>
                    <a:pt x="28884" y="37598"/>
                  </a:lnTo>
                  <a:lnTo>
                    <a:pt x="27418" y="77113"/>
                  </a:lnTo>
                  <a:lnTo>
                    <a:pt x="22534" y="122898"/>
                  </a:lnTo>
                  <a:lnTo>
                    <a:pt x="16366" y="170057"/>
                  </a:lnTo>
                  <a:lnTo>
                    <a:pt x="11271" y="214535"/>
                  </a:lnTo>
                  <a:lnTo>
                    <a:pt x="8537" y="250296"/>
                  </a:lnTo>
                  <a:lnTo>
                    <a:pt x="3411" y="297635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911">
            <a:extLst>
              <a:ext uri="{FF2B5EF4-FFF2-40B4-BE49-F238E27FC236}">
                <a16:creationId xmlns:a16="http://schemas.microsoft.com/office/drawing/2014/main" xmlns="" id="{8ADEDBE6-1283-4157-A973-C54B9F5C1AFD}"/>
              </a:ext>
            </a:extLst>
          </p:cNvPr>
          <p:cNvGrpSpPr/>
          <p:nvPr/>
        </p:nvGrpSpPr>
        <p:grpSpPr>
          <a:xfrm>
            <a:off x="8999093" y="4357865"/>
            <a:ext cx="271908" cy="391936"/>
            <a:chOff x="8999093" y="4357865"/>
            <a:chExt cx="271908" cy="391936"/>
          </a:xfrm>
        </p:grpSpPr>
        <p:sp>
          <p:nvSpPr>
            <p:cNvPr id="154" name="SMARTInkShape-4398">
              <a:extLst>
                <a:ext uri="{FF2B5EF4-FFF2-40B4-BE49-F238E27FC236}">
                  <a16:creationId xmlns:a16="http://schemas.microsoft.com/office/drawing/2014/main" xmlns="" id="{4D8D92E2-EF4F-4550-A7A3-2548F0B7C22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99093" y="4527550"/>
              <a:ext cx="265558" cy="19051"/>
            </a:xfrm>
            <a:custGeom>
              <a:avLst/>
              <a:gdLst/>
              <a:ahLst/>
              <a:cxnLst/>
              <a:rect l="0" t="0" r="0" b="0"/>
              <a:pathLst>
                <a:path w="265558" h="19051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39323" y="4364"/>
                  </a:lnTo>
                  <a:lnTo>
                    <a:pt x="72110" y="5467"/>
                  </a:lnTo>
                  <a:lnTo>
                    <a:pt x="115845" y="7839"/>
                  </a:lnTo>
                  <a:lnTo>
                    <a:pt x="163034" y="11245"/>
                  </a:lnTo>
                  <a:lnTo>
                    <a:pt x="205175" y="15111"/>
                  </a:lnTo>
                  <a:lnTo>
                    <a:pt x="251435" y="18272"/>
                  </a:lnTo>
                  <a:lnTo>
                    <a:pt x="2655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399">
              <a:extLst>
                <a:ext uri="{FF2B5EF4-FFF2-40B4-BE49-F238E27FC236}">
                  <a16:creationId xmlns:a16="http://schemas.microsoft.com/office/drawing/2014/main" xmlns="" id="{012868EA-3B76-439A-9067-5E406F1C83D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13299" y="4603750"/>
              <a:ext cx="245002" cy="24776"/>
            </a:xfrm>
            <a:custGeom>
              <a:avLst/>
              <a:gdLst/>
              <a:ahLst/>
              <a:cxnLst/>
              <a:rect l="0" t="0" r="0" b="0"/>
              <a:pathLst>
                <a:path w="245002" h="24776">
                  <a:moveTo>
                    <a:pt x="16401" y="6350"/>
                  </a:moveTo>
                  <a:lnTo>
                    <a:pt x="16401" y="6350"/>
                  </a:lnTo>
                  <a:lnTo>
                    <a:pt x="3309" y="15784"/>
                  </a:lnTo>
                  <a:lnTo>
                    <a:pt x="0" y="20656"/>
                  </a:lnTo>
                  <a:lnTo>
                    <a:pt x="2644" y="22237"/>
                  </a:lnTo>
                  <a:lnTo>
                    <a:pt x="39762" y="24775"/>
                  </a:lnTo>
                  <a:lnTo>
                    <a:pt x="74056" y="23711"/>
                  </a:lnTo>
                  <a:lnTo>
                    <a:pt x="117520" y="18535"/>
                  </a:lnTo>
                  <a:lnTo>
                    <a:pt x="159416" y="13411"/>
                  </a:lnTo>
                  <a:lnTo>
                    <a:pt x="195674" y="8782"/>
                  </a:lnTo>
                  <a:lnTo>
                    <a:pt x="245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00">
              <a:extLst>
                <a:ext uri="{FF2B5EF4-FFF2-40B4-BE49-F238E27FC236}">
                  <a16:creationId xmlns:a16="http://schemas.microsoft.com/office/drawing/2014/main" xmlns="" id="{3871F096-8F99-47E1-839F-CF2E3B38478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061450" y="4357865"/>
              <a:ext cx="209551" cy="391936"/>
            </a:xfrm>
            <a:custGeom>
              <a:avLst/>
              <a:gdLst/>
              <a:ahLst/>
              <a:cxnLst/>
              <a:rect l="0" t="0" r="0" b="0"/>
              <a:pathLst>
                <a:path w="209551" h="391936">
                  <a:moveTo>
                    <a:pt x="209550" y="10935"/>
                  </a:moveTo>
                  <a:lnTo>
                    <a:pt x="209550" y="10935"/>
                  </a:lnTo>
                  <a:lnTo>
                    <a:pt x="209549" y="0"/>
                  </a:lnTo>
                  <a:lnTo>
                    <a:pt x="208845" y="117"/>
                  </a:lnTo>
                  <a:lnTo>
                    <a:pt x="206179" y="2129"/>
                  </a:lnTo>
                  <a:lnTo>
                    <a:pt x="187168" y="37339"/>
                  </a:lnTo>
                  <a:lnTo>
                    <a:pt x="170205" y="70883"/>
                  </a:lnTo>
                  <a:lnTo>
                    <a:pt x="147142" y="114954"/>
                  </a:lnTo>
                  <a:lnTo>
                    <a:pt x="134078" y="139548"/>
                  </a:lnTo>
                  <a:lnTo>
                    <a:pt x="119724" y="164410"/>
                  </a:lnTo>
                  <a:lnTo>
                    <a:pt x="104510" y="189452"/>
                  </a:lnTo>
                  <a:lnTo>
                    <a:pt x="88723" y="214613"/>
                  </a:lnTo>
                  <a:lnTo>
                    <a:pt x="74671" y="239148"/>
                  </a:lnTo>
                  <a:lnTo>
                    <a:pt x="61775" y="263266"/>
                  </a:lnTo>
                  <a:lnTo>
                    <a:pt x="39450" y="307232"/>
                  </a:lnTo>
                  <a:lnTo>
                    <a:pt x="16393" y="353668"/>
                  </a:lnTo>
                  <a:lnTo>
                    <a:pt x="0" y="39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912">
            <a:extLst>
              <a:ext uri="{FF2B5EF4-FFF2-40B4-BE49-F238E27FC236}">
                <a16:creationId xmlns:a16="http://schemas.microsoft.com/office/drawing/2014/main" xmlns="" id="{4532391D-2E6D-433B-947C-1E70BB48EFC2}"/>
              </a:ext>
            </a:extLst>
          </p:cNvPr>
          <p:cNvGrpSpPr/>
          <p:nvPr/>
        </p:nvGrpSpPr>
        <p:grpSpPr>
          <a:xfrm>
            <a:off x="9563100" y="4368800"/>
            <a:ext cx="469901" cy="622301"/>
            <a:chOff x="9563100" y="4368800"/>
            <a:chExt cx="469901" cy="622301"/>
          </a:xfrm>
        </p:grpSpPr>
        <p:sp>
          <p:nvSpPr>
            <p:cNvPr id="158" name="SMARTInkShape-4401">
              <a:extLst>
                <a:ext uri="{FF2B5EF4-FFF2-40B4-BE49-F238E27FC236}">
                  <a16:creationId xmlns:a16="http://schemas.microsoft.com/office/drawing/2014/main" xmlns="" id="{83B9CDC8-6625-4D77-BB9F-E835AC77073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906000" y="48387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6" y="18951"/>
                  </a:lnTo>
                  <a:lnTo>
                    <a:pt x="28239" y="43725"/>
                  </a:lnTo>
                  <a:lnTo>
                    <a:pt x="317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02">
              <a:extLst>
                <a:ext uri="{FF2B5EF4-FFF2-40B4-BE49-F238E27FC236}">
                  <a16:creationId xmlns:a16="http://schemas.microsoft.com/office/drawing/2014/main" xmlns="" id="{D2950986-440A-4E22-A82D-17094FB4715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728200" y="4612495"/>
              <a:ext cx="168544" cy="243498"/>
            </a:xfrm>
            <a:custGeom>
              <a:avLst/>
              <a:gdLst/>
              <a:ahLst/>
              <a:cxnLst/>
              <a:rect l="0" t="0" r="0" b="0"/>
              <a:pathLst>
                <a:path w="168544" h="243498">
                  <a:moveTo>
                    <a:pt x="31750" y="73805"/>
                  </a:moveTo>
                  <a:lnTo>
                    <a:pt x="31750" y="73805"/>
                  </a:lnTo>
                  <a:lnTo>
                    <a:pt x="19540" y="113804"/>
                  </a:lnTo>
                  <a:lnTo>
                    <a:pt x="14726" y="150567"/>
                  </a:lnTo>
                  <a:lnTo>
                    <a:pt x="9929" y="191642"/>
                  </a:lnTo>
                  <a:lnTo>
                    <a:pt x="4940" y="238125"/>
                  </a:lnTo>
                  <a:lnTo>
                    <a:pt x="2901" y="243497"/>
                  </a:lnTo>
                  <a:lnTo>
                    <a:pt x="15870" y="210817"/>
                  </a:lnTo>
                  <a:lnTo>
                    <a:pt x="28689" y="177503"/>
                  </a:lnTo>
                  <a:lnTo>
                    <a:pt x="44501" y="136826"/>
                  </a:lnTo>
                  <a:lnTo>
                    <a:pt x="63287" y="92877"/>
                  </a:lnTo>
                  <a:lnTo>
                    <a:pt x="83396" y="56882"/>
                  </a:lnTo>
                  <a:lnTo>
                    <a:pt x="118308" y="9392"/>
                  </a:lnTo>
                  <a:lnTo>
                    <a:pt x="124733" y="4052"/>
                  </a:lnTo>
                  <a:lnTo>
                    <a:pt x="130428" y="1197"/>
                  </a:lnTo>
                  <a:lnTo>
                    <a:pt x="135635" y="0"/>
                  </a:lnTo>
                  <a:lnTo>
                    <a:pt x="141223" y="2024"/>
                  </a:lnTo>
                  <a:lnTo>
                    <a:pt x="153077" y="11798"/>
                  </a:lnTo>
                  <a:lnTo>
                    <a:pt x="161638" y="31195"/>
                  </a:lnTo>
                  <a:lnTo>
                    <a:pt x="168543" y="71763"/>
                  </a:lnTo>
                  <a:lnTo>
                    <a:pt x="168041" y="103942"/>
                  </a:lnTo>
                  <a:lnTo>
                    <a:pt x="160762" y="139410"/>
                  </a:lnTo>
                  <a:lnTo>
                    <a:pt x="141394" y="184966"/>
                  </a:lnTo>
                  <a:lnTo>
                    <a:pt x="107668" y="218533"/>
                  </a:lnTo>
                  <a:lnTo>
                    <a:pt x="63024" y="236240"/>
                  </a:lnTo>
                  <a:lnTo>
                    <a:pt x="15403" y="239110"/>
                  </a:lnTo>
                  <a:lnTo>
                    <a:pt x="3787" y="238996"/>
                  </a:lnTo>
                  <a:lnTo>
                    <a:pt x="1114" y="238260"/>
                  </a:lnTo>
                  <a:lnTo>
                    <a:pt x="36" y="237064"/>
                  </a:lnTo>
                  <a:lnTo>
                    <a:pt x="0" y="232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403">
              <a:extLst>
                <a:ext uri="{FF2B5EF4-FFF2-40B4-BE49-F238E27FC236}">
                  <a16:creationId xmlns:a16="http://schemas.microsoft.com/office/drawing/2014/main" xmlns="" id="{B63BBA6B-EF45-4B90-A092-12899776935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605774" y="4470400"/>
              <a:ext cx="192277" cy="30814"/>
            </a:xfrm>
            <a:custGeom>
              <a:avLst/>
              <a:gdLst/>
              <a:ahLst/>
              <a:cxnLst/>
              <a:rect l="0" t="0" r="0" b="0"/>
              <a:pathLst>
                <a:path w="192277" h="30814">
                  <a:moveTo>
                    <a:pt x="14476" y="12700"/>
                  </a:moveTo>
                  <a:lnTo>
                    <a:pt x="14476" y="12700"/>
                  </a:lnTo>
                  <a:lnTo>
                    <a:pt x="170" y="27006"/>
                  </a:lnTo>
                  <a:lnTo>
                    <a:pt x="0" y="28587"/>
                  </a:lnTo>
                  <a:lnTo>
                    <a:pt x="1298" y="29641"/>
                  </a:lnTo>
                  <a:lnTo>
                    <a:pt x="9324" y="30813"/>
                  </a:lnTo>
                  <a:lnTo>
                    <a:pt x="54615" y="27802"/>
                  </a:lnTo>
                  <a:lnTo>
                    <a:pt x="88054" y="22234"/>
                  </a:lnTo>
                  <a:lnTo>
                    <a:pt x="124083" y="17407"/>
                  </a:lnTo>
                  <a:lnTo>
                    <a:pt x="166583" y="7353"/>
                  </a:lnTo>
                  <a:lnTo>
                    <a:pt x="192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404">
              <a:extLst>
                <a:ext uri="{FF2B5EF4-FFF2-40B4-BE49-F238E27FC236}">
                  <a16:creationId xmlns:a16="http://schemas.microsoft.com/office/drawing/2014/main" xmlns="" id="{9ADD61E5-2349-4229-A264-A592AEA3B6D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614783" y="4368800"/>
              <a:ext cx="164218" cy="76201"/>
            </a:xfrm>
            <a:custGeom>
              <a:avLst/>
              <a:gdLst/>
              <a:ahLst/>
              <a:cxnLst/>
              <a:rect l="0" t="0" r="0" b="0"/>
              <a:pathLst>
                <a:path w="164218" h="76201">
                  <a:moveTo>
                    <a:pt x="5467" y="76200"/>
                  </a:moveTo>
                  <a:lnTo>
                    <a:pt x="5467" y="76200"/>
                  </a:lnTo>
                  <a:lnTo>
                    <a:pt x="0" y="47589"/>
                  </a:lnTo>
                  <a:lnTo>
                    <a:pt x="2527" y="42309"/>
                  </a:lnTo>
                  <a:lnTo>
                    <a:pt x="12862" y="30799"/>
                  </a:lnTo>
                  <a:lnTo>
                    <a:pt x="48031" y="15789"/>
                  </a:lnTo>
                  <a:lnTo>
                    <a:pt x="80124" y="866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05">
              <a:extLst>
                <a:ext uri="{FF2B5EF4-FFF2-40B4-BE49-F238E27FC236}">
                  <a16:creationId xmlns:a16="http://schemas.microsoft.com/office/drawing/2014/main" xmlns="" id="{26107AB1-D71B-4258-8EE8-06D4FE97FA8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563100" y="4396892"/>
              <a:ext cx="50801" cy="302109"/>
            </a:xfrm>
            <a:custGeom>
              <a:avLst/>
              <a:gdLst/>
              <a:ahLst/>
              <a:cxnLst/>
              <a:rect l="0" t="0" r="0" b="0"/>
              <a:pathLst>
                <a:path w="50801" h="302109">
                  <a:moveTo>
                    <a:pt x="50800" y="3658"/>
                  </a:moveTo>
                  <a:lnTo>
                    <a:pt x="50800" y="3658"/>
                  </a:lnTo>
                  <a:lnTo>
                    <a:pt x="47429" y="287"/>
                  </a:lnTo>
                  <a:lnTo>
                    <a:pt x="45731" y="0"/>
                  </a:lnTo>
                  <a:lnTo>
                    <a:pt x="43893" y="513"/>
                  </a:lnTo>
                  <a:lnTo>
                    <a:pt x="41962" y="1562"/>
                  </a:lnTo>
                  <a:lnTo>
                    <a:pt x="29429" y="45917"/>
                  </a:lnTo>
                  <a:lnTo>
                    <a:pt x="24133" y="84293"/>
                  </a:lnTo>
                  <a:lnTo>
                    <a:pt x="21309" y="129102"/>
                  </a:lnTo>
                  <a:lnTo>
                    <a:pt x="19348" y="175122"/>
                  </a:lnTo>
                  <a:lnTo>
                    <a:pt x="16125" y="216742"/>
                  </a:lnTo>
                  <a:lnTo>
                    <a:pt x="10459" y="252643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406">
              <a:extLst>
                <a:ext uri="{FF2B5EF4-FFF2-40B4-BE49-F238E27FC236}">
                  <a16:creationId xmlns:a16="http://schemas.microsoft.com/office/drawing/2014/main" xmlns="" id="{5E40FA21-B2B9-4C93-BFEA-4E005E8E51A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939558" y="4820533"/>
              <a:ext cx="93443" cy="170568"/>
            </a:xfrm>
            <a:custGeom>
              <a:avLst/>
              <a:gdLst/>
              <a:ahLst/>
              <a:cxnLst/>
              <a:rect l="0" t="0" r="0" b="0"/>
              <a:pathLst>
                <a:path w="93443" h="170568">
                  <a:moveTo>
                    <a:pt x="93442" y="5467"/>
                  </a:moveTo>
                  <a:lnTo>
                    <a:pt x="93442" y="5467"/>
                  </a:lnTo>
                  <a:lnTo>
                    <a:pt x="93442" y="0"/>
                  </a:lnTo>
                  <a:lnTo>
                    <a:pt x="47891" y="38215"/>
                  </a:lnTo>
                  <a:lnTo>
                    <a:pt x="15093" y="69099"/>
                  </a:lnTo>
                  <a:lnTo>
                    <a:pt x="4298" y="88056"/>
                  </a:lnTo>
                  <a:lnTo>
                    <a:pt x="0" y="107078"/>
                  </a:lnTo>
                  <a:lnTo>
                    <a:pt x="877" y="117890"/>
                  </a:lnTo>
                  <a:lnTo>
                    <a:pt x="13166" y="154758"/>
                  </a:lnTo>
                  <a:lnTo>
                    <a:pt x="23592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4642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913">
            <a:extLst>
              <a:ext uri="{FF2B5EF4-FFF2-40B4-BE49-F238E27FC236}">
                <a16:creationId xmlns:a16="http://schemas.microsoft.com/office/drawing/2014/main" xmlns="" id="{AFA89888-44B9-4E14-92D9-C44E73D0059E}"/>
              </a:ext>
            </a:extLst>
          </p:cNvPr>
          <p:cNvGrpSpPr/>
          <p:nvPr/>
        </p:nvGrpSpPr>
        <p:grpSpPr>
          <a:xfrm>
            <a:off x="2675149" y="852044"/>
            <a:ext cx="4906752" cy="3675507"/>
            <a:chOff x="2675149" y="852044"/>
            <a:chExt cx="4906752" cy="3675507"/>
          </a:xfrm>
        </p:grpSpPr>
        <p:sp>
          <p:nvSpPr>
            <p:cNvPr id="2" name="SMARTInkShape-4407">
              <a:extLst>
                <a:ext uri="{FF2B5EF4-FFF2-40B4-BE49-F238E27FC236}">
                  <a16:creationId xmlns:a16="http://schemas.microsoft.com/office/drawing/2014/main" xmlns="" id="{8BF15269-2958-4046-BE1B-34296FDB03F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762250" y="3994802"/>
              <a:ext cx="4819651" cy="204776"/>
            </a:xfrm>
            <a:custGeom>
              <a:avLst/>
              <a:gdLst/>
              <a:ahLst/>
              <a:cxnLst/>
              <a:rect l="0" t="0" r="0" b="0"/>
              <a:pathLst>
                <a:path w="4819651" h="204776">
                  <a:moveTo>
                    <a:pt x="0" y="189848"/>
                  </a:moveTo>
                  <a:lnTo>
                    <a:pt x="0" y="189848"/>
                  </a:lnTo>
                  <a:lnTo>
                    <a:pt x="3371" y="193219"/>
                  </a:lnTo>
                  <a:lnTo>
                    <a:pt x="40412" y="200679"/>
                  </a:lnTo>
                  <a:lnTo>
                    <a:pt x="79344" y="204775"/>
                  </a:lnTo>
                  <a:lnTo>
                    <a:pt x="105813" y="204032"/>
                  </a:lnTo>
                  <a:lnTo>
                    <a:pt x="136159" y="201421"/>
                  </a:lnTo>
                  <a:lnTo>
                    <a:pt x="169089" y="197563"/>
                  </a:lnTo>
                  <a:lnTo>
                    <a:pt x="210799" y="193581"/>
                  </a:lnTo>
                  <a:lnTo>
                    <a:pt x="258360" y="189514"/>
                  </a:lnTo>
                  <a:lnTo>
                    <a:pt x="309824" y="185392"/>
                  </a:lnTo>
                  <a:lnTo>
                    <a:pt x="368121" y="179822"/>
                  </a:lnTo>
                  <a:lnTo>
                    <a:pt x="430975" y="173286"/>
                  </a:lnTo>
                  <a:lnTo>
                    <a:pt x="496867" y="166107"/>
                  </a:lnTo>
                  <a:lnTo>
                    <a:pt x="570428" y="157793"/>
                  </a:lnTo>
                  <a:lnTo>
                    <a:pt x="649102" y="148722"/>
                  </a:lnTo>
                  <a:lnTo>
                    <a:pt x="731184" y="139148"/>
                  </a:lnTo>
                  <a:lnTo>
                    <a:pt x="822595" y="128531"/>
                  </a:lnTo>
                  <a:lnTo>
                    <a:pt x="920224" y="117220"/>
                  </a:lnTo>
                  <a:lnTo>
                    <a:pt x="1021999" y="105446"/>
                  </a:lnTo>
                  <a:lnTo>
                    <a:pt x="1128656" y="94774"/>
                  </a:lnTo>
                  <a:lnTo>
                    <a:pt x="1238565" y="84838"/>
                  </a:lnTo>
                  <a:lnTo>
                    <a:pt x="1350643" y="75391"/>
                  </a:lnTo>
                  <a:lnTo>
                    <a:pt x="1466284" y="65565"/>
                  </a:lnTo>
                  <a:lnTo>
                    <a:pt x="1584301" y="55487"/>
                  </a:lnTo>
                  <a:lnTo>
                    <a:pt x="1703900" y="45241"/>
                  </a:lnTo>
                  <a:lnTo>
                    <a:pt x="1824556" y="36293"/>
                  </a:lnTo>
                  <a:lnTo>
                    <a:pt x="1945915" y="28211"/>
                  </a:lnTo>
                  <a:lnTo>
                    <a:pt x="2067743" y="20707"/>
                  </a:lnTo>
                  <a:lnTo>
                    <a:pt x="2192707" y="14998"/>
                  </a:lnTo>
                  <a:lnTo>
                    <a:pt x="2319760" y="10487"/>
                  </a:lnTo>
                  <a:lnTo>
                    <a:pt x="2448207" y="6774"/>
                  </a:lnTo>
                  <a:lnTo>
                    <a:pt x="2574055" y="4299"/>
                  </a:lnTo>
                  <a:lnTo>
                    <a:pt x="2698169" y="2648"/>
                  </a:lnTo>
                  <a:lnTo>
                    <a:pt x="2821129" y="1548"/>
                  </a:lnTo>
                  <a:lnTo>
                    <a:pt x="2941203" y="815"/>
                  </a:lnTo>
                  <a:lnTo>
                    <a:pt x="3059352" y="326"/>
                  </a:lnTo>
                  <a:lnTo>
                    <a:pt x="3176218" y="0"/>
                  </a:lnTo>
                  <a:lnTo>
                    <a:pt x="3290818" y="488"/>
                  </a:lnTo>
                  <a:lnTo>
                    <a:pt x="3403906" y="1519"/>
                  </a:lnTo>
                  <a:lnTo>
                    <a:pt x="3515987" y="2912"/>
                  </a:lnTo>
                  <a:lnTo>
                    <a:pt x="3622458" y="5252"/>
                  </a:lnTo>
                  <a:lnTo>
                    <a:pt x="3725189" y="8223"/>
                  </a:lnTo>
                  <a:lnTo>
                    <a:pt x="3825425" y="11614"/>
                  </a:lnTo>
                  <a:lnTo>
                    <a:pt x="3919061" y="14581"/>
                  </a:lnTo>
                  <a:lnTo>
                    <a:pt x="4008296" y="17265"/>
                  </a:lnTo>
                  <a:lnTo>
                    <a:pt x="4094597" y="19759"/>
                  </a:lnTo>
                  <a:lnTo>
                    <a:pt x="4174710" y="22128"/>
                  </a:lnTo>
                  <a:lnTo>
                    <a:pt x="4250696" y="24412"/>
                  </a:lnTo>
                  <a:lnTo>
                    <a:pt x="4323930" y="26641"/>
                  </a:lnTo>
                  <a:lnTo>
                    <a:pt x="4389686" y="27421"/>
                  </a:lnTo>
                  <a:lnTo>
                    <a:pt x="4450458" y="27235"/>
                  </a:lnTo>
                  <a:lnTo>
                    <a:pt x="4507905" y="26406"/>
                  </a:lnTo>
                  <a:lnTo>
                    <a:pt x="4557492" y="25854"/>
                  </a:lnTo>
                  <a:lnTo>
                    <a:pt x="4601838" y="25485"/>
                  </a:lnTo>
                  <a:lnTo>
                    <a:pt x="4642693" y="25239"/>
                  </a:lnTo>
                  <a:lnTo>
                    <a:pt x="4677689" y="24370"/>
                  </a:lnTo>
                  <a:lnTo>
                    <a:pt x="4708782" y="23085"/>
                  </a:lnTo>
                  <a:lnTo>
                    <a:pt x="4737271" y="21523"/>
                  </a:lnTo>
                  <a:lnTo>
                    <a:pt x="4776452" y="16024"/>
                  </a:lnTo>
                  <a:lnTo>
                    <a:pt x="4819650" y="5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408">
              <a:extLst>
                <a:ext uri="{FF2B5EF4-FFF2-40B4-BE49-F238E27FC236}">
                  <a16:creationId xmlns:a16="http://schemas.microsoft.com/office/drawing/2014/main" xmlns="" id="{743B571A-607D-4BD4-86B4-03A326D53D6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429500" y="3919734"/>
              <a:ext cx="150503" cy="252217"/>
            </a:xfrm>
            <a:custGeom>
              <a:avLst/>
              <a:gdLst/>
              <a:ahLst/>
              <a:cxnLst/>
              <a:rect l="0" t="0" r="0" b="0"/>
              <a:pathLst>
                <a:path w="150503" h="252217">
                  <a:moveTo>
                    <a:pt x="133350" y="61716"/>
                  </a:moveTo>
                  <a:lnTo>
                    <a:pt x="133350" y="61716"/>
                  </a:lnTo>
                  <a:lnTo>
                    <a:pt x="92529" y="31830"/>
                  </a:lnTo>
                  <a:lnTo>
                    <a:pt x="47576" y="7250"/>
                  </a:lnTo>
                  <a:lnTo>
                    <a:pt x="26409" y="0"/>
                  </a:lnTo>
                  <a:lnTo>
                    <a:pt x="24661" y="111"/>
                  </a:lnTo>
                  <a:lnTo>
                    <a:pt x="24202" y="891"/>
                  </a:lnTo>
                  <a:lnTo>
                    <a:pt x="24601" y="2116"/>
                  </a:lnTo>
                  <a:lnTo>
                    <a:pt x="63595" y="14914"/>
                  </a:lnTo>
                  <a:lnTo>
                    <a:pt x="101629" y="33032"/>
                  </a:lnTo>
                  <a:lnTo>
                    <a:pt x="134064" y="56274"/>
                  </a:lnTo>
                  <a:lnTo>
                    <a:pt x="142293" y="64438"/>
                  </a:lnTo>
                  <a:lnTo>
                    <a:pt x="147072" y="74820"/>
                  </a:lnTo>
                  <a:lnTo>
                    <a:pt x="150502" y="99525"/>
                  </a:lnTo>
                  <a:lnTo>
                    <a:pt x="138354" y="144572"/>
                  </a:lnTo>
                  <a:lnTo>
                    <a:pt x="115113" y="173330"/>
                  </a:lnTo>
                  <a:lnTo>
                    <a:pt x="82206" y="200222"/>
                  </a:lnTo>
                  <a:lnTo>
                    <a:pt x="41710" y="226285"/>
                  </a:lnTo>
                  <a:lnTo>
                    <a:pt x="0" y="252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409">
              <a:extLst>
                <a:ext uri="{FF2B5EF4-FFF2-40B4-BE49-F238E27FC236}">
                  <a16:creationId xmlns:a16="http://schemas.microsoft.com/office/drawing/2014/main" xmlns="" id="{54316F2D-4C8D-4141-95BB-7E5B8370519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675149" y="852044"/>
              <a:ext cx="207752" cy="145378"/>
            </a:xfrm>
            <a:custGeom>
              <a:avLst/>
              <a:gdLst/>
              <a:ahLst/>
              <a:cxnLst/>
              <a:rect l="0" t="0" r="0" b="0"/>
              <a:pathLst>
                <a:path w="207752" h="145378">
                  <a:moveTo>
                    <a:pt x="87101" y="11556"/>
                  </a:moveTo>
                  <a:lnTo>
                    <a:pt x="87101" y="11556"/>
                  </a:lnTo>
                  <a:lnTo>
                    <a:pt x="75545" y="0"/>
                  </a:lnTo>
                  <a:lnTo>
                    <a:pt x="58855" y="37307"/>
                  </a:lnTo>
                  <a:lnTo>
                    <a:pt x="39926" y="77041"/>
                  </a:lnTo>
                  <a:lnTo>
                    <a:pt x="14988" y="124602"/>
                  </a:lnTo>
                  <a:lnTo>
                    <a:pt x="2249" y="144554"/>
                  </a:lnTo>
                  <a:lnTo>
                    <a:pt x="899" y="145377"/>
                  </a:lnTo>
                  <a:lnTo>
                    <a:pt x="0" y="145220"/>
                  </a:lnTo>
                  <a:lnTo>
                    <a:pt x="2105" y="131515"/>
                  </a:lnTo>
                  <a:lnTo>
                    <a:pt x="14912" y="92166"/>
                  </a:lnTo>
                  <a:lnTo>
                    <a:pt x="32550" y="61703"/>
                  </a:lnTo>
                  <a:lnTo>
                    <a:pt x="67520" y="33613"/>
                  </a:lnTo>
                  <a:lnTo>
                    <a:pt x="76163" y="28377"/>
                  </a:lnTo>
                  <a:lnTo>
                    <a:pt x="95175" y="26323"/>
                  </a:lnTo>
                  <a:lnTo>
                    <a:pt x="105184" y="27751"/>
                  </a:lnTo>
                  <a:lnTo>
                    <a:pt x="121949" y="36863"/>
                  </a:lnTo>
                  <a:lnTo>
                    <a:pt x="156700" y="75822"/>
                  </a:lnTo>
                  <a:lnTo>
                    <a:pt x="207751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410">
              <a:extLst>
                <a:ext uri="{FF2B5EF4-FFF2-40B4-BE49-F238E27FC236}">
                  <a16:creationId xmlns:a16="http://schemas.microsoft.com/office/drawing/2014/main" xmlns="" id="{386C6CE4-DB37-49DF-8E06-E6E9ADE8ECF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755900" y="889000"/>
              <a:ext cx="222251" cy="3638551"/>
            </a:xfrm>
            <a:custGeom>
              <a:avLst/>
              <a:gdLst/>
              <a:ahLst/>
              <a:cxnLst/>
              <a:rect l="0" t="0" r="0" b="0"/>
              <a:pathLst>
                <a:path w="222251" h="3638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0539" y="28862"/>
                  </a:lnTo>
                  <a:lnTo>
                    <a:pt x="13471" y="70484"/>
                  </a:lnTo>
                  <a:lnTo>
                    <a:pt x="19157" y="104704"/>
                  </a:lnTo>
                  <a:lnTo>
                    <a:pt x="26389" y="148605"/>
                  </a:lnTo>
                  <a:lnTo>
                    <a:pt x="30292" y="173154"/>
                  </a:lnTo>
                  <a:lnTo>
                    <a:pt x="35012" y="202219"/>
                  </a:lnTo>
                  <a:lnTo>
                    <a:pt x="40274" y="234296"/>
                  </a:lnTo>
                  <a:lnTo>
                    <a:pt x="45900" y="268381"/>
                  </a:lnTo>
                  <a:lnTo>
                    <a:pt x="51061" y="307332"/>
                  </a:lnTo>
                  <a:lnTo>
                    <a:pt x="55913" y="349527"/>
                  </a:lnTo>
                  <a:lnTo>
                    <a:pt x="60559" y="393884"/>
                  </a:lnTo>
                  <a:lnTo>
                    <a:pt x="65067" y="443212"/>
                  </a:lnTo>
                  <a:lnTo>
                    <a:pt x="69483" y="495852"/>
                  </a:lnTo>
                  <a:lnTo>
                    <a:pt x="73839" y="550701"/>
                  </a:lnTo>
                  <a:lnTo>
                    <a:pt x="78859" y="610551"/>
                  </a:lnTo>
                  <a:lnTo>
                    <a:pt x="84323" y="673734"/>
                  </a:lnTo>
                  <a:lnTo>
                    <a:pt x="90082" y="739139"/>
                  </a:lnTo>
                  <a:lnTo>
                    <a:pt x="95332" y="807437"/>
                  </a:lnTo>
                  <a:lnTo>
                    <a:pt x="100244" y="877664"/>
                  </a:lnTo>
                  <a:lnTo>
                    <a:pt x="104929" y="949176"/>
                  </a:lnTo>
                  <a:lnTo>
                    <a:pt x="110169" y="1023662"/>
                  </a:lnTo>
                  <a:lnTo>
                    <a:pt x="115780" y="1100130"/>
                  </a:lnTo>
                  <a:lnTo>
                    <a:pt x="121637" y="1177920"/>
                  </a:lnTo>
                  <a:lnTo>
                    <a:pt x="127658" y="1260119"/>
                  </a:lnTo>
                  <a:lnTo>
                    <a:pt x="133788" y="1345257"/>
                  </a:lnTo>
                  <a:lnTo>
                    <a:pt x="139992" y="1432355"/>
                  </a:lnTo>
                  <a:lnTo>
                    <a:pt x="145539" y="1521464"/>
                  </a:lnTo>
                  <a:lnTo>
                    <a:pt x="150649" y="1611915"/>
                  </a:lnTo>
                  <a:lnTo>
                    <a:pt x="155466" y="1703260"/>
                  </a:lnTo>
                  <a:lnTo>
                    <a:pt x="160794" y="1794496"/>
                  </a:lnTo>
                  <a:lnTo>
                    <a:pt x="166462" y="1885658"/>
                  </a:lnTo>
                  <a:lnTo>
                    <a:pt x="172358" y="1976772"/>
                  </a:lnTo>
                  <a:lnTo>
                    <a:pt x="177700" y="2069265"/>
                  </a:lnTo>
                  <a:lnTo>
                    <a:pt x="182672" y="2162677"/>
                  </a:lnTo>
                  <a:lnTo>
                    <a:pt x="187398" y="2256700"/>
                  </a:lnTo>
                  <a:lnTo>
                    <a:pt x="191960" y="2349017"/>
                  </a:lnTo>
                  <a:lnTo>
                    <a:pt x="196412" y="2440194"/>
                  </a:lnTo>
                  <a:lnTo>
                    <a:pt x="200791" y="2530613"/>
                  </a:lnTo>
                  <a:lnTo>
                    <a:pt x="204416" y="2616998"/>
                  </a:lnTo>
                  <a:lnTo>
                    <a:pt x="207539" y="2700693"/>
                  </a:lnTo>
                  <a:lnTo>
                    <a:pt x="210326" y="2782595"/>
                  </a:lnTo>
                  <a:lnTo>
                    <a:pt x="211478" y="2863302"/>
                  </a:lnTo>
                  <a:lnTo>
                    <a:pt x="211541" y="2943213"/>
                  </a:lnTo>
                  <a:lnTo>
                    <a:pt x="210877" y="3022591"/>
                  </a:lnTo>
                  <a:lnTo>
                    <a:pt x="210435" y="3095266"/>
                  </a:lnTo>
                  <a:lnTo>
                    <a:pt x="210140" y="3163472"/>
                  </a:lnTo>
                  <a:lnTo>
                    <a:pt x="209943" y="3228698"/>
                  </a:lnTo>
                  <a:lnTo>
                    <a:pt x="209812" y="3286293"/>
                  </a:lnTo>
                  <a:lnTo>
                    <a:pt x="209725" y="3338801"/>
                  </a:lnTo>
                  <a:lnTo>
                    <a:pt x="209666" y="3387917"/>
                  </a:lnTo>
                  <a:lnTo>
                    <a:pt x="210333" y="3431244"/>
                  </a:lnTo>
                  <a:lnTo>
                    <a:pt x="211483" y="3470713"/>
                  </a:lnTo>
                  <a:lnTo>
                    <a:pt x="212955" y="3507608"/>
                  </a:lnTo>
                  <a:lnTo>
                    <a:pt x="213937" y="3537145"/>
                  </a:lnTo>
                  <a:lnTo>
                    <a:pt x="215028" y="3583133"/>
                  </a:lnTo>
                  <a:lnTo>
                    <a:pt x="222250" y="3638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4411">
            <a:extLst>
              <a:ext uri="{FF2B5EF4-FFF2-40B4-BE49-F238E27FC236}">
                <a16:creationId xmlns:a16="http://schemas.microsoft.com/office/drawing/2014/main" xmlns="" id="{A64BB34B-B0E2-4BF0-81B0-BFF6539A79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84500" y="41656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4412">
            <a:extLst>
              <a:ext uri="{FF2B5EF4-FFF2-40B4-BE49-F238E27FC236}">
                <a16:creationId xmlns:a16="http://schemas.microsoft.com/office/drawing/2014/main" xmlns="" id="{CF1087EE-B6C6-47ED-B97F-C66C1FCECE5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52750" y="1003325"/>
            <a:ext cx="4222751" cy="3168234"/>
          </a:xfrm>
          <a:custGeom>
            <a:avLst/>
            <a:gdLst/>
            <a:ahLst/>
            <a:cxnLst/>
            <a:rect l="0" t="0" r="0" b="0"/>
            <a:pathLst>
              <a:path w="4222751" h="3168234">
                <a:moveTo>
                  <a:pt x="0" y="3162275"/>
                </a:moveTo>
                <a:lnTo>
                  <a:pt x="0" y="3162275"/>
                </a:lnTo>
                <a:lnTo>
                  <a:pt x="0" y="3165646"/>
                </a:lnTo>
                <a:lnTo>
                  <a:pt x="706" y="3166639"/>
                </a:lnTo>
                <a:lnTo>
                  <a:pt x="1881" y="3167301"/>
                </a:lnTo>
                <a:lnTo>
                  <a:pt x="8789" y="3168233"/>
                </a:lnTo>
                <a:lnTo>
                  <a:pt x="16606" y="3167745"/>
                </a:lnTo>
                <a:lnTo>
                  <a:pt x="61141" y="3160775"/>
                </a:lnTo>
                <a:lnTo>
                  <a:pt x="103643" y="3153512"/>
                </a:lnTo>
                <a:lnTo>
                  <a:pt x="143676" y="3150741"/>
                </a:lnTo>
                <a:lnTo>
                  <a:pt x="189195" y="3150511"/>
                </a:lnTo>
                <a:lnTo>
                  <a:pt x="222803" y="3156062"/>
                </a:lnTo>
                <a:lnTo>
                  <a:pt x="236104" y="3160838"/>
                </a:lnTo>
                <a:lnTo>
                  <a:pt x="268022" y="3162191"/>
                </a:lnTo>
                <a:lnTo>
                  <a:pt x="276224" y="3160356"/>
                </a:lnTo>
                <a:lnTo>
                  <a:pt x="283633" y="3157894"/>
                </a:lnTo>
                <a:lnTo>
                  <a:pt x="316074" y="3155948"/>
                </a:lnTo>
                <a:lnTo>
                  <a:pt x="311169" y="3155925"/>
                </a:lnTo>
                <a:lnTo>
                  <a:pt x="314527" y="3155925"/>
                </a:lnTo>
                <a:lnTo>
                  <a:pt x="315518" y="3155219"/>
                </a:lnTo>
                <a:lnTo>
                  <a:pt x="316178" y="3154043"/>
                </a:lnTo>
                <a:lnTo>
                  <a:pt x="317109" y="3147136"/>
                </a:lnTo>
                <a:lnTo>
                  <a:pt x="317477" y="3104218"/>
                </a:lnTo>
                <a:lnTo>
                  <a:pt x="317495" y="3057125"/>
                </a:lnTo>
                <a:lnTo>
                  <a:pt x="317498" y="3024524"/>
                </a:lnTo>
                <a:lnTo>
                  <a:pt x="317499" y="2986988"/>
                </a:lnTo>
                <a:lnTo>
                  <a:pt x="317499" y="2947492"/>
                </a:lnTo>
                <a:lnTo>
                  <a:pt x="317500" y="2908771"/>
                </a:lnTo>
                <a:lnTo>
                  <a:pt x="320871" y="2864756"/>
                </a:lnTo>
                <a:lnTo>
                  <a:pt x="323967" y="2820395"/>
                </a:lnTo>
                <a:lnTo>
                  <a:pt x="327334" y="2800314"/>
                </a:lnTo>
                <a:lnTo>
                  <a:pt x="323850" y="2756214"/>
                </a:lnTo>
                <a:lnTo>
                  <a:pt x="367188" y="2751531"/>
                </a:lnTo>
                <a:lnTo>
                  <a:pt x="403718" y="2749414"/>
                </a:lnTo>
                <a:lnTo>
                  <a:pt x="436252" y="2746418"/>
                </a:lnTo>
                <a:lnTo>
                  <a:pt x="471879" y="2744616"/>
                </a:lnTo>
                <a:lnTo>
                  <a:pt x="510291" y="2743110"/>
                </a:lnTo>
                <a:lnTo>
                  <a:pt x="553233" y="2740089"/>
                </a:lnTo>
                <a:lnTo>
                  <a:pt x="594425" y="2738276"/>
                </a:lnTo>
                <a:lnTo>
                  <a:pt x="633900" y="2736764"/>
                </a:lnTo>
                <a:lnTo>
                  <a:pt x="672611" y="2733740"/>
                </a:lnTo>
                <a:lnTo>
                  <a:pt x="710983" y="2730045"/>
                </a:lnTo>
                <a:lnTo>
                  <a:pt x="747087" y="2726756"/>
                </a:lnTo>
                <a:lnTo>
                  <a:pt x="790507" y="2724904"/>
                </a:lnTo>
                <a:lnTo>
                  <a:pt x="837912" y="2724193"/>
                </a:lnTo>
                <a:lnTo>
                  <a:pt x="844548" y="2724125"/>
                </a:lnTo>
                <a:lnTo>
                  <a:pt x="844550" y="2715287"/>
                </a:lnTo>
                <a:lnTo>
                  <a:pt x="829803" y="2675175"/>
                </a:lnTo>
                <a:lnTo>
                  <a:pt x="817883" y="2636453"/>
                </a:lnTo>
                <a:lnTo>
                  <a:pt x="808734" y="2589057"/>
                </a:lnTo>
                <a:lnTo>
                  <a:pt x="803678" y="2545894"/>
                </a:lnTo>
                <a:lnTo>
                  <a:pt x="804747" y="2511561"/>
                </a:lnTo>
                <a:lnTo>
                  <a:pt x="803812" y="2475136"/>
                </a:lnTo>
                <a:lnTo>
                  <a:pt x="802455" y="2436369"/>
                </a:lnTo>
                <a:lnTo>
                  <a:pt x="804204" y="2393268"/>
                </a:lnTo>
                <a:lnTo>
                  <a:pt x="805452" y="2352005"/>
                </a:lnTo>
                <a:lnTo>
                  <a:pt x="806006" y="2311794"/>
                </a:lnTo>
                <a:lnTo>
                  <a:pt x="806253" y="2270404"/>
                </a:lnTo>
                <a:lnTo>
                  <a:pt x="806362" y="2226608"/>
                </a:lnTo>
                <a:lnTo>
                  <a:pt x="807116" y="2181979"/>
                </a:lnTo>
                <a:lnTo>
                  <a:pt x="809803" y="2138625"/>
                </a:lnTo>
                <a:lnTo>
                  <a:pt x="811468" y="2095838"/>
                </a:lnTo>
                <a:lnTo>
                  <a:pt x="812208" y="2053303"/>
                </a:lnTo>
                <a:lnTo>
                  <a:pt x="812536" y="2010880"/>
                </a:lnTo>
                <a:lnTo>
                  <a:pt x="812683" y="1968507"/>
                </a:lnTo>
                <a:lnTo>
                  <a:pt x="812748" y="1926861"/>
                </a:lnTo>
                <a:lnTo>
                  <a:pt x="812777" y="1887186"/>
                </a:lnTo>
                <a:lnTo>
                  <a:pt x="812790" y="1852148"/>
                </a:lnTo>
                <a:lnTo>
                  <a:pt x="814678" y="1804656"/>
                </a:lnTo>
                <a:lnTo>
                  <a:pt x="817825" y="1761186"/>
                </a:lnTo>
                <a:lnTo>
                  <a:pt x="818757" y="1723377"/>
                </a:lnTo>
                <a:lnTo>
                  <a:pt x="819072" y="1682366"/>
                </a:lnTo>
                <a:lnTo>
                  <a:pt x="819851" y="1637345"/>
                </a:lnTo>
                <a:lnTo>
                  <a:pt x="826031" y="1609626"/>
                </a:lnTo>
                <a:lnTo>
                  <a:pt x="827265" y="1608592"/>
                </a:lnTo>
                <a:lnTo>
                  <a:pt x="830945" y="1606933"/>
                </a:lnTo>
                <a:lnTo>
                  <a:pt x="870097" y="1606541"/>
                </a:lnTo>
                <a:lnTo>
                  <a:pt x="907388" y="1604648"/>
                </a:lnTo>
                <a:lnTo>
                  <a:pt x="939506" y="1600752"/>
                </a:lnTo>
                <a:lnTo>
                  <a:pt x="977299" y="1594317"/>
                </a:lnTo>
                <a:lnTo>
                  <a:pt x="1015733" y="1588634"/>
                </a:lnTo>
                <a:lnTo>
                  <a:pt x="1053276" y="1583757"/>
                </a:lnTo>
                <a:lnTo>
                  <a:pt x="1088776" y="1579237"/>
                </a:lnTo>
                <a:lnTo>
                  <a:pt x="1121487" y="1574877"/>
                </a:lnTo>
                <a:lnTo>
                  <a:pt x="1163907" y="1570337"/>
                </a:lnTo>
                <a:lnTo>
                  <a:pt x="1206475" y="1565432"/>
                </a:lnTo>
                <a:lnTo>
                  <a:pt x="1248787" y="1556074"/>
                </a:lnTo>
                <a:lnTo>
                  <a:pt x="1248802" y="1555957"/>
                </a:lnTo>
                <a:lnTo>
                  <a:pt x="1241290" y="1555728"/>
                </a:lnTo>
                <a:lnTo>
                  <a:pt x="1240277" y="1555021"/>
                </a:lnTo>
                <a:lnTo>
                  <a:pt x="1239601" y="1553845"/>
                </a:lnTo>
                <a:lnTo>
                  <a:pt x="1238650" y="1548818"/>
                </a:lnTo>
                <a:lnTo>
                  <a:pt x="1238516" y="1546887"/>
                </a:lnTo>
                <a:lnTo>
                  <a:pt x="1236487" y="1542860"/>
                </a:lnTo>
                <a:lnTo>
                  <a:pt x="1234958" y="1540798"/>
                </a:lnTo>
                <a:lnTo>
                  <a:pt x="1233259" y="1534744"/>
                </a:lnTo>
                <a:lnTo>
                  <a:pt x="1223141" y="1494719"/>
                </a:lnTo>
                <a:lnTo>
                  <a:pt x="1214908" y="1457178"/>
                </a:lnTo>
                <a:lnTo>
                  <a:pt x="1208370" y="1415792"/>
                </a:lnTo>
                <a:lnTo>
                  <a:pt x="1206869" y="1377017"/>
                </a:lnTo>
                <a:lnTo>
                  <a:pt x="1206532" y="1331856"/>
                </a:lnTo>
                <a:lnTo>
                  <a:pt x="1212849" y="1289054"/>
                </a:lnTo>
                <a:lnTo>
                  <a:pt x="1258413" y="1289025"/>
                </a:lnTo>
                <a:lnTo>
                  <a:pt x="1305105" y="1287143"/>
                </a:lnTo>
                <a:lnTo>
                  <a:pt x="1345313" y="1283999"/>
                </a:lnTo>
                <a:lnTo>
                  <a:pt x="1385919" y="1281186"/>
                </a:lnTo>
                <a:lnTo>
                  <a:pt x="1425466" y="1275884"/>
                </a:lnTo>
                <a:lnTo>
                  <a:pt x="1471801" y="1270047"/>
                </a:lnTo>
                <a:lnTo>
                  <a:pt x="1517511" y="1263633"/>
                </a:lnTo>
                <a:lnTo>
                  <a:pt x="1508187" y="1254166"/>
                </a:lnTo>
                <a:lnTo>
                  <a:pt x="1506388" y="1248602"/>
                </a:lnTo>
                <a:lnTo>
                  <a:pt x="1500050" y="1209625"/>
                </a:lnTo>
                <a:lnTo>
                  <a:pt x="1498886" y="1169859"/>
                </a:lnTo>
                <a:lnTo>
                  <a:pt x="1495314" y="1131812"/>
                </a:lnTo>
                <a:lnTo>
                  <a:pt x="1493158" y="1089259"/>
                </a:lnTo>
                <a:lnTo>
                  <a:pt x="1489148" y="1045371"/>
                </a:lnTo>
                <a:lnTo>
                  <a:pt x="1483491" y="1001088"/>
                </a:lnTo>
                <a:lnTo>
                  <a:pt x="1480718" y="960058"/>
                </a:lnTo>
                <a:lnTo>
                  <a:pt x="1483267" y="917719"/>
                </a:lnTo>
                <a:lnTo>
                  <a:pt x="1485120" y="877266"/>
                </a:lnTo>
                <a:lnTo>
                  <a:pt x="1481382" y="830740"/>
                </a:lnTo>
                <a:lnTo>
                  <a:pt x="1479912" y="789460"/>
                </a:lnTo>
                <a:lnTo>
                  <a:pt x="1477701" y="743665"/>
                </a:lnTo>
                <a:lnTo>
                  <a:pt x="1473252" y="696557"/>
                </a:lnTo>
                <a:lnTo>
                  <a:pt x="1473223" y="691037"/>
                </a:lnTo>
                <a:lnTo>
                  <a:pt x="1475092" y="686232"/>
                </a:lnTo>
                <a:lnTo>
                  <a:pt x="1482040" y="677399"/>
                </a:lnTo>
                <a:lnTo>
                  <a:pt x="1487948" y="674996"/>
                </a:lnTo>
                <a:lnTo>
                  <a:pt x="1530939" y="666336"/>
                </a:lnTo>
                <a:lnTo>
                  <a:pt x="1574269" y="658378"/>
                </a:lnTo>
                <a:lnTo>
                  <a:pt x="1610547" y="651021"/>
                </a:lnTo>
                <a:lnTo>
                  <a:pt x="1652541" y="643047"/>
                </a:lnTo>
                <a:lnTo>
                  <a:pt x="1697075" y="636681"/>
                </a:lnTo>
                <a:lnTo>
                  <a:pt x="1719817" y="633996"/>
                </a:lnTo>
                <a:lnTo>
                  <a:pt x="1744856" y="631500"/>
                </a:lnTo>
                <a:lnTo>
                  <a:pt x="1771426" y="629131"/>
                </a:lnTo>
                <a:lnTo>
                  <a:pt x="1799017" y="626845"/>
                </a:lnTo>
                <a:lnTo>
                  <a:pt x="1825173" y="623911"/>
                </a:lnTo>
                <a:lnTo>
                  <a:pt x="1850371" y="620543"/>
                </a:lnTo>
                <a:lnTo>
                  <a:pt x="1874931" y="616887"/>
                </a:lnTo>
                <a:lnTo>
                  <a:pt x="1899770" y="613039"/>
                </a:lnTo>
                <a:lnTo>
                  <a:pt x="1924796" y="609062"/>
                </a:lnTo>
                <a:lnTo>
                  <a:pt x="1949948" y="605000"/>
                </a:lnTo>
                <a:lnTo>
                  <a:pt x="1996708" y="598605"/>
                </a:lnTo>
                <a:lnTo>
                  <a:pt x="2040303" y="592705"/>
                </a:lnTo>
                <a:lnTo>
                  <a:pt x="2080845" y="585379"/>
                </a:lnTo>
                <a:lnTo>
                  <a:pt x="2116268" y="579301"/>
                </a:lnTo>
                <a:lnTo>
                  <a:pt x="2160215" y="571912"/>
                </a:lnTo>
                <a:lnTo>
                  <a:pt x="2206746" y="566019"/>
                </a:lnTo>
                <a:lnTo>
                  <a:pt x="2233372" y="565160"/>
                </a:lnTo>
                <a:lnTo>
                  <a:pt x="2233981" y="564443"/>
                </a:lnTo>
                <a:lnTo>
                  <a:pt x="2235040" y="559661"/>
                </a:lnTo>
                <a:lnTo>
                  <a:pt x="2235198" y="512074"/>
                </a:lnTo>
                <a:lnTo>
                  <a:pt x="2235200" y="465215"/>
                </a:lnTo>
                <a:lnTo>
                  <a:pt x="2235905" y="425534"/>
                </a:lnTo>
                <a:lnTo>
                  <a:pt x="2239564" y="382497"/>
                </a:lnTo>
                <a:lnTo>
                  <a:pt x="2240961" y="338465"/>
                </a:lnTo>
                <a:lnTo>
                  <a:pt x="2241375" y="295550"/>
                </a:lnTo>
                <a:lnTo>
                  <a:pt x="2241516" y="248729"/>
                </a:lnTo>
                <a:lnTo>
                  <a:pt x="2241545" y="204993"/>
                </a:lnTo>
                <a:lnTo>
                  <a:pt x="2241550" y="160713"/>
                </a:lnTo>
                <a:lnTo>
                  <a:pt x="2241550" y="125265"/>
                </a:lnTo>
                <a:lnTo>
                  <a:pt x="2243432" y="120806"/>
                </a:lnTo>
                <a:lnTo>
                  <a:pt x="2250388" y="112194"/>
                </a:lnTo>
                <a:lnTo>
                  <a:pt x="2254415" y="109822"/>
                </a:lnTo>
                <a:lnTo>
                  <a:pt x="2262531" y="108487"/>
                </a:lnTo>
                <a:lnTo>
                  <a:pt x="2301866" y="102948"/>
                </a:lnTo>
                <a:lnTo>
                  <a:pt x="2348401" y="101846"/>
                </a:lnTo>
                <a:lnTo>
                  <a:pt x="2380056" y="99814"/>
                </a:lnTo>
                <a:lnTo>
                  <a:pt x="2416702" y="96559"/>
                </a:lnTo>
                <a:lnTo>
                  <a:pt x="2458860" y="92760"/>
                </a:lnTo>
                <a:lnTo>
                  <a:pt x="2482379" y="90760"/>
                </a:lnTo>
                <a:lnTo>
                  <a:pt x="2507231" y="88720"/>
                </a:lnTo>
                <a:lnTo>
                  <a:pt x="2532970" y="86655"/>
                </a:lnTo>
                <a:lnTo>
                  <a:pt x="2560713" y="83867"/>
                </a:lnTo>
                <a:lnTo>
                  <a:pt x="2589792" y="80598"/>
                </a:lnTo>
                <a:lnTo>
                  <a:pt x="2619761" y="77007"/>
                </a:lnTo>
                <a:lnTo>
                  <a:pt x="2651030" y="73907"/>
                </a:lnTo>
                <a:lnTo>
                  <a:pt x="2683164" y="71135"/>
                </a:lnTo>
                <a:lnTo>
                  <a:pt x="2715876" y="68582"/>
                </a:lnTo>
                <a:lnTo>
                  <a:pt x="2749679" y="66174"/>
                </a:lnTo>
                <a:lnTo>
                  <a:pt x="2784208" y="63863"/>
                </a:lnTo>
                <a:lnTo>
                  <a:pt x="2819222" y="61617"/>
                </a:lnTo>
                <a:lnTo>
                  <a:pt x="2854559" y="58709"/>
                </a:lnTo>
                <a:lnTo>
                  <a:pt x="2890112" y="55359"/>
                </a:lnTo>
                <a:lnTo>
                  <a:pt x="2925808" y="51714"/>
                </a:lnTo>
                <a:lnTo>
                  <a:pt x="2962305" y="48579"/>
                </a:lnTo>
                <a:lnTo>
                  <a:pt x="2999337" y="45783"/>
                </a:lnTo>
                <a:lnTo>
                  <a:pt x="3036725" y="43214"/>
                </a:lnTo>
                <a:lnTo>
                  <a:pt x="3073644" y="40795"/>
                </a:lnTo>
                <a:lnTo>
                  <a:pt x="3110252" y="38477"/>
                </a:lnTo>
                <a:lnTo>
                  <a:pt x="3146651" y="36226"/>
                </a:lnTo>
                <a:lnTo>
                  <a:pt x="3183618" y="34020"/>
                </a:lnTo>
                <a:lnTo>
                  <a:pt x="3220962" y="31844"/>
                </a:lnTo>
                <a:lnTo>
                  <a:pt x="3258557" y="29688"/>
                </a:lnTo>
                <a:lnTo>
                  <a:pt x="3293500" y="27545"/>
                </a:lnTo>
                <a:lnTo>
                  <a:pt x="3326672" y="25410"/>
                </a:lnTo>
                <a:lnTo>
                  <a:pt x="3358665" y="23282"/>
                </a:lnTo>
                <a:lnTo>
                  <a:pt x="3389871" y="21863"/>
                </a:lnTo>
                <a:lnTo>
                  <a:pt x="3420552" y="20917"/>
                </a:lnTo>
                <a:lnTo>
                  <a:pt x="3450885" y="20286"/>
                </a:lnTo>
                <a:lnTo>
                  <a:pt x="3479574" y="19866"/>
                </a:lnTo>
                <a:lnTo>
                  <a:pt x="3507165" y="19586"/>
                </a:lnTo>
                <a:lnTo>
                  <a:pt x="3534027" y="19399"/>
                </a:lnTo>
                <a:lnTo>
                  <a:pt x="3561107" y="18569"/>
                </a:lnTo>
                <a:lnTo>
                  <a:pt x="3588332" y="17310"/>
                </a:lnTo>
                <a:lnTo>
                  <a:pt x="3615655" y="15765"/>
                </a:lnTo>
                <a:lnTo>
                  <a:pt x="3642337" y="14735"/>
                </a:lnTo>
                <a:lnTo>
                  <a:pt x="3668591" y="14048"/>
                </a:lnTo>
                <a:lnTo>
                  <a:pt x="3694561" y="13591"/>
                </a:lnTo>
                <a:lnTo>
                  <a:pt x="3720340" y="12580"/>
                </a:lnTo>
                <a:lnTo>
                  <a:pt x="3745993" y="11200"/>
                </a:lnTo>
                <a:lnTo>
                  <a:pt x="3771562" y="9575"/>
                </a:lnTo>
                <a:lnTo>
                  <a:pt x="3797780" y="8492"/>
                </a:lnTo>
                <a:lnTo>
                  <a:pt x="3824432" y="7769"/>
                </a:lnTo>
                <a:lnTo>
                  <a:pt x="3851371" y="7288"/>
                </a:lnTo>
                <a:lnTo>
                  <a:pt x="3877091" y="6261"/>
                </a:lnTo>
                <a:lnTo>
                  <a:pt x="3902000" y="4872"/>
                </a:lnTo>
                <a:lnTo>
                  <a:pt x="3926367" y="3239"/>
                </a:lnTo>
                <a:lnTo>
                  <a:pt x="3950372" y="2151"/>
                </a:lnTo>
                <a:lnTo>
                  <a:pt x="3997741" y="942"/>
                </a:lnTo>
                <a:lnTo>
                  <a:pt x="4042783" y="405"/>
                </a:lnTo>
                <a:lnTo>
                  <a:pt x="4084909" y="166"/>
                </a:lnTo>
                <a:lnTo>
                  <a:pt x="4122446" y="60"/>
                </a:lnTo>
                <a:lnTo>
                  <a:pt x="4168571" y="0"/>
                </a:lnTo>
                <a:lnTo>
                  <a:pt x="4205463" y="686"/>
                </a:lnTo>
                <a:lnTo>
                  <a:pt x="4222750" y="63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4413">
            <a:extLst>
              <a:ext uri="{FF2B5EF4-FFF2-40B4-BE49-F238E27FC236}">
                <a16:creationId xmlns:a16="http://schemas.microsoft.com/office/drawing/2014/main" xmlns="" id="{43F363F4-0E3A-4C90-AF5D-E26D653BD68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978150" y="381000"/>
            <a:ext cx="4572001" cy="3771809"/>
          </a:xfrm>
          <a:custGeom>
            <a:avLst/>
            <a:gdLst/>
            <a:ahLst/>
            <a:cxnLst/>
            <a:rect l="0" t="0" r="0" b="0"/>
            <a:pathLst>
              <a:path w="4572001" h="3771809">
                <a:moveTo>
                  <a:pt x="0" y="3765550"/>
                </a:moveTo>
                <a:lnTo>
                  <a:pt x="0" y="3765550"/>
                </a:lnTo>
                <a:lnTo>
                  <a:pt x="14927" y="3765550"/>
                </a:lnTo>
                <a:lnTo>
                  <a:pt x="19099" y="3767432"/>
                </a:lnTo>
                <a:lnTo>
                  <a:pt x="21199" y="3768921"/>
                </a:lnTo>
                <a:lnTo>
                  <a:pt x="24011" y="3769208"/>
                </a:lnTo>
                <a:lnTo>
                  <a:pt x="34710" y="3767653"/>
                </a:lnTo>
                <a:lnTo>
                  <a:pt x="79977" y="3771808"/>
                </a:lnTo>
                <a:lnTo>
                  <a:pt x="120926" y="3768511"/>
                </a:lnTo>
                <a:lnTo>
                  <a:pt x="151817" y="3764984"/>
                </a:lnTo>
                <a:lnTo>
                  <a:pt x="187419" y="3760360"/>
                </a:lnTo>
                <a:lnTo>
                  <a:pt x="226760" y="3753601"/>
                </a:lnTo>
                <a:lnTo>
                  <a:pt x="271527" y="3747775"/>
                </a:lnTo>
                <a:lnTo>
                  <a:pt x="295318" y="3745233"/>
                </a:lnTo>
                <a:lnTo>
                  <a:pt x="320351" y="3742127"/>
                </a:lnTo>
                <a:lnTo>
                  <a:pt x="346211" y="3738646"/>
                </a:lnTo>
                <a:lnTo>
                  <a:pt x="372624" y="3734914"/>
                </a:lnTo>
                <a:lnTo>
                  <a:pt x="399405" y="3730310"/>
                </a:lnTo>
                <a:lnTo>
                  <a:pt x="426431" y="3725123"/>
                </a:lnTo>
                <a:lnTo>
                  <a:pt x="453620" y="3719549"/>
                </a:lnTo>
                <a:lnTo>
                  <a:pt x="482330" y="3714421"/>
                </a:lnTo>
                <a:lnTo>
                  <a:pt x="512053" y="3709592"/>
                </a:lnTo>
                <a:lnTo>
                  <a:pt x="542452" y="3704961"/>
                </a:lnTo>
                <a:lnTo>
                  <a:pt x="571890" y="3700463"/>
                </a:lnTo>
                <a:lnTo>
                  <a:pt x="600688" y="3696053"/>
                </a:lnTo>
                <a:lnTo>
                  <a:pt x="629059" y="3691702"/>
                </a:lnTo>
                <a:lnTo>
                  <a:pt x="656439" y="3688096"/>
                </a:lnTo>
                <a:lnTo>
                  <a:pt x="683159" y="3684986"/>
                </a:lnTo>
                <a:lnTo>
                  <a:pt x="709439" y="3682207"/>
                </a:lnTo>
                <a:lnTo>
                  <a:pt x="734721" y="3679649"/>
                </a:lnTo>
                <a:lnTo>
                  <a:pt x="759336" y="3677238"/>
                </a:lnTo>
                <a:lnTo>
                  <a:pt x="805266" y="3673384"/>
                </a:lnTo>
                <a:lnTo>
                  <a:pt x="844494" y="3671670"/>
                </a:lnTo>
                <a:lnTo>
                  <a:pt x="878862" y="3669028"/>
                </a:lnTo>
                <a:lnTo>
                  <a:pt x="924096" y="3665454"/>
                </a:lnTo>
                <a:lnTo>
                  <a:pt x="970565" y="3664247"/>
                </a:lnTo>
                <a:lnTo>
                  <a:pt x="1016000" y="3657600"/>
                </a:lnTo>
                <a:lnTo>
                  <a:pt x="1020364" y="3647461"/>
                </a:lnTo>
                <a:lnTo>
                  <a:pt x="1022176" y="3607672"/>
                </a:lnTo>
                <a:lnTo>
                  <a:pt x="1021593" y="3572016"/>
                </a:lnTo>
                <a:lnTo>
                  <a:pt x="1018676" y="3524919"/>
                </a:lnTo>
                <a:lnTo>
                  <a:pt x="1020247" y="3486917"/>
                </a:lnTo>
                <a:lnTo>
                  <a:pt x="1021415" y="3444628"/>
                </a:lnTo>
                <a:lnTo>
                  <a:pt x="1021935" y="3400668"/>
                </a:lnTo>
                <a:lnTo>
                  <a:pt x="1022165" y="3357611"/>
                </a:lnTo>
                <a:lnTo>
                  <a:pt x="1022267" y="3318720"/>
                </a:lnTo>
                <a:lnTo>
                  <a:pt x="1022313" y="3283326"/>
                </a:lnTo>
                <a:lnTo>
                  <a:pt x="1022339" y="3238455"/>
                </a:lnTo>
                <a:lnTo>
                  <a:pt x="1022348" y="3195717"/>
                </a:lnTo>
                <a:lnTo>
                  <a:pt x="1022350" y="3175001"/>
                </a:lnTo>
                <a:lnTo>
                  <a:pt x="1067500" y="3169930"/>
                </a:lnTo>
                <a:lnTo>
                  <a:pt x="1114524" y="3164016"/>
                </a:lnTo>
                <a:lnTo>
                  <a:pt x="1158551" y="3162808"/>
                </a:lnTo>
                <a:lnTo>
                  <a:pt x="1190834" y="3161820"/>
                </a:lnTo>
                <a:lnTo>
                  <a:pt x="1223997" y="3159029"/>
                </a:lnTo>
                <a:lnTo>
                  <a:pt x="1257550" y="3157319"/>
                </a:lnTo>
                <a:lnTo>
                  <a:pt x="1290572" y="3156558"/>
                </a:lnTo>
                <a:lnTo>
                  <a:pt x="1334813" y="3155424"/>
                </a:lnTo>
                <a:lnTo>
                  <a:pt x="1382085" y="3150003"/>
                </a:lnTo>
                <a:lnTo>
                  <a:pt x="1388958" y="3149679"/>
                </a:lnTo>
                <a:lnTo>
                  <a:pt x="1384319" y="3149600"/>
                </a:lnTo>
                <a:lnTo>
                  <a:pt x="1384306" y="3146229"/>
                </a:lnTo>
                <a:lnTo>
                  <a:pt x="1369553" y="3110728"/>
                </a:lnTo>
                <a:lnTo>
                  <a:pt x="1362929" y="3096340"/>
                </a:lnTo>
                <a:lnTo>
                  <a:pt x="1352928" y="3048846"/>
                </a:lnTo>
                <a:lnTo>
                  <a:pt x="1349190" y="3017332"/>
                </a:lnTo>
                <a:lnTo>
                  <a:pt x="1347529" y="2982159"/>
                </a:lnTo>
                <a:lnTo>
                  <a:pt x="1346791" y="2945359"/>
                </a:lnTo>
                <a:lnTo>
                  <a:pt x="1346463" y="2907837"/>
                </a:lnTo>
                <a:lnTo>
                  <a:pt x="1346317" y="2869995"/>
                </a:lnTo>
                <a:lnTo>
                  <a:pt x="1346252" y="2832009"/>
                </a:lnTo>
                <a:lnTo>
                  <a:pt x="1346928" y="2794665"/>
                </a:lnTo>
                <a:lnTo>
                  <a:pt x="1349581" y="2759253"/>
                </a:lnTo>
                <a:lnTo>
                  <a:pt x="1351230" y="2724700"/>
                </a:lnTo>
                <a:lnTo>
                  <a:pt x="1352159" y="2677276"/>
                </a:lnTo>
                <a:lnTo>
                  <a:pt x="1354316" y="2636413"/>
                </a:lnTo>
                <a:lnTo>
                  <a:pt x="1359423" y="2599376"/>
                </a:lnTo>
                <a:lnTo>
                  <a:pt x="1367470" y="2555256"/>
                </a:lnTo>
                <a:lnTo>
                  <a:pt x="1382990" y="2512629"/>
                </a:lnTo>
                <a:lnTo>
                  <a:pt x="1388380" y="2496847"/>
                </a:lnTo>
                <a:lnTo>
                  <a:pt x="1389137" y="2492181"/>
                </a:lnTo>
                <a:lnTo>
                  <a:pt x="1391052" y="2488365"/>
                </a:lnTo>
                <a:lnTo>
                  <a:pt x="1404823" y="2474831"/>
                </a:lnTo>
                <a:lnTo>
                  <a:pt x="1424651" y="2466005"/>
                </a:lnTo>
                <a:lnTo>
                  <a:pt x="1460657" y="2457467"/>
                </a:lnTo>
                <a:lnTo>
                  <a:pt x="1504291" y="2452987"/>
                </a:lnTo>
                <a:lnTo>
                  <a:pt x="1539935" y="2451938"/>
                </a:lnTo>
                <a:lnTo>
                  <a:pt x="1579295" y="2451473"/>
                </a:lnTo>
                <a:lnTo>
                  <a:pt x="1624070" y="2449384"/>
                </a:lnTo>
                <a:lnTo>
                  <a:pt x="1671487" y="2446104"/>
                </a:lnTo>
                <a:lnTo>
                  <a:pt x="1718431" y="2442295"/>
                </a:lnTo>
                <a:lnTo>
                  <a:pt x="1763285" y="2440131"/>
                </a:lnTo>
                <a:lnTo>
                  <a:pt x="1805327" y="2438464"/>
                </a:lnTo>
                <a:lnTo>
                  <a:pt x="1842827" y="2435371"/>
                </a:lnTo>
                <a:lnTo>
                  <a:pt x="1888930" y="2429663"/>
                </a:lnTo>
                <a:lnTo>
                  <a:pt x="1930884" y="2422119"/>
                </a:lnTo>
                <a:lnTo>
                  <a:pt x="1955772" y="2419353"/>
                </a:lnTo>
                <a:lnTo>
                  <a:pt x="1955792" y="2415980"/>
                </a:lnTo>
                <a:lnTo>
                  <a:pt x="1953914" y="2412443"/>
                </a:lnTo>
                <a:lnTo>
                  <a:pt x="1952426" y="2410512"/>
                </a:lnTo>
                <a:lnTo>
                  <a:pt x="1946340" y="2370361"/>
                </a:lnTo>
                <a:lnTo>
                  <a:pt x="1944060" y="2328713"/>
                </a:lnTo>
                <a:lnTo>
                  <a:pt x="1939764" y="2296987"/>
                </a:lnTo>
                <a:lnTo>
                  <a:pt x="1933856" y="2264072"/>
                </a:lnTo>
                <a:lnTo>
                  <a:pt x="1928878" y="2230628"/>
                </a:lnTo>
                <a:lnTo>
                  <a:pt x="1922109" y="2186808"/>
                </a:lnTo>
                <a:lnTo>
                  <a:pt x="1919007" y="2147014"/>
                </a:lnTo>
                <a:lnTo>
                  <a:pt x="1918087" y="2108411"/>
                </a:lnTo>
                <a:lnTo>
                  <a:pt x="1913412" y="2067581"/>
                </a:lnTo>
                <a:lnTo>
                  <a:pt x="1913639" y="2034220"/>
                </a:lnTo>
                <a:lnTo>
                  <a:pt x="1918247" y="1997187"/>
                </a:lnTo>
                <a:lnTo>
                  <a:pt x="1923146" y="1988958"/>
                </a:lnTo>
                <a:lnTo>
                  <a:pt x="1925530" y="1988176"/>
                </a:lnTo>
                <a:lnTo>
                  <a:pt x="1961275" y="1984216"/>
                </a:lnTo>
                <a:lnTo>
                  <a:pt x="2002265" y="1982094"/>
                </a:lnTo>
                <a:lnTo>
                  <a:pt x="2039481" y="1979716"/>
                </a:lnTo>
                <a:lnTo>
                  <a:pt x="2081891" y="1976307"/>
                </a:lnTo>
                <a:lnTo>
                  <a:pt x="2126611" y="1972440"/>
                </a:lnTo>
                <a:lnTo>
                  <a:pt x="2172357" y="1968370"/>
                </a:lnTo>
                <a:lnTo>
                  <a:pt x="2217853" y="1964914"/>
                </a:lnTo>
                <a:lnTo>
                  <a:pt x="2261592" y="1963378"/>
                </a:lnTo>
                <a:lnTo>
                  <a:pt x="2300787" y="1960814"/>
                </a:lnTo>
                <a:lnTo>
                  <a:pt x="2334906" y="1957323"/>
                </a:lnTo>
                <a:lnTo>
                  <a:pt x="2373241" y="1952096"/>
                </a:lnTo>
                <a:lnTo>
                  <a:pt x="2416751" y="1949553"/>
                </a:lnTo>
                <a:lnTo>
                  <a:pt x="2417617" y="1948813"/>
                </a:lnTo>
                <a:lnTo>
                  <a:pt x="2418580" y="1946110"/>
                </a:lnTo>
                <a:lnTo>
                  <a:pt x="2417425" y="1944401"/>
                </a:lnTo>
                <a:lnTo>
                  <a:pt x="2412379" y="1940621"/>
                </a:lnTo>
                <a:lnTo>
                  <a:pt x="2404976" y="1937897"/>
                </a:lnTo>
                <a:lnTo>
                  <a:pt x="2403418" y="1936103"/>
                </a:lnTo>
                <a:lnTo>
                  <a:pt x="2401686" y="1930348"/>
                </a:lnTo>
                <a:lnTo>
                  <a:pt x="2400381" y="1890514"/>
                </a:lnTo>
                <a:lnTo>
                  <a:pt x="2400316" y="1853011"/>
                </a:lnTo>
                <a:lnTo>
                  <a:pt x="2400303" y="1808261"/>
                </a:lnTo>
                <a:lnTo>
                  <a:pt x="2400301" y="1767838"/>
                </a:lnTo>
                <a:lnTo>
                  <a:pt x="2396929" y="1727952"/>
                </a:lnTo>
                <a:lnTo>
                  <a:pt x="2394833" y="1689323"/>
                </a:lnTo>
                <a:lnTo>
                  <a:pt x="2389055" y="1643413"/>
                </a:lnTo>
                <a:lnTo>
                  <a:pt x="2383001" y="1602255"/>
                </a:lnTo>
                <a:lnTo>
                  <a:pt x="2376412" y="1558843"/>
                </a:lnTo>
                <a:lnTo>
                  <a:pt x="2369725" y="1524407"/>
                </a:lnTo>
                <a:lnTo>
                  <a:pt x="2372269" y="1508442"/>
                </a:lnTo>
                <a:lnTo>
                  <a:pt x="2377491" y="1498145"/>
                </a:lnTo>
                <a:lnTo>
                  <a:pt x="2386878" y="1487255"/>
                </a:lnTo>
                <a:lnTo>
                  <a:pt x="2405338" y="1478462"/>
                </a:lnTo>
                <a:lnTo>
                  <a:pt x="2447705" y="1473534"/>
                </a:lnTo>
                <a:lnTo>
                  <a:pt x="2490702" y="1468438"/>
                </a:lnTo>
                <a:lnTo>
                  <a:pt x="2527498" y="1464498"/>
                </a:lnTo>
                <a:lnTo>
                  <a:pt x="2567370" y="1462277"/>
                </a:lnTo>
                <a:lnTo>
                  <a:pt x="2607197" y="1461290"/>
                </a:lnTo>
                <a:lnTo>
                  <a:pt x="2643714" y="1460851"/>
                </a:lnTo>
                <a:lnTo>
                  <a:pt x="2676876" y="1458774"/>
                </a:lnTo>
                <a:lnTo>
                  <a:pt x="2719550" y="1457402"/>
                </a:lnTo>
                <a:lnTo>
                  <a:pt x="2766825" y="1460446"/>
                </a:lnTo>
                <a:lnTo>
                  <a:pt x="2766711" y="1459759"/>
                </a:lnTo>
                <a:lnTo>
                  <a:pt x="2753627" y="1442201"/>
                </a:lnTo>
                <a:lnTo>
                  <a:pt x="2741060" y="1403009"/>
                </a:lnTo>
                <a:lnTo>
                  <a:pt x="2735800" y="1360583"/>
                </a:lnTo>
                <a:lnTo>
                  <a:pt x="2728307" y="1315654"/>
                </a:lnTo>
                <a:lnTo>
                  <a:pt x="2721058" y="1279708"/>
                </a:lnTo>
                <a:lnTo>
                  <a:pt x="2713133" y="1240213"/>
                </a:lnTo>
                <a:lnTo>
                  <a:pt x="2703026" y="1195378"/>
                </a:lnTo>
                <a:lnTo>
                  <a:pt x="2697368" y="1171568"/>
                </a:lnTo>
                <a:lnTo>
                  <a:pt x="2692890" y="1147229"/>
                </a:lnTo>
                <a:lnTo>
                  <a:pt x="2689199" y="1122536"/>
                </a:lnTo>
                <a:lnTo>
                  <a:pt x="2686032" y="1097607"/>
                </a:lnTo>
                <a:lnTo>
                  <a:pt x="2682510" y="1071816"/>
                </a:lnTo>
                <a:lnTo>
                  <a:pt x="2678751" y="1045450"/>
                </a:lnTo>
                <a:lnTo>
                  <a:pt x="2674834" y="1018700"/>
                </a:lnTo>
                <a:lnTo>
                  <a:pt x="2671517" y="991694"/>
                </a:lnTo>
                <a:lnTo>
                  <a:pt x="2668601" y="964518"/>
                </a:lnTo>
                <a:lnTo>
                  <a:pt x="2665950" y="937229"/>
                </a:lnTo>
                <a:lnTo>
                  <a:pt x="2662772" y="910569"/>
                </a:lnTo>
                <a:lnTo>
                  <a:pt x="2659242" y="884329"/>
                </a:lnTo>
                <a:lnTo>
                  <a:pt x="2655478" y="858370"/>
                </a:lnTo>
                <a:lnTo>
                  <a:pt x="2652263" y="833302"/>
                </a:lnTo>
                <a:lnTo>
                  <a:pt x="2649415" y="808829"/>
                </a:lnTo>
                <a:lnTo>
                  <a:pt x="2644367" y="761646"/>
                </a:lnTo>
                <a:lnTo>
                  <a:pt x="2639772" y="717158"/>
                </a:lnTo>
                <a:lnTo>
                  <a:pt x="2635379" y="673866"/>
                </a:lnTo>
                <a:lnTo>
                  <a:pt x="2631779" y="632518"/>
                </a:lnTo>
                <a:lnTo>
                  <a:pt x="2630180" y="595327"/>
                </a:lnTo>
                <a:lnTo>
                  <a:pt x="2625908" y="549397"/>
                </a:lnTo>
                <a:lnTo>
                  <a:pt x="2626916" y="508977"/>
                </a:lnTo>
                <a:lnTo>
                  <a:pt x="2628508" y="468238"/>
                </a:lnTo>
                <a:lnTo>
                  <a:pt x="2629489" y="447300"/>
                </a:lnTo>
                <a:lnTo>
                  <a:pt x="2632220" y="439159"/>
                </a:lnTo>
                <a:lnTo>
                  <a:pt x="2637723" y="430610"/>
                </a:lnTo>
                <a:lnTo>
                  <a:pt x="2645522" y="427743"/>
                </a:lnTo>
                <a:lnTo>
                  <a:pt x="2680346" y="426457"/>
                </a:lnTo>
                <a:lnTo>
                  <a:pt x="2727413" y="430536"/>
                </a:lnTo>
                <a:lnTo>
                  <a:pt x="2771448" y="433307"/>
                </a:lnTo>
                <a:lnTo>
                  <a:pt x="2818362" y="436715"/>
                </a:lnTo>
                <a:lnTo>
                  <a:pt x="2849983" y="437512"/>
                </a:lnTo>
                <a:lnTo>
                  <a:pt x="2885204" y="437866"/>
                </a:lnTo>
                <a:lnTo>
                  <a:pt x="2918261" y="439905"/>
                </a:lnTo>
                <a:lnTo>
                  <a:pt x="2964638" y="445020"/>
                </a:lnTo>
                <a:lnTo>
                  <a:pt x="3005897" y="449123"/>
                </a:lnTo>
                <a:lnTo>
                  <a:pt x="3048072" y="450509"/>
                </a:lnTo>
                <a:lnTo>
                  <a:pt x="3076319" y="456287"/>
                </a:lnTo>
                <a:lnTo>
                  <a:pt x="3077463" y="455886"/>
                </a:lnTo>
                <a:lnTo>
                  <a:pt x="3078225" y="454913"/>
                </a:lnTo>
                <a:lnTo>
                  <a:pt x="3079448" y="451652"/>
                </a:lnTo>
                <a:lnTo>
                  <a:pt x="3076290" y="440975"/>
                </a:lnTo>
                <a:lnTo>
                  <a:pt x="3074620" y="437916"/>
                </a:lnTo>
                <a:lnTo>
                  <a:pt x="3072803" y="435878"/>
                </a:lnTo>
                <a:lnTo>
                  <a:pt x="3070884" y="434519"/>
                </a:lnTo>
                <a:lnTo>
                  <a:pt x="3052079" y="391588"/>
                </a:lnTo>
                <a:lnTo>
                  <a:pt x="3042037" y="345697"/>
                </a:lnTo>
                <a:lnTo>
                  <a:pt x="3037297" y="303747"/>
                </a:lnTo>
                <a:lnTo>
                  <a:pt x="3034010" y="260038"/>
                </a:lnTo>
                <a:lnTo>
                  <a:pt x="3028567" y="217689"/>
                </a:lnTo>
                <a:lnTo>
                  <a:pt x="3024369" y="180212"/>
                </a:lnTo>
                <a:lnTo>
                  <a:pt x="3019578" y="135943"/>
                </a:lnTo>
                <a:lnTo>
                  <a:pt x="3014807" y="91402"/>
                </a:lnTo>
                <a:lnTo>
                  <a:pt x="3010187" y="62273"/>
                </a:lnTo>
                <a:lnTo>
                  <a:pt x="3011908" y="57545"/>
                </a:lnTo>
                <a:lnTo>
                  <a:pt x="3014321" y="53092"/>
                </a:lnTo>
                <a:lnTo>
                  <a:pt x="3015393" y="48761"/>
                </a:lnTo>
                <a:lnTo>
                  <a:pt x="3016384" y="47324"/>
                </a:lnTo>
                <a:lnTo>
                  <a:pt x="3017751" y="46366"/>
                </a:lnTo>
                <a:lnTo>
                  <a:pt x="3028384" y="41457"/>
                </a:lnTo>
                <a:lnTo>
                  <a:pt x="3070808" y="43568"/>
                </a:lnTo>
                <a:lnTo>
                  <a:pt x="3113789" y="44189"/>
                </a:lnTo>
                <a:lnTo>
                  <a:pt x="3154145" y="44334"/>
                </a:lnTo>
                <a:lnTo>
                  <a:pt x="3178736" y="44373"/>
                </a:lnTo>
                <a:lnTo>
                  <a:pt x="3205007" y="44398"/>
                </a:lnTo>
                <a:lnTo>
                  <a:pt x="3236633" y="43710"/>
                </a:lnTo>
                <a:lnTo>
                  <a:pt x="3271828" y="42546"/>
                </a:lnTo>
                <a:lnTo>
                  <a:pt x="3309401" y="41064"/>
                </a:lnTo>
                <a:lnTo>
                  <a:pt x="3350678" y="39370"/>
                </a:lnTo>
                <a:lnTo>
                  <a:pt x="3394425" y="37536"/>
                </a:lnTo>
                <a:lnTo>
                  <a:pt x="3439816" y="35607"/>
                </a:lnTo>
                <a:lnTo>
                  <a:pt x="3488422" y="33616"/>
                </a:lnTo>
                <a:lnTo>
                  <a:pt x="3539170" y="31583"/>
                </a:lnTo>
                <a:lnTo>
                  <a:pt x="3591347" y="29522"/>
                </a:lnTo>
                <a:lnTo>
                  <a:pt x="3648003" y="28148"/>
                </a:lnTo>
                <a:lnTo>
                  <a:pt x="3707647" y="27232"/>
                </a:lnTo>
                <a:lnTo>
                  <a:pt x="3769281" y="26621"/>
                </a:lnTo>
                <a:lnTo>
                  <a:pt x="3830832" y="25509"/>
                </a:lnTo>
                <a:lnTo>
                  <a:pt x="3892327" y="24061"/>
                </a:lnTo>
                <a:lnTo>
                  <a:pt x="3953784" y="22391"/>
                </a:lnTo>
                <a:lnTo>
                  <a:pt x="4014512" y="20572"/>
                </a:lnTo>
                <a:lnTo>
                  <a:pt x="4074752" y="18653"/>
                </a:lnTo>
                <a:lnTo>
                  <a:pt x="4134669" y="16669"/>
                </a:lnTo>
                <a:lnTo>
                  <a:pt x="4191545" y="14640"/>
                </a:lnTo>
                <a:lnTo>
                  <a:pt x="4246397" y="12582"/>
                </a:lnTo>
                <a:lnTo>
                  <a:pt x="4299898" y="10505"/>
                </a:lnTo>
                <a:lnTo>
                  <a:pt x="4346854" y="8414"/>
                </a:lnTo>
                <a:lnTo>
                  <a:pt x="4389447" y="6315"/>
                </a:lnTo>
                <a:lnTo>
                  <a:pt x="4429132" y="4210"/>
                </a:lnTo>
                <a:lnTo>
                  <a:pt x="4462643" y="2807"/>
                </a:lnTo>
                <a:lnTo>
                  <a:pt x="4492040" y="1871"/>
                </a:lnTo>
                <a:lnTo>
                  <a:pt x="4536462" y="832"/>
                </a:lnTo>
                <a:lnTo>
                  <a:pt x="45720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917">
            <a:extLst>
              <a:ext uri="{FF2B5EF4-FFF2-40B4-BE49-F238E27FC236}">
                <a16:creationId xmlns:a16="http://schemas.microsoft.com/office/drawing/2014/main" xmlns="" id="{751C0793-99F2-4C99-B11E-3CFB28F03802}"/>
              </a:ext>
            </a:extLst>
          </p:cNvPr>
          <p:cNvGrpSpPr/>
          <p:nvPr/>
        </p:nvGrpSpPr>
        <p:grpSpPr>
          <a:xfrm>
            <a:off x="7507237" y="767164"/>
            <a:ext cx="354064" cy="794937"/>
            <a:chOff x="7507237" y="767164"/>
            <a:chExt cx="354064" cy="794937"/>
          </a:xfrm>
        </p:grpSpPr>
        <p:sp>
          <p:nvSpPr>
            <p:cNvPr id="10" name="SMARTInkShape-4414">
              <a:extLst>
                <a:ext uri="{FF2B5EF4-FFF2-40B4-BE49-F238E27FC236}">
                  <a16:creationId xmlns:a16="http://schemas.microsoft.com/office/drawing/2014/main" xmlns="" id="{93695A72-3A6D-4537-BEE7-BD51E21F0A5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601602" y="767164"/>
              <a:ext cx="158099" cy="121837"/>
            </a:xfrm>
            <a:custGeom>
              <a:avLst/>
              <a:gdLst/>
              <a:ahLst/>
              <a:cxnLst/>
              <a:rect l="0" t="0" r="0" b="0"/>
              <a:pathLst>
                <a:path w="158099" h="121837">
                  <a:moveTo>
                    <a:pt x="31098" y="7536"/>
                  </a:moveTo>
                  <a:lnTo>
                    <a:pt x="31098" y="7536"/>
                  </a:lnTo>
                  <a:lnTo>
                    <a:pt x="36565" y="2069"/>
                  </a:lnTo>
                  <a:lnTo>
                    <a:pt x="25161" y="43359"/>
                  </a:lnTo>
                  <a:lnTo>
                    <a:pt x="13959" y="84410"/>
                  </a:lnTo>
                  <a:lnTo>
                    <a:pt x="816" y="116137"/>
                  </a:lnTo>
                  <a:lnTo>
                    <a:pt x="327" y="116626"/>
                  </a:lnTo>
                  <a:lnTo>
                    <a:pt x="0" y="116246"/>
                  </a:lnTo>
                  <a:lnTo>
                    <a:pt x="20452" y="70087"/>
                  </a:lnTo>
                  <a:lnTo>
                    <a:pt x="43499" y="27235"/>
                  </a:lnTo>
                  <a:lnTo>
                    <a:pt x="63392" y="1524"/>
                  </a:lnTo>
                  <a:lnTo>
                    <a:pt x="66738" y="0"/>
                  </a:lnTo>
                  <a:lnTo>
                    <a:pt x="74219" y="189"/>
                  </a:lnTo>
                  <a:lnTo>
                    <a:pt x="82248" y="8269"/>
                  </a:lnTo>
                  <a:lnTo>
                    <a:pt x="108179" y="45863"/>
                  </a:lnTo>
                  <a:lnTo>
                    <a:pt x="134753" y="89504"/>
                  </a:lnTo>
                  <a:lnTo>
                    <a:pt x="158098" y="1218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15">
              <a:extLst>
                <a:ext uri="{FF2B5EF4-FFF2-40B4-BE49-F238E27FC236}">
                  <a16:creationId xmlns:a16="http://schemas.microsoft.com/office/drawing/2014/main" xmlns="" id="{AB81F348-76D9-4362-86A5-D21FB9ACF02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531100" y="1123950"/>
              <a:ext cx="177801" cy="44451"/>
            </a:xfrm>
            <a:custGeom>
              <a:avLst/>
              <a:gdLst/>
              <a:ahLst/>
              <a:cxnLst/>
              <a:rect l="0" t="0" r="0" b="0"/>
              <a:pathLst>
                <a:path w="177801" h="44451">
                  <a:moveTo>
                    <a:pt x="0" y="44450"/>
                  </a:moveTo>
                  <a:lnTo>
                    <a:pt x="0" y="44450"/>
                  </a:lnTo>
                  <a:lnTo>
                    <a:pt x="10113" y="44450"/>
                  </a:lnTo>
                  <a:lnTo>
                    <a:pt x="52771" y="30652"/>
                  </a:lnTo>
                  <a:lnTo>
                    <a:pt x="92933" y="22096"/>
                  </a:lnTo>
                  <a:lnTo>
                    <a:pt x="128508" y="1438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416">
              <a:extLst>
                <a:ext uri="{FF2B5EF4-FFF2-40B4-BE49-F238E27FC236}">
                  <a16:creationId xmlns:a16="http://schemas.microsoft.com/office/drawing/2014/main" xmlns="" id="{4D2BD4E1-7CD9-472D-95B6-2D50168FB9F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508391" y="985970"/>
              <a:ext cx="225910" cy="49081"/>
            </a:xfrm>
            <a:custGeom>
              <a:avLst/>
              <a:gdLst/>
              <a:ahLst/>
              <a:cxnLst/>
              <a:rect l="0" t="0" r="0" b="0"/>
              <a:pathLst>
                <a:path w="225910" h="49081">
                  <a:moveTo>
                    <a:pt x="3659" y="49080"/>
                  </a:moveTo>
                  <a:lnTo>
                    <a:pt x="3659" y="49080"/>
                  </a:lnTo>
                  <a:lnTo>
                    <a:pt x="288" y="45709"/>
                  </a:lnTo>
                  <a:lnTo>
                    <a:pt x="0" y="43305"/>
                  </a:lnTo>
                  <a:lnTo>
                    <a:pt x="1562" y="36871"/>
                  </a:lnTo>
                  <a:lnTo>
                    <a:pt x="6490" y="31189"/>
                  </a:lnTo>
                  <a:lnTo>
                    <a:pt x="9780" y="28686"/>
                  </a:lnTo>
                  <a:lnTo>
                    <a:pt x="51251" y="18894"/>
                  </a:lnTo>
                  <a:lnTo>
                    <a:pt x="96156" y="8778"/>
                  </a:lnTo>
                  <a:lnTo>
                    <a:pt x="141054" y="1704"/>
                  </a:lnTo>
                  <a:lnTo>
                    <a:pt x="183519" y="0"/>
                  </a:lnTo>
                  <a:lnTo>
                    <a:pt x="225909" y="4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417">
              <a:extLst>
                <a:ext uri="{FF2B5EF4-FFF2-40B4-BE49-F238E27FC236}">
                  <a16:creationId xmlns:a16="http://schemas.microsoft.com/office/drawing/2014/main" xmlns="" id="{88D97155-D20B-4754-99FD-96C5759FF99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07237" y="965461"/>
              <a:ext cx="25055" cy="368352"/>
            </a:xfrm>
            <a:custGeom>
              <a:avLst/>
              <a:gdLst/>
              <a:ahLst/>
              <a:cxnLst/>
              <a:rect l="0" t="0" r="0" b="0"/>
              <a:pathLst>
                <a:path w="25055" h="368352">
                  <a:moveTo>
                    <a:pt x="11163" y="6089"/>
                  </a:moveTo>
                  <a:lnTo>
                    <a:pt x="11163" y="6089"/>
                  </a:lnTo>
                  <a:lnTo>
                    <a:pt x="17251" y="0"/>
                  </a:lnTo>
                  <a:lnTo>
                    <a:pt x="24177" y="13300"/>
                  </a:lnTo>
                  <a:lnTo>
                    <a:pt x="25054" y="55341"/>
                  </a:lnTo>
                  <a:lnTo>
                    <a:pt x="22510" y="98299"/>
                  </a:lnTo>
                  <a:lnTo>
                    <a:pt x="20845" y="122596"/>
                  </a:lnTo>
                  <a:lnTo>
                    <a:pt x="19028" y="149377"/>
                  </a:lnTo>
                  <a:lnTo>
                    <a:pt x="17112" y="177814"/>
                  </a:lnTo>
                  <a:lnTo>
                    <a:pt x="15129" y="207356"/>
                  </a:lnTo>
                  <a:lnTo>
                    <a:pt x="13102" y="234106"/>
                  </a:lnTo>
                  <a:lnTo>
                    <a:pt x="11044" y="258995"/>
                  </a:lnTo>
                  <a:lnTo>
                    <a:pt x="6876" y="302641"/>
                  </a:lnTo>
                  <a:lnTo>
                    <a:pt x="1270" y="348191"/>
                  </a:lnTo>
                  <a:lnTo>
                    <a:pt x="0" y="368351"/>
                  </a:lnTo>
                  <a:lnTo>
                    <a:pt x="898" y="368247"/>
                  </a:lnTo>
                  <a:lnTo>
                    <a:pt x="4813" y="361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418">
              <a:extLst>
                <a:ext uri="{FF2B5EF4-FFF2-40B4-BE49-F238E27FC236}">
                  <a16:creationId xmlns:a16="http://schemas.microsoft.com/office/drawing/2014/main" xmlns="" id="{5018E2CF-3F89-4DA1-A1AC-99255E3C900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94599" y="1266660"/>
              <a:ext cx="143103" cy="206417"/>
            </a:xfrm>
            <a:custGeom>
              <a:avLst/>
              <a:gdLst/>
              <a:ahLst/>
              <a:cxnLst/>
              <a:rect l="0" t="0" r="0" b="0"/>
              <a:pathLst>
                <a:path w="143103" h="206417">
                  <a:moveTo>
                    <a:pt x="1" y="60490"/>
                  </a:moveTo>
                  <a:lnTo>
                    <a:pt x="1" y="60490"/>
                  </a:lnTo>
                  <a:lnTo>
                    <a:pt x="0" y="63861"/>
                  </a:lnTo>
                  <a:lnTo>
                    <a:pt x="13816" y="102866"/>
                  </a:lnTo>
                  <a:lnTo>
                    <a:pt x="23112" y="143493"/>
                  </a:lnTo>
                  <a:lnTo>
                    <a:pt x="19733" y="180230"/>
                  </a:lnTo>
                  <a:lnTo>
                    <a:pt x="19506" y="180533"/>
                  </a:lnTo>
                  <a:lnTo>
                    <a:pt x="19891" y="169436"/>
                  </a:lnTo>
                  <a:lnTo>
                    <a:pt x="25985" y="129152"/>
                  </a:lnTo>
                  <a:lnTo>
                    <a:pt x="31924" y="81775"/>
                  </a:lnTo>
                  <a:lnTo>
                    <a:pt x="41915" y="36928"/>
                  </a:lnTo>
                  <a:lnTo>
                    <a:pt x="60883" y="3233"/>
                  </a:lnTo>
                  <a:lnTo>
                    <a:pt x="65989" y="446"/>
                  </a:lnTo>
                  <a:lnTo>
                    <a:pt x="71509" y="0"/>
                  </a:lnTo>
                  <a:lnTo>
                    <a:pt x="77306" y="1113"/>
                  </a:lnTo>
                  <a:lnTo>
                    <a:pt x="98949" y="16164"/>
                  </a:lnTo>
                  <a:lnTo>
                    <a:pt x="119865" y="48611"/>
                  </a:lnTo>
                  <a:lnTo>
                    <a:pt x="136097" y="89504"/>
                  </a:lnTo>
                  <a:lnTo>
                    <a:pt x="143102" y="129529"/>
                  </a:lnTo>
                  <a:lnTo>
                    <a:pt x="137214" y="151617"/>
                  </a:lnTo>
                  <a:lnTo>
                    <a:pt x="125190" y="170135"/>
                  </a:lnTo>
                  <a:lnTo>
                    <a:pt x="102554" y="191755"/>
                  </a:lnTo>
                  <a:lnTo>
                    <a:pt x="86267" y="202556"/>
                  </a:lnTo>
                  <a:lnTo>
                    <a:pt x="67739" y="206416"/>
                  </a:lnTo>
                  <a:lnTo>
                    <a:pt x="43119" y="204622"/>
                  </a:lnTo>
                  <a:lnTo>
                    <a:pt x="33276" y="201454"/>
                  </a:lnTo>
                  <a:lnTo>
                    <a:pt x="30650" y="199622"/>
                  </a:lnTo>
                  <a:lnTo>
                    <a:pt x="28901" y="197694"/>
                  </a:lnTo>
                  <a:lnTo>
                    <a:pt x="29145" y="196410"/>
                  </a:lnTo>
                  <a:lnTo>
                    <a:pt x="30719" y="195553"/>
                  </a:lnTo>
                  <a:lnTo>
                    <a:pt x="38101" y="1938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19">
              <a:extLst>
                <a:ext uri="{FF2B5EF4-FFF2-40B4-BE49-F238E27FC236}">
                  <a16:creationId xmlns:a16="http://schemas.microsoft.com/office/drawing/2014/main" xmlns="" id="{A6043A90-21C5-4918-830E-E707A74B724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778750" y="1442333"/>
              <a:ext cx="44451" cy="100718"/>
            </a:xfrm>
            <a:custGeom>
              <a:avLst/>
              <a:gdLst/>
              <a:ahLst/>
              <a:cxnLst/>
              <a:rect l="0" t="0" r="0" b="0"/>
              <a:pathLst>
                <a:path w="44451" h="100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2"/>
                  </a:lnTo>
                  <a:lnTo>
                    <a:pt x="19772" y="14930"/>
                  </a:lnTo>
                  <a:lnTo>
                    <a:pt x="36126" y="41203"/>
                  </a:lnTo>
                  <a:lnTo>
                    <a:pt x="41983" y="65288"/>
                  </a:lnTo>
                  <a:lnTo>
                    <a:pt x="44450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420">
              <a:extLst>
                <a:ext uri="{FF2B5EF4-FFF2-40B4-BE49-F238E27FC236}">
                  <a16:creationId xmlns:a16="http://schemas.microsoft.com/office/drawing/2014/main" xmlns="" id="{91D41376-B778-425B-9FAD-4737C80AB1C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53350" y="14414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107950" y="0"/>
                  </a:moveTo>
                  <a:lnTo>
                    <a:pt x="107950" y="0"/>
                  </a:lnTo>
                  <a:lnTo>
                    <a:pt x="104579" y="0"/>
                  </a:lnTo>
                  <a:lnTo>
                    <a:pt x="101043" y="1881"/>
                  </a:lnTo>
                  <a:lnTo>
                    <a:pt x="75734" y="23087"/>
                  </a:lnTo>
                  <a:lnTo>
                    <a:pt x="42058" y="63670"/>
                  </a:lnTo>
                  <a:lnTo>
                    <a:pt x="7838" y="10854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918">
            <a:extLst>
              <a:ext uri="{FF2B5EF4-FFF2-40B4-BE49-F238E27FC236}">
                <a16:creationId xmlns:a16="http://schemas.microsoft.com/office/drawing/2014/main" xmlns="" id="{3244E467-9C16-421B-9FC4-6663641D7370}"/>
              </a:ext>
            </a:extLst>
          </p:cNvPr>
          <p:cNvGrpSpPr/>
          <p:nvPr/>
        </p:nvGrpSpPr>
        <p:grpSpPr>
          <a:xfrm>
            <a:off x="7956549" y="69857"/>
            <a:ext cx="330202" cy="590544"/>
            <a:chOff x="7956549" y="69857"/>
            <a:chExt cx="330202" cy="590544"/>
          </a:xfrm>
        </p:grpSpPr>
        <p:sp>
          <p:nvSpPr>
            <p:cNvPr id="18" name="SMARTInkShape-4421">
              <a:extLst>
                <a:ext uri="{FF2B5EF4-FFF2-40B4-BE49-F238E27FC236}">
                  <a16:creationId xmlns:a16="http://schemas.microsoft.com/office/drawing/2014/main" xmlns="" id="{C0AC36F3-134B-40A5-B6C6-761957A3AF9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981950" y="248533"/>
              <a:ext cx="6273" cy="246768"/>
            </a:xfrm>
            <a:custGeom>
              <a:avLst/>
              <a:gdLst/>
              <a:ahLst/>
              <a:cxnLst/>
              <a:rect l="0" t="0" r="0" b="0"/>
              <a:pathLst>
                <a:path w="6273" h="246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5467" y="50695"/>
                  </a:lnTo>
                  <a:lnTo>
                    <a:pt x="5958" y="81307"/>
                  </a:lnTo>
                  <a:lnTo>
                    <a:pt x="6175" y="116079"/>
                  </a:lnTo>
                  <a:lnTo>
                    <a:pt x="6272" y="152700"/>
                  </a:lnTo>
                  <a:lnTo>
                    <a:pt x="2956" y="198905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422">
              <a:extLst>
                <a:ext uri="{FF2B5EF4-FFF2-40B4-BE49-F238E27FC236}">
                  <a16:creationId xmlns:a16="http://schemas.microsoft.com/office/drawing/2014/main" xmlns="" id="{FC95036F-AFFA-460D-8A3A-769790F1C2D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956549" y="234950"/>
              <a:ext cx="165102" cy="57151"/>
            </a:xfrm>
            <a:custGeom>
              <a:avLst/>
              <a:gdLst/>
              <a:ahLst/>
              <a:cxnLst/>
              <a:rect l="0" t="0" r="0" b="0"/>
              <a:pathLst>
                <a:path w="165102" h="57151">
                  <a:moveTo>
                    <a:pt x="1" y="57150"/>
                  </a:moveTo>
                  <a:lnTo>
                    <a:pt x="1" y="57150"/>
                  </a:lnTo>
                  <a:lnTo>
                    <a:pt x="0" y="53779"/>
                  </a:lnTo>
                  <a:lnTo>
                    <a:pt x="1882" y="50243"/>
                  </a:lnTo>
                  <a:lnTo>
                    <a:pt x="6481" y="45613"/>
                  </a:lnTo>
                  <a:lnTo>
                    <a:pt x="23793" y="35074"/>
                  </a:lnTo>
                  <a:lnTo>
                    <a:pt x="70578" y="18870"/>
                  </a:lnTo>
                  <a:lnTo>
                    <a:pt x="108166" y="8178"/>
                  </a:lnTo>
                  <a:lnTo>
                    <a:pt x="154154" y="1077"/>
                  </a:lnTo>
                  <a:lnTo>
                    <a:pt x="1651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423">
              <a:extLst>
                <a:ext uri="{FF2B5EF4-FFF2-40B4-BE49-F238E27FC236}">
                  <a16:creationId xmlns:a16="http://schemas.microsoft.com/office/drawing/2014/main" xmlns="" id="{C19C0D67-BB71-469D-8B8A-4C184DE0E37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007350" y="317500"/>
              <a:ext cx="88901" cy="29059"/>
            </a:xfrm>
            <a:custGeom>
              <a:avLst/>
              <a:gdLst/>
              <a:ahLst/>
              <a:cxnLst/>
              <a:rect l="0" t="0" r="0" b="0"/>
              <a:pathLst>
                <a:path w="88901" h="29059">
                  <a:moveTo>
                    <a:pt x="0" y="25400"/>
                  </a:moveTo>
                  <a:lnTo>
                    <a:pt x="0" y="25400"/>
                  </a:lnTo>
                  <a:lnTo>
                    <a:pt x="3370" y="28771"/>
                  </a:lnTo>
                  <a:lnTo>
                    <a:pt x="5775" y="29058"/>
                  </a:lnTo>
                  <a:lnTo>
                    <a:pt x="17311" y="25386"/>
                  </a:lnTo>
                  <a:lnTo>
                    <a:pt x="61268" y="893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424">
              <a:extLst>
                <a:ext uri="{FF2B5EF4-FFF2-40B4-BE49-F238E27FC236}">
                  <a16:creationId xmlns:a16="http://schemas.microsoft.com/office/drawing/2014/main" xmlns="" id="{0590910F-8A09-49E4-85E5-18DC136267E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002244" y="69857"/>
              <a:ext cx="119407" cy="101594"/>
            </a:xfrm>
            <a:custGeom>
              <a:avLst/>
              <a:gdLst/>
              <a:ahLst/>
              <a:cxnLst/>
              <a:rect l="0" t="0" r="0" b="0"/>
              <a:pathLst>
                <a:path w="119407" h="101594">
                  <a:moveTo>
                    <a:pt x="24156" y="25393"/>
                  </a:moveTo>
                  <a:lnTo>
                    <a:pt x="24156" y="25393"/>
                  </a:lnTo>
                  <a:lnTo>
                    <a:pt x="24156" y="22022"/>
                  </a:lnTo>
                  <a:lnTo>
                    <a:pt x="23450" y="21029"/>
                  </a:lnTo>
                  <a:lnTo>
                    <a:pt x="22274" y="20367"/>
                  </a:lnTo>
                  <a:lnTo>
                    <a:pt x="20785" y="19926"/>
                  </a:lnTo>
                  <a:lnTo>
                    <a:pt x="19087" y="21043"/>
                  </a:lnTo>
                  <a:lnTo>
                    <a:pt x="15317" y="26047"/>
                  </a:lnTo>
                  <a:lnTo>
                    <a:pt x="623" y="66353"/>
                  </a:lnTo>
                  <a:lnTo>
                    <a:pt x="0" y="69633"/>
                  </a:lnTo>
                  <a:lnTo>
                    <a:pt x="291" y="71114"/>
                  </a:lnTo>
                  <a:lnTo>
                    <a:pt x="1191" y="71396"/>
                  </a:lnTo>
                  <a:lnTo>
                    <a:pt x="2495" y="70878"/>
                  </a:lnTo>
                  <a:lnTo>
                    <a:pt x="29803" y="27194"/>
                  </a:lnTo>
                  <a:lnTo>
                    <a:pt x="46510" y="1066"/>
                  </a:lnTo>
                  <a:lnTo>
                    <a:pt x="48937" y="3"/>
                  </a:lnTo>
                  <a:lnTo>
                    <a:pt x="51260" y="0"/>
                  </a:lnTo>
                  <a:lnTo>
                    <a:pt x="57604" y="7522"/>
                  </a:lnTo>
                  <a:lnTo>
                    <a:pt x="86481" y="51454"/>
                  </a:lnTo>
                  <a:lnTo>
                    <a:pt x="119406" y="101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425">
              <a:extLst>
                <a:ext uri="{FF2B5EF4-FFF2-40B4-BE49-F238E27FC236}">
                  <a16:creationId xmlns:a16="http://schemas.microsoft.com/office/drawing/2014/main" xmlns="" id="{252013D3-CD90-48A7-B5BF-B5BB2A5F56C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064500" y="415302"/>
              <a:ext cx="87319" cy="144337"/>
            </a:xfrm>
            <a:custGeom>
              <a:avLst/>
              <a:gdLst/>
              <a:ahLst/>
              <a:cxnLst/>
              <a:rect l="0" t="0" r="0" b="0"/>
              <a:pathLst>
                <a:path w="87319" h="144337">
                  <a:moveTo>
                    <a:pt x="0" y="16498"/>
                  </a:moveTo>
                  <a:lnTo>
                    <a:pt x="0" y="16498"/>
                  </a:lnTo>
                  <a:lnTo>
                    <a:pt x="0" y="11031"/>
                  </a:lnTo>
                  <a:lnTo>
                    <a:pt x="0" y="13780"/>
                  </a:lnTo>
                  <a:lnTo>
                    <a:pt x="10126" y="54607"/>
                  </a:lnTo>
                  <a:lnTo>
                    <a:pt x="15732" y="100469"/>
                  </a:lnTo>
                  <a:lnTo>
                    <a:pt x="18613" y="123947"/>
                  </a:lnTo>
                  <a:lnTo>
                    <a:pt x="18758" y="124114"/>
                  </a:lnTo>
                  <a:lnTo>
                    <a:pt x="14668" y="76727"/>
                  </a:lnTo>
                  <a:lnTo>
                    <a:pt x="13088" y="32315"/>
                  </a:lnTo>
                  <a:lnTo>
                    <a:pt x="14697" y="10366"/>
                  </a:lnTo>
                  <a:lnTo>
                    <a:pt x="17821" y="3189"/>
                  </a:lnTo>
                  <a:lnTo>
                    <a:pt x="21560" y="0"/>
                  </a:lnTo>
                  <a:lnTo>
                    <a:pt x="37747" y="1575"/>
                  </a:lnTo>
                  <a:lnTo>
                    <a:pt x="60416" y="16623"/>
                  </a:lnTo>
                  <a:lnTo>
                    <a:pt x="81636" y="45698"/>
                  </a:lnTo>
                  <a:lnTo>
                    <a:pt x="87318" y="67105"/>
                  </a:lnTo>
                  <a:lnTo>
                    <a:pt x="86786" y="87674"/>
                  </a:lnTo>
                  <a:lnTo>
                    <a:pt x="81845" y="106222"/>
                  </a:lnTo>
                  <a:lnTo>
                    <a:pt x="67759" y="129161"/>
                  </a:lnTo>
                  <a:lnTo>
                    <a:pt x="54339" y="139007"/>
                  </a:lnTo>
                  <a:lnTo>
                    <a:pt x="39673" y="144324"/>
                  </a:lnTo>
                  <a:lnTo>
                    <a:pt x="26098" y="144336"/>
                  </a:lnTo>
                  <a:lnTo>
                    <a:pt x="21632" y="142645"/>
                  </a:lnTo>
                  <a:lnTo>
                    <a:pt x="18655" y="140107"/>
                  </a:lnTo>
                  <a:lnTo>
                    <a:pt x="16670" y="137004"/>
                  </a:lnTo>
                  <a:lnTo>
                    <a:pt x="16052" y="133524"/>
                  </a:lnTo>
                  <a:lnTo>
                    <a:pt x="19050" y="1180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426">
              <a:extLst>
                <a:ext uri="{FF2B5EF4-FFF2-40B4-BE49-F238E27FC236}">
                  <a16:creationId xmlns:a16="http://schemas.microsoft.com/office/drawing/2014/main" xmlns="" id="{7113DF4B-5A20-4F45-8353-0A5D2681D0A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204200" y="5080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26963" y="44139"/>
                  </a:lnTo>
                  <a:lnTo>
                    <a:pt x="29622" y="53954"/>
                  </a:lnTo>
                  <a:lnTo>
                    <a:pt x="31742" y="57136"/>
                  </a:lnTo>
                  <a:lnTo>
                    <a:pt x="34567" y="59257"/>
                  </a:lnTo>
                  <a:lnTo>
                    <a:pt x="4445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427">
              <a:extLst>
                <a:ext uri="{FF2B5EF4-FFF2-40B4-BE49-F238E27FC236}">
                  <a16:creationId xmlns:a16="http://schemas.microsoft.com/office/drawing/2014/main" xmlns="" id="{546586E2-EBF0-47CB-8AE8-22A4CCBF19C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237563" y="520962"/>
              <a:ext cx="49188" cy="139439"/>
            </a:xfrm>
            <a:custGeom>
              <a:avLst/>
              <a:gdLst/>
              <a:ahLst/>
              <a:cxnLst/>
              <a:rect l="0" t="0" r="0" b="0"/>
              <a:pathLst>
                <a:path w="49188" h="139439">
                  <a:moveTo>
                    <a:pt x="49187" y="6088"/>
                  </a:moveTo>
                  <a:lnTo>
                    <a:pt x="49187" y="6088"/>
                  </a:lnTo>
                  <a:lnTo>
                    <a:pt x="49187" y="0"/>
                  </a:lnTo>
                  <a:lnTo>
                    <a:pt x="6555" y="38295"/>
                  </a:lnTo>
                  <a:lnTo>
                    <a:pt x="3832" y="42376"/>
                  </a:lnTo>
                  <a:lnTo>
                    <a:pt x="0" y="58232"/>
                  </a:lnTo>
                  <a:lnTo>
                    <a:pt x="2867" y="70185"/>
                  </a:lnTo>
                  <a:lnTo>
                    <a:pt x="14368" y="101417"/>
                  </a:lnTo>
                  <a:lnTo>
                    <a:pt x="23787" y="139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4428">
            <a:extLst>
              <a:ext uri="{FF2B5EF4-FFF2-40B4-BE49-F238E27FC236}">
                <a16:creationId xmlns:a16="http://schemas.microsoft.com/office/drawing/2014/main" xmlns="" id="{3FFB6288-1563-4BE9-B728-D05091AF748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42950" y="4281655"/>
            <a:ext cx="11036301" cy="309774"/>
          </a:xfrm>
          <a:custGeom>
            <a:avLst/>
            <a:gdLst/>
            <a:ahLst/>
            <a:cxnLst/>
            <a:rect l="0" t="0" r="0" b="0"/>
            <a:pathLst>
              <a:path w="11036301" h="309774">
                <a:moveTo>
                  <a:pt x="0" y="296695"/>
                </a:moveTo>
                <a:lnTo>
                  <a:pt x="0" y="296695"/>
                </a:lnTo>
                <a:lnTo>
                  <a:pt x="43370" y="300066"/>
                </a:lnTo>
                <a:lnTo>
                  <a:pt x="88185" y="305484"/>
                </a:lnTo>
                <a:lnTo>
                  <a:pt x="115940" y="308904"/>
                </a:lnTo>
                <a:lnTo>
                  <a:pt x="149260" y="309773"/>
                </a:lnTo>
                <a:lnTo>
                  <a:pt x="186290" y="308942"/>
                </a:lnTo>
                <a:lnTo>
                  <a:pt x="225793" y="306976"/>
                </a:lnTo>
                <a:lnTo>
                  <a:pt x="271884" y="304255"/>
                </a:lnTo>
                <a:lnTo>
                  <a:pt x="322367" y="301029"/>
                </a:lnTo>
                <a:lnTo>
                  <a:pt x="375778" y="297468"/>
                </a:lnTo>
                <a:lnTo>
                  <a:pt x="433963" y="292977"/>
                </a:lnTo>
                <a:lnTo>
                  <a:pt x="495331" y="287866"/>
                </a:lnTo>
                <a:lnTo>
                  <a:pt x="558821" y="282343"/>
                </a:lnTo>
                <a:lnTo>
                  <a:pt x="625842" y="276544"/>
                </a:lnTo>
                <a:lnTo>
                  <a:pt x="695217" y="270561"/>
                </a:lnTo>
                <a:lnTo>
                  <a:pt x="766161" y="264455"/>
                </a:lnTo>
                <a:lnTo>
                  <a:pt x="840974" y="258974"/>
                </a:lnTo>
                <a:lnTo>
                  <a:pt x="918366" y="253909"/>
                </a:lnTo>
                <a:lnTo>
                  <a:pt x="997477" y="249121"/>
                </a:lnTo>
                <a:lnTo>
                  <a:pt x="1084085" y="243812"/>
                </a:lnTo>
                <a:lnTo>
                  <a:pt x="1175690" y="238156"/>
                </a:lnTo>
                <a:lnTo>
                  <a:pt x="1270627" y="232269"/>
                </a:lnTo>
                <a:lnTo>
                  <a:pt x="1370606" y="225522"/>
                </a:lnTo>
                <a:lnTo>
                  <a:pt x="1473949" y="218202"/>
                </a:lnTo>
                <a:lnTo>
                  <a:pt x="1579532" y="210500"/>
                </a:lnTo>
                <a:lnTo>
                  <a:pt x="1690844" y="203248"/>
                </a:lnTo>
                <a:lnTo>
                  <a:pt x="1805974" y="196297"/>
                </a:lnTo>
                <a:lnTo>
                  <a:pt x="1923649" y="189547"/>
                </a:lnTo>
                <a:lnTo>
                  <a:pt x="2049371" y="182224"/>
                </a:lnTo>
                <a:lnTo>
                  <a:pt x="2180459" y="174520"/>
                </a:lnTo>
                <a:lnTo>
                  <a:pt x="2315123" y="166561"/>
                </a:lnTo>
                <a:lnTo>
                  <a:pt x="2452876" y="157728"/>
                </a:lnTo>
                <a:lnTo>
                  <a:pt x="2592689" y="148311"/>
                </a:lnTo>
                <a:lnTo>
                  <a:pt x="2733876" y="138505"/>
                </a:lnTo>
                <a:lnTo>
                  <a:pt x="2877389" y="129852"/>
                </a:lnTo>
                <a:lnTo>
                  <a:pt x="3022454" y="121967"/>
                </a:lnTo>
                <a:lnTo>
                  <a:pt x="3168553" y="114593"/>
                </a:lnTo>
                <a:lnTo>
                  <a:pt x="3318868" y="106855"/>
                </a:lnTo>
                <a:lnTo>
                  <a:pt x="3471996" y="98873"/>
                </a:lnTo>
                <a:lnTo>
                  <a:pt x="3626997" y="90730"/>
                </a:lnTo>
                <a:lnTo>
                  <a:pt x="3781837" y="83891"/>
                </a:lnTo>
                <a:lnTo>
                  <a:pt x="3936569" y="77920"/>
                </a:lnTo>
                <a:lnTo>
                  <a:pt x="4091229" y="72528"/>
                </a:lnTo>
                <a:lnTo>
                  <a:pt x="4250075" y="66111"/>
                </a:lnTo>
                <a:lnTo>
                  <a:pt x="4411711" y="59011"/>
                </a:lnTo>
                <a:lnTo>
                  <a:pt x="4575208" y="51456"/>
                </a:lnTo>
                <a:lnTo>
                  <a:pt x="4744883" y="44303"/>
                </a:lnTo>
                <a:lnTo>
                  <a:pt x="4918678" y="37417"/>
                </a:lnTo>
                <a:lnTo>
                  <a:pt x="5095218" y="30709"/>
                </a:lnTo>
                <a:lnTo>
                  <a:pt x="5270062" y="24827"/>
                </a:lnTo>
                <a:lnTo>
                  <a:pt x="5443775" y="19494"/>
                </a:lnTo>
                <a:lnTo>
                  <a:pt x="5616734" y="14528"/>
                </a:lnTo>
                <a:lnTo>
                  <a:pt x="5787072" y="10511"/>
                </a:lnTo>
                <a:lnTo>
                  <a:pt x="5955664" y="7128"/>
                </a:lnTo>
                <a:lnTo>
                  <a:pt x="6123094" y="4167"/>
                </a:lnTo>
                <a:lnTo>
                  <a:pt x="6293979" y="2193"/>
                </a:lnTo>
                <a:lnTo>
                  <a:pt x="6467170" y="877"/>
                </a:lnTo>
                <a:lnTo>
                  <a:pt x="6641896" y="0"/>
                </a:lnTo>
                <a:lnTo>
                  <a:pt x="6816942" y="120"/>
                </a:lnTo>
                <a:lnTo>
                  <a:pt x="6992200" y="906"/>
                </a:lnTo>
                <a:lnTo>
                  <a:pt x="7167600" y="2136"/>
                </a:lnTo>
                <a:lnTo>
                  <a:pt x="7342388" y="5072"/>
                </a:lnTo>
                <a:lnTo>
                  <a:pt x="7516770" y="9146"/>
                </a:lnTo>
                <a:lnTo>
                  <a:pt x="7690879" y="13979"/>
                </a:lnTo>
                <a:lnTo>
                  <a:pt x="7866926" y="20729"/>
                </a:lnTo>
                <a:lnTo>
                  <a:pt x="8044261" y="28756"/>
                </a:lnTo>
                <a:lnTo>
                  <a:pt x="8222457" y="37636"/>
                </a:lnTo>
                <a:lnTo>
                  <a:pt x="8396288" y="47789"/>
                </a:lnTo>
                <a:lnTo>
                  <a:pt x="8567210" y="58791"/>
                </a:lnTo>
                <a:lnTo>
                  <a:pt x="8736189" y="70359"/>
                </a:lnTo>
                <a:lnTo>
                  <a:pt x="8902464" y="83010"/>
                </a:lnTo>
                <a:lnTo>
                  <a:pt x="9066938" y="96382"/>
                </a:lnTo>
                <a:lnTo>
                  <a:pt x="9230209" y="110237"/>
                </a:lnTo>
                <a:lnTo>
                  <a:pt x="9390562" y="124412"/>
                </a:lnTo>
                <a:lnTo>
                  <a:pt x="9548969" y="138801"/>
                </a:lnTo>
                <a:lnTo>
                  <a:pt x="9706080" y="153332"/>
                </a:lnTo>
                <a:lnTo>
                  <a:pt x="9852447" y="167958"/>
                </a:lnTo>
                <a:lnTo>
                  <a:pt x="9991654" y="182648"/>
                </a:lnTo>
                <a:lnTo>
                  <a:pt x="10126085" y="197381"/>
                </a:lnTo>
                <a:lnTo>
                  <a:pt x="10247458" y="210730"/>
                </a:lnTo>
                <a:lnTo>
                  <a:pt x="10360122" y="223157"/>
                </a:lnTo>
                <a:lnTo>
                  <a:pt x="10466980" y="234970"/>
                </a:lnTo>
                <a:lnTo>
                  <a:pt x="10562916" y="244962"/>
                </a:lnTo>
                <a:lnTo>
                  <a:pt x="10651567" y="253739"/>
                </a:lnTo>
                <a:lnTo>
                  <a:pt x="10735361" y="261708"/>
                </a:lnTo>
                <a:lnTo>
                  <a:pt x="10806040" y="267725"/>
                </a:lnTo>
                <a:lnTo>
                  <a:pt x="10867977" y="272443"/>
                </a:lnTo>
                <a:lnTo>
                  <a:pt x="10924085" y="276294"/>
                </a:lnTo>
                <a:lnTo>
                  <a:pt x="10961491" y="278861"/>
                </a:lnTo>
                <a:lnTo>
                  <a:pt x="11036300" y="2839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920">
            <a:extLst>
              <a:ext uri="{FF2B5EF4-FFF2-40B4-BE49-F238E27FC236}">
                <a16:creationId xmlns:a16="http://schemas.microsoft.com/office/drawing/2014/main" xmlns="" id="{7EAF7C2C-BF7C-4402-8B17-4376962B059B}"/>
              </a:ext>
            </a:extLst>
          </p:cNvPr>
          <p:cNvGrpSpPr/>
          <p:nvPr/>
        </p:nvGrpSpPr>
        <p:grpSpPr>
          <a:xfrm>
            <a:off x="1838927" y="4790592"/>
            <a:ext cx="1021749" cy="346559"/>
            <a:chOff x="1838927" y="4790592"/>
            <a:chExt cx="1021749" cy="346559"/>
          </a:xfrm>
        </p:grpSpPr>
        <p:sp>
          <p:nvSpPr>
            <p:cNvPr id="27" name="SMARTInkShape-4429">
              <a:extLst>
                <a:ext uri="{FF2B5EF4-FFF2-40B4-BE49-F238E27FC236}">
                  <a16:creationId xmlns:a16="http://schemas.microsoft.com/office/drawing/2014/main" xmlns="" id="{23E8D0FF-2FED-46DF-B230-1ABC0B4049A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851150" y="4953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430">
              <a:extLst>
                <a:ext uri="{FF2B5EF4-FFF2-40B4-BE49-F238E27FC236}">
                  <a16:creationId xmlns:a16="http://schemas.microsoft.com/office/drawing/2014/main" xmlns="" id="{645FD25A-6A5A-4450-9DAB-F02BD2672B6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838927" y="4827343"/>
              <a:ext cx="349829" cy="241560"/>
            </a:xfrm>
            <a:custGeom>
              <a:avLst/>
              <a:gdLst/>
              <a:ahLst/>
              <a:cxnLst/>
              <a:rect l="0" t="0" r="0" b="0"/>
              <a:pathLst>
                <a:path w="349829" h="241560">
                  <a:moveTo>
                    <a:pt x="116873" y="49457"/>
                  </a:moveTo>
                  <a:lnTo>
                    <a:pt x="116873" y="49457"/>
                  </a:lnTo>
                  <a:lnTo>
                    <a:pt x="116167" y="35659"/>
                  </a:lnTo>
                  <a:lnTo>
                    <a:pt x="111847" y="22795"/>
                  </a:lnTo>
                  <a:lnTo>
                    <a:pt x="111406" y="18982"/>
                  </a:lnTo>
                  <a:lnTo>
                    <a:pt x="108995" y="15735"/>
                  </a:lnTo>
                  <a:lnTo>
                    <a:pt x="87456" y="3188"/>
                  </a:lnTo>
                  <a:lnTo>
                    <a:pt x="67862" y="0"/>
                  </a:lnTo>
                  <a:lnTo>
                    <a:pt x="54168" y="4898"/>
                  </a:lnTo>
                  <a:lnTo>
                    <a:pt x="41026" y="15542"/>
                  </a:lnTo>
                  <a:lnTo>
                    <a:pt x="21728" y="43484"/>
                  </a:lnTo>
                  <a:lnTo>
                    <a:pt x="4721" y="86571"/>
                  </a:lnTo>
                  <a:lnTo>
                    <a:pt x="0" y="118633"/>
                  </a:lnTo>
                  <a:lnTo>
                    <a:pt x="4084" y="165047"/>
                  </a:lnTo>
                  <a:lnTo>
                    <a:pt x="14231" y="203336"/>
                  </a:lnTo>
                  <a:lnTo>
                    <a:pt x="27745" y="222270"/>
                  </a:lnTo>
                  <a:lnTo>
                    <a:pt x="36288" y="230282"/>
                  </a:lnTo>
                  <a:lnTo>
                    <a:pt x="55187" y="239185"/>
                  </a:lnTo>
                  <a:lnTo>
                    <a:pt x="65165" y="241559"/>
                  </a:lnTo>
                  <a:lnTo>
                    <a:pt x="85660" y="238552"/>
                  </a:lnTo>
                  <a:lnTo>
                    <a:pt x="120795" y="224959"/>
                  </a:lnTo>
                  <a:lnTo>
                    <a:pt x="158722" y="203763"/>
                  </a:lnTo>
                  <a:lnTo>
                    <a:pt x="179217" y="185065"/>
                  </a:lnTo>
                  <a:lnTo>
                    <a:pt x="208739" y="140605"/>
                  </a:lnTo>
                  <a:lnTo>
                    <a:pt x="212265" y="130420"/>
                  </a:lnTo>
                  <a:lnTo>
                    <a:pt x="212218" y="126715"/>
                  </a:lnTo>
                  <a:lnTo>
                    <a:pt x="209364" y="127068"/>
                  </a:lnTo>
                  <a:lnTo>
                    <a:pt x="198667" y="134986"/>
                  </a:lnTo>
                  <a:lnTo>
                    <a:pt x="180149" y="158682"/>
                  </a:lnTo>
                  <a:lnTo>
                    <a:pt x="167999" y="184674"/>
                  </a:lnTo>
                  <a:lnTo>
                    <a:pt x="166171" y="197983"/>
                  </a:lnTo>
                  <a:lnTo>
                    <a:pt x="166672" y="203508"/>
                  </a:lnTo>
                  <a:lnTo>
                    <a:pt x="168417" y="206485"/>
                  </a:lnTo>
                  <a:lnTo>
                    <a:pt x="170991" y="207765"/>
                  </a:lnTo>
                  <a:lnTo>
                    <a:pt x="174118" y="207912"/>
                  </a:lnTo>
                  <a:lnTo>
                    <a:pt x="188633" y="201378"/>
                  </a:lnTo>
                  <a:lnTo>
                    <a:pt x="219043" y="163371"/>
                  </a:lnTo>
                  <a:lnTo>
                    <a:pt x="222254" y="157000"/>
                  </a:lnTo>
                  <a:lnTo>
                    <a:pt x="223816" y="155725"/>
                  </a:lnTo>
                  <a:lnTo>
                    <a:pt x="225563" y="155580"/>
                  </a:lnTo>
                  <a:lnTo>
                    <a:pt x="227433" y="156189"/>
                  </a:lnTo>
                  <a:lnTo>
                    <a:pt x="228680" y="157300"/>
                  </a:lnTo>
                  <a:lnTo>
                    <a:pt x="237587" y="169509"/>
                  </a:lnTo>
                  <a:lnTo>
                    <a:pt x="244842" y="173368"/>
                  </a:lnTo>
                  <a:lnTo>
                    <a:pt x="248752" y="174398"/>
                  </a:lnTo>
                  <a:lnTo>
                    <a:pt x="267740" y="172475"/>
                  </a:lnTo>
                  <a:lnTo>
                    <a:pt x="281291" y="165515"/>
                  </a:lnTo>
                  <a:lnTo>
                    <a:pt x="326383" y="119921"/>
                  </a:lnTo>
                  <a:lnTo>
                    <a:pt x="329924" y="113366"/>
                  </a:lnTo>
                  <a:lnTo>
                    <a:pt x="331977" y="100439"/>
                  </a:lnTo>
                  <a:lnTo>
                    <a:pt x="328656" y="89519"/>
                  </a:lnTo>
                  <a:lnTo>
                    <a:pt x="325795" y="84632"/>
                  </a:lnTo>
                  <a:lnTo>
                    <a:pt x="322477" y="82079"/>
                  </a:lnTo>
                  <a:lnTo>
                    <a:pt x="318853" y="81082"/>
                  </a:lnTo>
                  <a:lnTo>
                    <a:pt x="315026" y="81124"/>
                  </a:lnTo>
                  <a:lnTo>
                    <a:pt x="307012" y="84933"/>
                  </a:lnTo>
                  <a:lnTo>
                    <a:pt x="302899" y="87924"/>
                  </a:lnTo>
                  <a:lnTo>
                    <a:pt x="300157" y="92036"/>
                  </a:lnTo>
                  <a:lnTo>
                    <a:pt x="297110" y="102247"/>
                  </a:lnTo>
                  <a:lnTo>
                    <a:pt x="297638" y="111960"/>
                  </a:lnTo>
                  <a:lnTo>
                    <a:pt x="298766" y="116525"/>
                  </a:lnTo>
                  <a:lnTo>
                    <a:pt x="307546" y="125362"/>
                  </a:lnTo>
                  <a:lnTo>
                    <a:pt x="341725" y="151031"/>
                  </a:lnTo>
                  <a:lnTo>
                    <a:pt x="347335" y="159512"/>
                  </a:lnTo>
                  <a:lnTo>
                    <a:pt x="349828" y="167985"/>
                  </a:lnTo>
                  <a:lnTo>
                    <a:pt x="349082" y="172220"/>
                  </a:lnTo>
                  <a:lnTo>
                    <a:pt x="344490" y="180689"/>
                  </a:lnTo>
                  <a:lnTo>
                    <a:pt x="341290" y="183512"/>
                  </a:lnTo>
                  <a:lnTo>
                    <a:pt x="333971" y="186648"/>
                  </a:lnTo>
                  <a:lnTo>
                    <a:pt x="330749" y="186073"/>
                  </a:lnTo>
                  <a:lnTo>
                    <a:pt x="320073" y="176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431">
              <a:extLst>
                <a:ext uri="{FF2B5EF4-FFF2-40B4-BE49-F238E27FC236}">
                  <a16:creationId xmlns:a16="http://schemas.microsoft.com/office/drawing/2014/main" xmlns="" id="{FADBCECF-278F-41B8-A05D-9C11901206F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235200" y="4875543"/>
              <a:ext cx="101601" cy="123067"/>
            </a:xfrm>
            <a:custGeom>
              <a:avLst/>
              <a:gdLst/>
              <a:ahLst/>
              <a:cxnLst/>
              <a:rect l="0" t="0" r="0" b="0"/>
              <a:pathLst>
                <a:path w="101601" h="123067">
                  <a:moveTo>
                    <a:pt x="0" y="45707"/>
                  </a:moveTo>
                  <a:lnTo>
                    <a:pt x="0" y="45707"/>
                  </a:lnTo>
                  <a:lnTo>
                    <a:pt x="0" y="52449"/>
                  </a:lnTo>
                  <a:lnTo>
                    <a:pt x="705" y="53729"/>
                  </a:lnTo>
                  <a:lnTo>
                    <a:pt x="1881" y="53877"/>
                  </a:lnTo>
                  <a:lnTo>
                    <a:pt x="5775" y="52867"/>
                  </a:lnTo>
                  <a:lnTo>
                    <a:pt x="27136" y="48792"/>
                  </a:lnTo>
                  <a:lnTo>
                    <a:pt x="36990" y="41434"/>
                  </a:lnTo>
                  <a:lnTo>
                    <a:pt x="57709" y="18464"/>
                  </a:lnTo>
                  <a:lnTo>
                    <a:pt x="60927" y="9845"/>
                  </a:lnTo>
                  <a:lnTo>
                    <a:pt x="60373" y="6276"/>
                  </a:lnTo>
                  <a:lnTo>
                    <a:pt x="58593" y="3192"/>
                  </a:lnTo>
                  <a:lnTo>
                    <a:pt x="55996" y="430"/>
                  </a:lnTo>
                  <a:lnTo>
                    <a:pt x="52853" y="0"/>
                  </a:lnTo>
                  <a:lnTo>
                    <a:pt x="45597" y="3285"/>
                  </a:lnTo>
                  <a:lnTo>
                    <a:pt x="20714" y="32101"/>
                  </a:lnTo>
                  <a:lnTo>
                    <a:pt x="6765" y="61509"/>
                  </a:lnTo>
                  <a:lnTo>
                    <a:pt x="3006" y="82129"/>
                  </a:lnTo>
                  <a:lnTo>
                    <a:pt x="5099" y="99289"/>
                  </a:lnTo>
                  <a:lnTo>
                    <a:pt x="7633" y="106828"/>
                  </a:lnTo>
                  <a:lnTo>
                    <a:pt x="12144" y="112560"/>
                  </a:lnTo>
                  <a:lnTo>
                    <a:pt x="24682" y="120810"/>
                  </a:lnTo>
                  <a:lnTo>
                    <a:pt x="41544" y="123066"/>
                  </a:lnTo>
                  <a:lnTo>
                    <a:pt x="60797" y="120306"/>
                  </a:lnTo>
                  <a:lnTo>
                    <a:pt x="101600" y="10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432">
              <a:extLst>
                <a:ext uri="{FF2B5EF4-FFF2-40B4-BE49-F238E27FC236}">
                  <a16:creationId xmlns:a16="http://schemas.microsoft.com/office/drawing/2014/main" xmlns="" id="{4442BB2D-9CAC-445D-B9F9-885CBED96C9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546350" y="4790592"/>
              <a:ext cx="21200" cy="162409"/>
            </a:xfrm>
            <a:custGeom>
              <a:avLst/>
              <a:gdLst/>
              <a:ahLst/>
              <a:cxnLst/>
              <a:rect l="0" t="0" r="0" b="0"/>
              <a:pathLst>
                <a:path w="21200" h="1624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3"/>
                  </a:lnTo>
                  <a:lnTo>
                    <a:pt x="8838" y="1562"/>
                  </a:lnTo>
                  <a:lnTo>
                    <a:pt x="14927" y="19892"/>
                  </a:lnTo>
                  <a:lnTo>
                    <a:pt x="21199" y="54408"/>
                  </a:lnTo>
                  <a:lnTo>
                    <a:pt x="20784" y="95914"/>
                  </a:lnTo>
                  <a:lnTo>
                    <a:pt x="19564" y="136120"/>
                  </a:lnTo>
                  <a:lnTo>
                    <a:pt x="1905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433">
              <a:extLst>
                <a:ext uri="{FF2B5EF4-FFF2-40B4-BE49-F238E27FC236}">
                  <a16:creationId xmlns:a16="http://schemas.microsoft.com/office/drawing/2014/main" xmlns="" id="{68B53036-8257-439F-A630-A180898830D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879208" y="5022850"/>
              <a:ext cx="794143" cy="114301"/>
            </a:xfrm>
            <a:custGeom>
              <a:avLst/>
              <a:gdLst/>
              <a:ahLst/>
              <a:cxnLst/>
              <a:rect l="0" t="0" r="0" b="0"/>
              <a:pathLst>
                <a:path w="794143" h="114301">
                  <a:moveTo>
                    <a:pt x="6742" y="114300"/>
                  </a:moveTo>
                  <a:lnTo>
                    <a:pt x="6742" y="114300"/>
                  </a:lnTo>
                  <a:lnTo>
                    <a:pt x="0" y="114300"/>
                  </a:lnTo>
                  <a:lnTo>
                    <a:pt x="836" y="113595"/>
                  </a:lnTo>
                  <a:lnTo>
                    <a:pt x="37508" y="105511"/>
                  </a:lnTo>
                  <a:lnTo>
                    <a:pt x="81799" y="97694"/>
                  </a:lnTo>
                  <a:lnTo>
                    <a:pt x="110402" y="92646"/>
                  </a:lnTo>
                  <a:lnTo>
                    <a:pt x="141466" y="87164"/>
                  </a:lnTo>
                  <a:lnTo>
                    <a:pt x="176285" y="82098"/>
                  </a:lnTo>
                  <a:lnTo>
                    <a:pt x="213610" y="77310"/>
                  </a:lnTo>
                  <a:lnTo>
                    <a:pt x="252604" y="72706"/>
                  </a:lnTo>
                  <a:lnTo>
                    <a:pt x="295533" y="68226"/>
                  </a:lnTo>
                  <a:lnTo>
                    <a:pt x="341086" y="63828"/>
                  </a:lnTo>
                  <a:lnTo>
                    <a:pt x="388388" y="59486"/>
                  </a:lnTo>
                  <a:lnTo>
                    <a:pt x="435445" y="55180"/>
                  </a:lnTo>
                  <a:lnTo>
                    <a:pt x="482339" y="50897"/>
                  </a:lnTo>
                  <a:lnTo>
                    <a:pt x="529123" y="46631"/>
                  </a:lnTo>
                  <a:lnTo>
                    <a:pt x="572307" y="41671"/>
                  </a:lnTo>
                  <a:lnTo>
                    <a:pt x="613091" y="36247"/>
                  </a:lnTo>
                  <a:lnTo>
                    <a:pt x="652275" y="30515"/>
                  </a:lnTo>
                  <a:lnTo>
                    <a:pt x="685453" y="24577"/>
                  </a:lnTo>
                  <a:lnTo>
                    <a:pt x="714627" y="18501"/>
                  </a:lnTo>
                  <a:lnTo>
                    <a:pt x="758802" y="8222"/>
                  </a:lnTo>
                  <a:lnTo>
                    <a:pt x="7941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434">
              <a:extLst>
                <a:ext uri="{FF2B5EF4-FFF2-40B4-BE49-F238E27FC236}">
                  <a16:creationId xmlns:a16="http://schemas.microsoft.com/office/drawing/2014/main" xmlns="" id="{BEC21EE6-E451-4063-A02B-51A7CD9B79F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48730" y="5022850"/>
              <a:ext cx="435721" cy="111322"/>
            </a:xfrm>
            <a:custGeom>
              <a:avLst/>
              <a:gdLst/>
              <a:ahLst/>
              <a:cxnLst/>
              <a:rect l="0" t="0" r="0" b="0"/>
              <a:pathLst>
                <a:path w="435721" h="111322">
                  <a:moveTo>
                    <a:pt x="10270" y="107950"/>
                  </a:moveTo>
                  <a:lnTo>
                    <a:pt x="10270" y="107950"/>
                  </a:lnTo>
                  <a:lnTo>
                    <a:pt x="157" y="111321"/>
                  </a:lnTo>
                  <a:lnTo>
                    <a:pt x="0" y="110903"/>
                  </a:lnTo>
                  <a:lnTo>
                    <a:pt x="7352" y="106675"/>
                  </a:lnTo>
                  <a:lnTo>
                    <a:pt x="36960" y="98211"/>
                  </a:lnTo>
                  <a:lnTo>
                    <a:pt x="83515" y="86688"/>
                  </a:lnTo>
                  <a:lnTo>
                    <a:pt x="112723" y="79664"/>
                  </a:lnTo>
                  <a:lnTo>
                    <a:pt x="144188" y="72159"/>
                  </a:lnTo>
                  <a:lnTo>
                    <a:pt x="178571" y="64334"/>
                  </a:lnTo>
                  <a:lnTo>
                    <a:pt x="214898" y="56295"/>
                  </a:lnTo>
                  <a:lnTo>
                    <a:pt x="252522" y="48113"/>
                  </a:lnTo>
                  <a:lnTo>
                    <a:pt x="289599" y="39131"/>
                  </a:lnTo>
                  <a:lnTo>
                    <a:pt x="326312" y="29615"/>
                  </a:lnTo>
                  <a:lnTo>
                    <a:pt x="362781" y="19743"/>
                  </a:lnTo>
                  <a:lnTo>
                    <a:pt x="435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435">
              <a:extLst>
                <a:ext uri="{FF2B5EF4-FFF2-40B4-BE49-F238E27FC236}">
                  <a16:creationId xmlns:a16="http://schemas.microsoft.com/office/drawing/2014/main" xmlns="" id="{672835F8-C447-4BAC-AD91-EFFD6164FB3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813050" y="4838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921">
            <a:extLst>
              <a:ext uri="{FF2B5EF4-FFF2-40B4-BE49-F238E27FC236}">
                <a16:creationId xmlns:a16="http://schemas.microsoft.com/office/drawing/2014/main" xmlns="" id="{8B059F41-C3D1-43A9-9941-F85598E2B1D3}"/>
              </a:ext>
            </a:extLst>
          </p:cNvPr>
          <p:cNvGrpSpPr/>
          <p:nvPr/>
        </p:nvGrpSpPr>
        <p:grpSpPr>
          <a:xfrm>
            <a:off x="1905000" y="5257800"/>
            <a:ext cx="1174751" cy="812801"/>
            <a:chOff x="1905000" y="5257800"/>
            <a:chExt cx="1174751" cy="812801"/>
          </a:xfrm>
        </p:grpSpPr>
        <p:sp>
          <p:nvSpPr>
            <p:cNvPr id="35" name="SMARTInkShape-4436">
              <a:extLst>
                <a:ext uri="{FF2B5EF4-FFF2-40B4-BE49-F238E27FC236}">
                  <a16:creationId xmlns:a16="http://schemas.microsoft.com/office/drawing/2014/main" xmlns="" id="{13F2ED14-39A2-49B9-8ECE-A97FDA0979B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10948" y="5257800"/>
              <a:ext cx="68803" cy="425451"/>
            </a:xfrm>
            <a:custGeom>
              <a:avLst/>
              <a:gdLst/>
              <a:ahLst/>
              <a:cxnLst/>
              <a:rect l="0" t="0" r="0" b="0"/>
              <a:pathLst>
                <a:path w="68803" h="425451">
                  <a:moveTo>
                    <a:pt x="5302" y="0"/>
                  </a:moveTo>
                  <a:lnTo>
                    <a:pt x="5302" y="0"/>
                  </a:lnTo>
                  <a:lnTo>
                    <a:pt x="1643" y="0"/>
                  </a:lnTo>
                  <a:lnTo>
                    <a:pt x="3206" y="0"/>
                  </a:lnTo>
                  <a:lnTo>
                    <a:pt x="3199" y="1411"/>
                  </a:lnTo>
                  <a:lnTo>
                    <a:pt x="0" y="15696"/>
                  </a:lnTo>
                  <a:lnTo>
                    <a:pt x="925" y="59852"/>
                  </a:lnTo>
                  <a:lnTo>
                    <a:pt x="7809" y="103388"/>
                  </a:lnTo>
                  <a:lnTo>
                    <a:pt x="10513" y="143601"/>
                  </a:lnTo>
                  <a:lnTo>
                    <a:pt x="18056" y="186796"/>
                  </a:lnTo>
                  <a:lnTo>
                    <a:pt x="25858" y="227502"/>
                  </a:lnTo>
                  <a:lnTo>
                    <a:pt x="32638" y="273117"/>
                  </a:lnTo>
                  <a:lnTo>
                    <a:pt x="35744" y="315638"/>
                  </a:lnTo>
                  <a:lnTo>
                    <a:pt x="46227" y="361452"/>
                  </a:lnTo>
                  <a:lnTo>
                    <a:pt x="60488" y="405442"/>
                  </a:lnTo>
                  <a:lnTo>
                    <a:pt x="60874" y="413735"/>
                  </a:lnTo>
                  <a:lnTo>
                    <a:pt x="56870" y="423768"/>
                  </a:lnTo>
                  <a:lnTo>
                    <a:pt x="57320" y="424328"/>
                  </a:lnTo>
                  <a:lnTo>
                    <a:pt x="59700" y="424951"/>
                  </a:lnTo>
                  <a:lnTo>
                    <a:pt x="68802" y="425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437">
              <a:extLst>
                <a:ext uri="{FF2B5EF4-FFF2-40B4-BE49-F238E27FC236}">
                  <a16:creationId xmlns:a16="http://schemas.microsoft.com/office/drawing/2014/main" xmlns="" id="{3623A5BD-706D-48FC-B110-F48C5E96E9F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936773" y="5632450"/>
              <a:ext cx="1123844" cy="110979"/>
            </a:xfrm>
            <a:custGeom>
              <a:avLst/>
              <a:gdLst/>
              <a:ahLst/>
              <a:cxnLst/>
              <a:rect l="0" t="0" r="0" b="0"/>
              <a:pathLst>
                <a:path w="1123844" h="110979">
                  <a:moveTo>
                    <a:pt x="6327" y="101600"/>
                  </a:moveTo>
                  <a:lnTo>
                    <a:pt x="6327" y="101600"/>
                  </a:lnTo>
                  <a:lnTo>
                    <a:pt x="0" y="101600"/>
                  </a:lnTo>
                  <a:lnTo>
                    <a:pt x="3355" y="104971"/>
                  </a:lnTo>
                  <a:lnTo>
                    <a:pt x="8769" y="106626"/>
                  </a:lnTo>
                  <a:lnTo>
                    <a:pt x="49519" y="110978"/>
                  </a:lnTo>
                  <a:lnTo>
                    <a:pt x="87799" y="106965"/>
                  </a:lnTo>
                  <a:lnTo>
                    <a:pt x="120853" y="103279"/>
                  </a:lnTo>
                  <a:lnTo>
                    <a:pt x="161415" y="99289"/>
                  </a:lnTo>
                  <a:lnTo>
                    <a:pt x="185919" y="96532"/>
                  </a:lnTo>
                  <a:lnTo>
                    <a:pt x="212838" y="93282"/>
                  </a:lnTo>
                  <a:lnTo>
                    <a:pt x="241368" y="89705"/>
                  </a:lnTo>
                  <a:lnTo>
                    <a:pt x="273087" y="85908"/>
                  </a:lnTo>
                  <a:lnTo>
                    <a:pt x="306934" y="81967"/>
                  </a:lnTo>
                  <a:lnTo>
                    <a:pt x="342198" y="77928"/>
                  </a:lnTo>
                  <a:lnTo>
                    <a:pt x="379113" y="73824"/>
                  </a:lnTo>
                  <a:lnTo>
                    <a:pt x="417129" y="69678"/>
                  </a:lnTo>
                  <a:lnTo>
                    <a:pt x="455878" y="65501"/>
                  </a:lnTo>
                  <a:lnTo>
                    <a:pt x="493705" y="62012"/>
                  </a:lnTo>
                  <a:lnTo>
                    <a:pt x="530918" y="58980"/>
                  </a:lnTo>
                  <a:lnTo>
                    <a:pt x="567721" y="56253"/>
                  </a:lnTo>
                  <a:lnTo>
                    <a:pt x="603545" y="53024"/>
                  </a:lnTo>
                  <a:lnTo>
                    <a:pt x="638717" y="49461"/>
                  </a:lnTo>
                  <a:lnTo>
                    <a:pt x="673454" y="45674"/>
                  </a:lnTo>
                  <a:lnTo>
                    <a:pt x="708606" y="42444"/>
                  </a:lnTo>
                  <a:lnTo>
                    <a:pt x="744035" y="39584"/>
                  </a:lnTo>
                  <a:lnTo>
                    <a:pt x="779649" y="36973"/>
                  </a:lnTo>
                  <a:lnTo>
                    <a:pt x="813975" y="34526"/>
                  </a:lnTo>
                  <a:lnTo>
                    <a:pt x="847442" y="32190"/>
                  </a:lnTo>
                  <a:lnTo>
                    <a:pt x="880337" y="29926"/>
                  </a:lnTo>
                  <a:lnTo>
                    <a:pt x="910028" y="27712"/>
                  </a:lnTo>
                  <a:lnTo>
                    <a:pt x="937584" y="25530"/>
                  </a:lnTo>
                  <a:lnTo>
                    <a:pt x="963714" y="23370"/>
                  </a:lnTo>
                  <a:lnTo>
                    <a:pt x="1005920" y="19089"/>
                  </a:lnTo>
                  <a:lnTo>
                    <a:pt x="1039729" y="14834"/>
                  </a:lnTo>
                  <a:lnTo>
                    <a:pt x="1086416" y="8235"/>
                  </a:lnTo>
                  <a:lnTo>
                    <a:pt x="1123291" y="196"/>
                  </a:lnTo>
                  <a:lnTo>
                    <a:pt x="1123843" y="26"/>
                  </a:lnTo>
                  <a:lnTo>
                    <a:pt x="11175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438">
              <a:extLst>
                <a:ext uri="{FF2B5EF4-FFF2-40B4-BE49-F238E27FC236}">
                  <a16:creationId xmlns:a16="http://schemas.microsoft.com/office/drawing/2014/main" xmlns="" id="{794BD0A4-71AA-4150-A54E-EEA2FA6F97C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905000" y="5746750"/>
              <a:ext cx="31751" cy="323851"/>
            </a:xfrm>
            <a:custGeom>
              <a:avLst/>
              <a:gdLst/>
              <a:ahLst/>
              <a:cxnLst/>
              <a:rect l="0" t="0" r="0" b="0"/>
              <a:pathLst>
                <a:path w="31751" h="323851">
                  <a:moveTo>
                    <a:pt x="0" y="0"/>
                  </a:moveTo>
                  <a:lnTo>
                    <a:pt x="0" y="0"/>
                  </a:lnTo>
                  <a:lnTo>
                    <a:pt x="706" y="6480"/>
                  </a:lnTo>
                  <a:lnTo>
                    <a:pt x="14927" y="48956"/>
                  </a:lnTo>
                  <a:lnTo>
                    <a:pt x="23305" y="95409"/>
                  </a:lnTo>
                  <a:lnTo>
                    <a:pt x="28934" y="133397"/>
                  </a:lnTo>
                  <a:lnTo>
                    <a:pt x="30916" y="172169"/>
                  </a:lnTo>
                  <a:lnTo>
                    <a:pt x="30797" y="212507"/>
                  </a:lnTo>
                  <a:lnTo>
                    <a:pt x="26250" y="258091"/>
                  </a:lnTo>
                  <a:lnTo>
                    <a:pt x="31211" y="303257"/>
                  </a:lnTo>
                  <a:lnTo>
                    <a:pt x="3175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SMARTInkShape-4439">
            <a:extLst>
              <a:ext uri="{FF2B5EF4-FFF2-40B4-BE49-F238E27FC236}">
                <a16:creationId xmlns:a16="http://schemas.microsoft.com/office/drawing/2014/main" xmlns="" id="{F9DDBEC5-5748-45CD-B969-7FFEE436D8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97050" y="5791208"/>
            <a:ext cx="2063751" cy="736593"/>
          </a:xfrm>
          <a:custGeom>
            <a:avLst/>
            <a:gdLst/>
            <a:ahLst/>
            <a:cxnLst/>
            <a:rect l="0" t="0" r="0" b="0"/>
            <a:pathLst>
              <a:path w="2063751" h="736593">
                <a:moveTo>
                  <a:pt x="0" y="736592"/>
                </a:moveTo>
                <a:lnTo>
                  <a:pt x="0" y="736592"/>
                </a:lnTo>
                <a:lnTo>
                  <a:pt x="10845" y="735887"/>
                </a:lnTo>
                <a:lnTo>
                  <a:pt x="57970" y="723727"/>
                </a:lnTo>
                <a:lnTo>
                  <a:pt x="105366" y="717651"/>
                </a:lnTo>
                <a:lnTo>
                  <a:pt x="142227" y="713418"/>
                </a:lnTo>
                <a:lnTo>
                  <a:pt x="187564" y="710440"/>
                </a:lnTo>
                <a:lnTo>
                  <a:pt x="233296" y="701954"/>
                </a:lnTo>
                <a:lnTo>
                  <a:pt x="280870" y="694657"/>
                </a:lnTo>
                <a:lnTo>
                  <a:pt x="322404" y="688733"/>
                </a:lnTo>
                <a:lnTo>
                  <a:pt x="360110" y="685957"/>
                </a:lnTo>
                <a:lnTo>
                  <a:pt x="405605" y="680107"/>
                </a:lnTo>
                <a:lnTo>
                  <a:pt x="419100" y="679441"/>
                </a:lnTo>
                <a:lnTo>
                  <a:pt x="419100" y="676071"/>
                </a:lnTo>
                <a:lnTo>
                  <a:pt x="420981" y="672535"/>
                </a:lnTo>
                <a:lnTo>
                  <a:pt x="422471" y="670603"/>
                </a:lnTo>
                <a:lnTo>
                  <a:pt x="422244" y="662813"/>
                </a:lnTo>
                <a:lnTo>
                  <a:pt x="419284" y="615320"/>
                </a:lnTo>
                <a:lnTo>
                  <a:pt x="423500" y="575184"/>
                </a:lnTo>
                <a:lnTo>
                  <a:pt x="425193" y="529480"/>
                </a:lnTo>
                <a:lnTo>
                  <a:pt x="419355" y="482786"/>
                </a:lnTo>
                <a:lnTo>
                  <a:pt x="419100" y="469895"/>
                </a:lnTo>
                <a:lnTo>
                  <a:pt x="457957" y="465528"/>
                </a:lnTo>
                <a:lnTo>
                  <a:pt x="496286" y="463934"/>
                </a:lnTo>
                <a:lnTo>
                  <a:pt x="531105" y="463658"/>
                </a:lnTo>
                <a:lnTo>
                  <a:pt x="570820" y="461695"/>
                </a:lnTo>
                <a:lnTo>
                  <a:pt x="615424" y="458081"/>
                </a:lnTo>
                <a:lnTo>
                  <a:pt x="651263" y="460453"/>
                </a:lnTo>
                <a:lnTo>
                  <a:pt x="678037" y="457249"/>
                </a:lnTo>
                <a:lnTo>
                  <a:pt x="678508" y="456524"/>
                </a:lnTo>
                <a:lnTo>
                  <a:pt x="679031" y="453838"/>
                </a:lnTo>
                <a:lnTo>
                  <a:pt x="679876" y="452840"/>
                </a:lnTo>
                <a:lnTo>
                  <a:pt x="685528" y="450919"/>
                </a:lnTo>
                <a:lnTo>
                  <a:pt x="692148" y="450841"/>
                </a:lnTo>
                <a:lnTo>
                  <a:pt x="692150" y="445375"/>
                </a:lnTo>
                <a:lnTo>
                  <a:pt x="703134" y="431661"/>
                </a:lnTo>
                <a:lnTo>
                  <a:pt x="704511" y="423299"/>
                </a:lnTo>
                <a:lnTo>
                  <a:pt x="706687" y="403950"/>
                </a:lnTo>
                <a:lnTo>
                  <a:pt x="710308" y="370396"/>
                </a:lnTo>
                <a:lnTo>
                  <a:pt x="711024" y="328073"/>
                </a:lnTo>
                <a:lnTo>
                  <a:pt x="709284" y="287623"/>
                </a:lnTo>
                <a:lnTo>
                  <a:pt x="707526" y="270350"/>
                </a:lnTo>
                <a:lnTo>
                  <a:pt x="711015" y="228243"/>
                </a:lnTo>
                <a:lnTo>
                  <a:pt x="710371" y="226243"/>
                </a:lnTo>
                <a:lnTo>
                  <a:pt x="709237" y="224910"/>
                </a:lnTo>
                <a:lnTo>
                  <a:pt x="704926" y="222288"/>
                </a:lnTo>
                <a:lnTo>
                  <a:pt x="704865" y="218593"/>
                </a:lnTo>
                <a:lnTo>
                  <a:pt x="704857" y="220150"/>
                </a:lnTo>
                <a:lnTo>
                  <a:pt x="705560" y="220848"/>
                </a:lnTo>
                <a:lnTo>
                  <a:pt x="710318" y="222059"/>
                </a:lnTo>
                <a:lnTo>
                  <a:pt x="719961" y="222225"/>
                </a:lnTo>
                <a:lnTo>
                  <a:pt x="751107" y="216479"/>
                </a:lnTo>
                <a:lnTo>
                  <a:pt x="796775" y="215968"/>
                </a:lnTo>
                <a:lnTo>
                  <a:pt x="832746" y="219286"/>
                </a:lnTo>
                <a:lnTo>
                  <a:pt x="873587" y="221366"/>
                </a:lnTo>
                <a:lnTo>
                  <a:pt x="916967" y="225353"/>
                </a:lnTo>
                <a:lnTo>
                  <a:pt x="954358" y="227633"/>
                </a:lnTo>
                <a:lnTo>
                  <a:pt x="997892" y="228402"/>
                </a:lnTo>
                <a:lnTo>
                  <a:pt x="1043083" y="228566"/>
                </a:lnTo>
                <a:lnTo>
                  <a:pt x="1054613" y="226699"/>
                </a:lnTo>
                <a:lnTo>
                  <a:pt x="1066952" y="223562"/>
                </a:lnTo>
                <a:lnTo>
                  <a:pt x="1079496" y="222243"/>
                </a:lnTo>
                <a:lnTo>
                  <a:pt x="1079500" y="222241"/>
                </a:lnTo>
                <a:lnTo>
                  <a:pt x="1080205" y="203824"/>
                </a:lnTo>
                <a:lnTo>
                  <a:pt x="1085261" y="170235"/>
                </a:lnTo>
                <a:lnTo>
                  <a:pt x="1085798" y="123172"/>
                </a:lnTo>
                <a:lnTo>
                  <a:pt x="1087722" y="97623"/>
                </a:lnTo>
                <a:lnTo>
                  <a:pt x="1091610" y="74389"/>
                </a:lnTo>
                <a:lnTo>
                  <a:pt x="1092731" y="62173"/>
                </a:lnTo>
                <a:lnTo>
                  <a:pt x="1097946" y="51178"/>
                </a:lnTo>
                <a:lnTo>
                  <a:pt x="1098550" y="44442"/>
                </a:lnTo>
                <a:lnTo>
                  <a:pt x="1107388" y="44442"/>
                </a:lnTo>
                <a:lnTo>
                  <a:pt x="1111415" y="42560"/>
                </a:lnTo>
                <a:lnTo>
                  <a:pt x="1113477" y="41071"/>
                </a:lnTo>
                <a:lnTo>
                  <a:pt x="1131994" y="38680"/>
                </a:lnTo>
                <a:lnTo>
                  <a:pt x="1178612" y="38126"/>
                </a:lnTo>
                <a:lnTo>
                  <a:pt x="1224588" y="38099"/>
                </a:lnTo>
                <a:lnTo>
                  <a:pt x="1270106" y="38094"/>
                </a:lnTo>
                <a:lnTo>
                  <a:pt x="1302738" y="38094"/>
                </a:lnTo>
                <a:lnTo>
                  <a:pt x="1339584" y="37387"/>
                </a:lnTo>
                <a:lnTo>
                  <a:pt x="1386533" y="34721"/>
                </a:lnTo>
                <a:lnTo>
                  <a:pt x="1412600" y="33728"/>
                </a:lnTo>
                <a:lnTo>
                  <a:pt x="1439856" y="33066"/>
                </a:lnTo>
                <a:lnTo>
                  <a:pt x="1467904" y="32625"/>
                </a:lnTo>
                <a:lnTo>
                  <a:pt x="1496480" y="31625"/>
                </a:lnTo>
                <a:lnTo>
                  <a:pt x="1525409" y="30253"/>
                </a:lnTo>
                <a:lnTo>
                  <a:pt x="1554573" y="28632"/>
                </a:lnTo>
                <a:lnTo>
                  <a:pt x="1583893" y="26847"/>
                </a:lnTo>
                <a:lnTo>
                  <a:pt x="1613317" y="24951"/>
                </a:lnTo>
                <a:lnTo>
                  <a:pt x="1642812" y="22982"/>
                </a:lnTo>
                <a:lnTo>
                  <a:pt x="1670941" y="20963"/>
                </a:lnTo>
                <a:lnTo>
                  <a:pt x="1698161" y="18912"/>
                </a:lnTo>
                <a:lnTo>
                  <a:pt x="1724774" y="16839"/>
                </a:lnTo>
                <a:lnTo>
                  <a:pt x="1750982" y="15456"/>
                </a:lnTo>
                <a:lnTo>
                  <a:pt x="1776921" y="14535"/>
                </a:lnTo>
                <a:lnTo>
                  <a:pt x="1802681" y="13921"/>
                </a:lnTo>
                <a:lnTo>
                  <a:pt x="1827615" y="12805"/>
                </a:lnTo>
                <a:lnTo>
                  <a:pt x="1851999" y="11357"/>
                </a:lnTo>
                <a:lnTo>
                  <a:pt x="1898377" y="7866"/>
                </a:lnTo>
                <a:lnTo>
                  <a:pt x="1940156" y="3962"/>
                </a:lnTo>
                <a:lnTo>
                  <a:pt x="1974247" y="1756"/>
                </a:lnTo>
                <a:lnTo>
                  <a:pt x="2013477" y="514"/>
                </a:lnTo>
                <a:lnTo>
                  <a:pt x="2060829" y="5"/>
                </a:lnTo>
                <a:lnTo>
                  <a:pt x="2061803" y="0"/>
                </a:lnTo>
                <a:lnTo>
                  <a:pt x="2062452" y="704"/>
                </a:lnTo>
                <a:lnTo>
                  <a:pt x="2063750" y="63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923">
            <a:extLst>
              <a:ext uri="{FF2B5EF4-FFF2-40B4-BE49-F238E27FC236}">
                <a16:creationId xmlns:a16="http://schemas.microsoft.com/office/drawing/2014/main" xmlns="" id="{0D5B06A4-82D1-4BEB-AA2A-DBA7C791BCF5}"/>
              </a:ext>
            </a:extLst>
          </p:cNvPr>
          <p:cNvGrpSpPr/>
          <p:nvPr/>
        </p:nvGrpSpPr>
        <p:grpSpPr>
          <a:xfrm>
            <a:off x="1963732" y="5729144"/>
            <a:ext cx="188919" cy="760183"/>
            <a:chOff x="1963732" y="5729144"/>
            <a:chExt cx="188919" cy="760183"/>
          </a:xfrm>
        </p:grpSpPr>
        <p:sp>
          <p:nvSpPr>
            <p:cNvPr id="40" name="SMARTInkShape-4440">
              <a:extLst>
                <a:ext uri="{FF2B5EF4-FFF2-40B4-BE49-F238E27FC236}">
                  <a16:creationId xmlns:a16="http://schemas.microsoft.com/office/drawing/2014/main" xmlns="" id="{159B8CE9-ED8F-48DF-923B-B23B89CE20B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988510" y="5732514"/>
              <a:ext cx="113341" cy="79642"/>
            </a:xfrm>
            <a:custGeom>
              <a:avLst/>
              <a:gdLst/>
              <a:ahLst/>
              <a:cxnLst/>
              <a:rect l="0" t="0" r="0" b="0"/>
              <a:pathLst>
                <a:path w="113341" h="79642">
                  <a:moveTo>
                    <a:pt x="11740" y="14236"/>
                  </a:moveTo>
                  <a:lnTo>
                    <a:pt x="11740" y="14236"/>
                  </a:lnTo>
                  <a:lnTo>
                    <a:pt x="0" y="25976"/>
                  </a:lnTo>
                  <a:lnTo>
                    <a:pt x="9596" y="72165"/>
                  </a:lnTo>
                  <a:lnTo>
                    <a:pt x="11105" y="79535"/>
                  </a:lnTo>
                  <a:lnTo>
                    <a:pt x="11316" y="79641"/>
                  </a:lnTo>
                  <a:lnTo>
                    <a:pt x="11457" y="79006"/>
                  </a:lnTo>
                  <a:lnTo>
                    <a:pt x="21118" y="61367"/>
                  </a:lnTo>
                  <a:lnTo>
                    <a:pt x="38576" y="16626"/>
                  </a:lnTo>
                  <a:lnTo>
                    <a:pt x="44401" y="2844"/>
                  </a:lnTo>
                  <a:lnTo>
                    <a:pt x="46213" y="292"/>
                  </a:lnTo>
                  <a:lnTo>
                    <a:pt x="48128" y="0"/>
                  </a:lnTo>
                  <a:lnTo>
                    <a:pt x="50110" y="1218"/>
                  </a:lnTo>
                  <a:lnTo>
                    <a:pt x="68044" y="21801"/>
                  </a:lnTo>
                  <a:lnTo>
                    <a:pt x="113340" y="459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441">
              <a:extLst>
                <a:ext uri="{FF2B5EF4-FFF2-40B4-BE49-F238E27FC236}">
                  <a16:creationId xmlns:a16="http://schemas.microsoft.com/office/drawing/2014/main" xmlns="" id="{723B4495-A0A9-4962-A03E-6E798939691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006939" y="6356350"/>
              <a:ext cx="145712" cy="107566"/>
            </a:xfrm>
            <a:custGeom>
              <a:avLst/>
              <a:gdLst/>
              <a:ahLst/>
              <a:cxnLst/>
              <a:rect l="0" t="0" r="0" b="0"/>
              <a:pathLst>
                <a:path w="145712" h="107566">
                  <a:moveTo>
                    <a:pt x="12361" y="76200"/>
                  </a:moveTo>
                  <a:lnTo>
                    <a:pt x="12361" y="76200"/>
                  </a:lnTo>
                  <a:lnTo>
                    <a:pt x="0" y="57566"/>
                  </a:lnTo>
                  <a:lnTo>
                    <a:pt x="8494" y="64112"/>
                  </a:lnTo>
                  <a:lnTo>
                    <a:pt x="11900" y="66025"/>
                  </a:lnTo>
                  <a:lnTo>
                    <a:pt x="54455" y="105027"/>
                  </a:lnTo>
                  <a:lnTo>
                    <a:pt x="60973" y="107083"/>
                  </a:lnTo>
                  <a:lnTo>
                    <a:pt x="65246" y="107565"/>
                  </a:lnTo>
                  <a:lnTo>
                    <a:pt x="69497" y="105897"/>
                  </a:lnTo>
                  <a:lnTo>
                    <a:pt x="84456" y="96391"/>
                  </a:lnTo>
                  <a:lnTo>
                    <a:pt x="96400" y="78176"/>
                  </a:lnTo>
                  <a:lnTo>
                    <a:pt x="115568" y="50485"/>
                  </a:lnTo>
                  <a:lnTo>
                    <a:pt x="121260" y="44075"/>
                  </a:lnTo>
                  <a:lnTo>
                    <a:pt x="124261" y="36992"/>
                  </a:lnTo>
                  <a:lnTo>
                    <a:pt x="125061" y="33128"/>
                  </a:lnTo>
                  <a:lnTo>
                    <a:pt x="129713" y="26953"/>
                  </a:lnTo>
                  <a:lnTo>
                    <a:pt x="140826" y="17241"/>
                  </a:lnTo>
                  <a:lnTo>
                    <a:pt x="143540" y="10955"/>
                  </a:lnTo>
                  <a:lnTo>
                    <a:pt x="14571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42">
              <a:extLst>
                <a:ext uri="{FF2B5EF4-FFF2-40B4-BE49-F238E27FC236}">
                  <a16:creationId xmlns:a16="http://schemas.microsoft.com/office/drawing/2014/main" xmlns="" id="{5F923790-78A7-4F0E-AA20-4CE2802C393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963732" y="5729144"/>
              <a:ext cx="87319" cy="760183"/>
            </a:xfrm>
            <a:custGeom>
              <a:avLst/>
              <a:gdLst/>
              <a:ahLst/>
              <a:cxnLst/>
              <a:rect l="0" t="0" r="0" b="0"/>
              <a:pathLst>
                <a:path w="87319" h="760183">
                  <a:moveTo>
                    <a:pt x="30168" y="23956"/>
                  </a:moveTo>
                  <a:lnTo>
                    <a:pt x="30168" y="23956"/>
                  </a:lnTo>
                  <a:lnTo>
                    <a:pt x="30168" y="12400"/>
                  </a:lnTo>
                  <a:lnTo>
                    <a:pt x="26797" y="8224"/>
                  </a:lnTo>
                  <a:lnTo>
                    <a:pt x="25804" y="7824"/>
                  </a:lnTo>
                  <a:lnTo>
                    <a:pt x="25142" y="8262"/>
                  </a:lnTo>
                  <a:lnTo>
                    <a:pt x="13744" y="39269"/>
                  </a:lnTo>
                  <a:lnTo>
                    <a:pt x="12285" y="50517"/>
                  </a:lnTo>
                  <a:lnTo>
                    <a:pt x="13518" y="58809"/>
                  </a:lnTo>
                  <a:lnTo>
                    <a:pt x="14835" y="62008"/>
                  </a:lnTo>
                  <a:lnTo>
                    <a:pt x="16418" y="64141"/>
                  </a:lnTo>
                  <a:lnTo>
                    <a:pt x="20059" y="66510"/>
                  </a:lnTo>
                  <a:lnTo>
                    <a:pt x="25910" y="65682"/>
                  </a:lnTo>
                  <a:lnTo>
                    <a:pt x="29446" y="64473"/>
                  </a:lnTo>
                  <a:lnTo>
                    <a:pt x="35256" y="57486"/>
                  </a:lnTo>
                  <a:lnTo>
                    <a:pt x="39485" y="48030"/>
                  </a:lnTo>
                  <a:lnTo>
                    <a:pt x="42422" y="22805"/>
                  </a:lnTo>
                  <a:lnTo>
                    <a:pt x="40788" y="14508"/>
                  </a:lnTo>
                  <a:lnTo>
                    <a:pt x="37783" y="5869"/>
                  </a:lnTo>
                  <a:lnTo>
                    <a:pt x="37362" y="3432"/>
                  </a:lnTo>
                  <a:lnTo>
                    <a:pt x="35669" y="1806"/>
                  </a:lnTo>
                  <a:lnTo>
                    <a:pt x="30026" y="0"/>
                  </a:lnTo>
                  <a:lnTo>
                    <a:pt x="27251" y="930"/>
                  </a:lnTo>
                  <a:lnTo>
                    <a:pt x="22286" y="5726"/>
                  </a:lnTo>
                  <a:lnTo>
                    <a:pt x="15525" y="19731"/>
                  </a:lnTo>
                  <a:lnTo>
                    <a:pt x="14761" y="23961"/>
                  </a:lnTo>
                  <a:lnTo>
                    <a:pt x="16972" y="41587"/>
                  </a:lnTo>
                  <a:lnTo>
                    <a:pt x="18549" y="44176"/>
                  </a:lnTo>
                  <a:lnTo>
                    <a:pt x="21011" y="45903"/>
                  </a:lnTo>
                  <a:lnTo>
                    <a:pt x="24063" y="47054"/>
                  </a:lnTo>
                  <a:lnTo>
                    <a:pt x="26804" y="46410"/>
                  </a:lnTo>
                  <a:lnTo>
                    <a:pt x="31730" y="41932"/>
                  </a:lnTo>
                  <a:lnTo>
                    <a:pt x="34390" y="35238"/>
                  </a:lnTo>
                  <a:lnTo>
                    <a:pt x="36098" y="22813"/>
                  </a:lnTo>
                  <a:lnTo>
                    <a:pt x="34450" y="18039"/>
                  </a:lnTo>
                  <a:lnTo>
                    <a:pt x="33022" y="15778"/>
                  </a:lnTo>
                  <a:lnTo>
                    <a:pt x="30660" y="14271"/>
                  </a:lnTo>
                  <a:lnTo>
                    <a:pt x="24272" y="12596"/>
                  </a:lnTo>
                  <a:lnTo>
                    <a:pt x="16729" y="13733"/>
                  </a:lnTo>
                  <a:lnTo>
                    <a:pt x="12742" y="15024"/>
                  </a:lnTo>
                  <a:lnTo>
                    <a:pt x="6430" y="20221"/>
                  </a:lnTo>
                  <a:lnTo>
                    <a:pt x="1979" y="27235"/>
                  </a:lnTo>
                  <a:lnTo>
                    <a:pt x="0" y="35056"/>
                  </a:lnTo>
                  <a:lnTo>
                    <a:pt x="179" y="37706"/>
                  </a:lnTo>
                  <a:lnTo>
                    <a:pt x="1003" y="39473"/>
                  </a:lnTo>
                  <a:lnTo>
                    <a:pt x="2258" y="40650"/>
                  </a:lnTo>
                  <a:lnTo>
                    <a:pt x="5534" y="41960"/>
                  </a:lnTo>
                  <a:lnTo>
                    <a:pt x="13386" y="42799"/>
                  </a:lnTo>
                  <a:lnTo>
                    <a:pt x="15452" y="41457"/>
                  </a:lnTo>
                  <a:lnTo>
                    <a:pt x="19629" y="36202"/>
                  </a:lnTo>
                  <a:lnTo>
                    <a:pt x="21956" y="31045"/>
                  </a:lnTo>
                  <a:lnTo>
                    <a:pt x="22577" y="28682"/>
                  </a:lnTo>
                  <a:lnTo>
                    <a:pt x="22285" y="27813"/>
                  </a:lnTo>
                  <a:lnTo>
                    <a:pt x="21385" y="27938"/>
                  </a:lnTo>
                  <a:lnTo>
                    <a:pt x="18503" y="29253"/>
                  </a:lnTo>
                  <a:lnTo>
                    <a:pt x="14871" y="29838"/>
                  </a:lnTo>
                  <a:lnTo>
                    <a:pt x="13620" y="30700"/>
                  </a:lnTo>
                  <a:lnTo>
                    <a:pt x="12786" y="31979"/>
                  </a:lnTo>
                  <a:lnTo>
                    <a:pt x="12230" y="33538"/>
                  </a:lnTo>
                  <a:lnTo>
                    <a:pt x="12565" y="35283"/>
                  </a:lnTo>
                  <a:lnTo>
                    <a:pt x="14818" y="39103"/>
                  </a:lnTo>
                  <a:lnTo>
                    <a:pt x="17113" y="39698"/>
                  </a:lnTo>
                  <a:lnTo>
                    <a:pt x="23425" y="38479"/>
                  </a:lnTo>
                  <a:lnTo>
                    <a:pt x="31541" y="33825"/>
                  </a:lnTo>
                  <a:lnTo>
                    <a:pt x="41548" y="19680"/>
                  </a:lnTo>
                  <a:lnTo>
                    <a:pt x="41283" y="18989"/>
                  </a:lnTo>
                  <a:lnTo>
                    <a:pt x="40400" y="18528"/>
                  </a:lnTo>
                  <a:lnTo>
                    <a:pt x="36518" y="17606"/>
                  </a:lnTo>
                  <a:lnTo>
                    <a:pt x="36518" y="34813"/>
                  </a:lnTo>
                  <a:lnTo>
                    <a:pt x="41544" y="43320"/>
                  </a:lnTo>
                  <a:lnTo>
                    <a:pt x="43399" y="53631"/>
                  </a:lnTo>
                  <a:lnTo>
                    <a:pt x="47180" y="60656"/>
                  </a:lnTo>
                  <a:lnTo>
                    <a:pt x="49211" y="105360"/>
                  </a:lnTo>
                  <a:lnTo>
                    <a:pt x="49922" y="121514"/>
                  </a:lnTo>
                  <a:lnTo>
                    <a:pt x="52876" y="134079"/>
                  </a:lnTo>
                  <a:lnTo>
                    <a:pt x="51321" y="146034"/>
                  </a:lnTo>
                  <a:lnTo>
                    <a:pt x="55527" y="191224"/>
                  </a:lnTo>
                  <a:lnTo>
                    <a:pt x="55567" y="237740"/>
                  </a:lnTo>
                  <a:lnTo>
                    <a:pt x="55568" y="282176"/>
                  </a:lnTo>
                  <a:lnTo>
                    <a:pt x="55568" y="328665"/>
                  </a:lnTo>
                  <a:lnTo>
                    <a:pt x="57449" y="343311"/>
                  </a:lnTo>
                  <a:lnTo>
                    <a:pt x="61526" y="372811"/>
                  </a:lnTo>
                  <a:lnTo>
                    <a:pt x="63683" y="387671"/>
                  </a:lnTo>
                  <a:lnTo>
                    <a:pt x="67866" y="422279"/>
                  </a:lnTo>
                  <a:lnTo>
                    <a:pt x="71615" y="465748"/>
                  </a:lnTo>
                  <a:lnTo>
                    <a:pt x="79527" y="511311"/>
                  </a:lnTo>
                  <a:lnTo>
                    <a:pt x="80930" y="555990"/>
                  </a:lnTo>
                  <a:lnTo>
                    <a:pt x="81657" y="565215"/>
                  </a:lnTo>
                  <a:lnTo>
                    <a:pt x="87056" y="596295"/>
                  </a:lnTo>
                  <a:lnTo>
                    <a:pt x="87315" y="643084"/>
                  </a:lnTo>
                  <a:lnTo>
                    <a:pt x="87318" y="686509"/>
                  </a:lnTo>
                  <a:lnTo>
                    <a:pt x="86612" y="730805"/>
                  </a:lnTo>
                  <a:lnTo>
                    <a:pt x="81851" y="743328"/>
                  </a:lnTo>
                  <a:lnTo>
                    <a:pt x="80975" y="760182"/>
                  </a:lnTo>
                  <a:lnTo>
                    <a:pt x="80968" y="7542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24">
            <a:extLst>
              <a:ext uri="{FF2B5EF4-FFF2-40B4-BE49-F238E27FC236}">
                <a16:creationId xmlns:a16="http://schemas.microsoft.com/office/drawing/2014/main" xmlns="" id="{31477DDA-14D2-47AD-9C0E-3F20B57D35B2}"/>
              </a:ext>
            </a:extLst>
          </p:cNvPr>
          <p:cNvGrpSpPr/>
          <p:nvPr/>
        </p:nvGrpSpPr>
        <p:grpSpPr>
          <a:xfrm>
            <a:off x="2984577" y="5610248"/>
            <a:ext cx="126924" cy="193653"/>
            <a:chOff x="2984577" y="5610248"/>
            <a:chExt cx="126924" cy="193653"/>
          </a:xfrm>
        </p:grpSpPr>
        <p:sp>
          <p:nvSpPr>
            <p:cNvPr id="44" name="SMARTInkShape-4443">
              <a:extLst>
                <a:ext uri="{FF2B5EF4-FFF2-40B4-BE49-F238E27FC236}">
                  <a16:creationId xmlns:a16="http://schemas.microsoft.com/office/drawing/2014/main" xmlns="" id="{483CAAA0-400E-4610-9F5B-695A036D725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016250" y="575945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11933" y="14431"/>
                  </a:lnTo>
                  <a:lnTo>
                    <a:pt x="14305" y="15970"/>
                  </a:lnTo>
                  <a:lnTo>
                    <a:pt x="24386" y="18137"/>
                  </a:lnTo>
                  <a:lnTo>
                    <a:pt x="508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444">
              <a:extLst>
                <a:ext uri="{FF2B5EF4-FFF2-40B4-BE49-F238E27FC236}">
                  <a16:creationId xmlns:a16="http://schemas.microsoft.com/office/drawing/2014/main" xmlns="" id="{4827301A-F054-4FBB-8D8B-AB3F9481742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60700" y="57340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44058" y="3371"/>
                  </a:lnTo>
                  <a:lnTo>
                    <a:pt x="13128" y="34305"/>
                  </a:lnTo>
                  <a:lnTo>
                    <a:pt x="4204" y="5085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445">
              <a:extLst>
                <a:ext uri="{FF2B5EF4-FFF2-40B4-BE49-F238E27FC236}">
                  <a16:creationId xmlns:a16="http://schemas.microsoft.com/office/drawing/2014/main" xmlns="" id="{C3552D25-C03A-4D36-A3B1-F06761AB66A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84577" y="5610248"/>
              <a:ext cx="69774" cy="92053"/>
            </a:xfrm>
            <a:custGeom>
              <a:avLst/>
              <a:gdLst/>
              <a:ahLst/>
              <a:cxnLst/>
              <a:rect l="0" t="0" r="0" b="0"/>
              <a:pathLst>
                <a:path w="69774" h="92053">
                  <a:moveTo>
                    <a:pt x="6273" y="22202"/>
                  </a:moveTo>
                  <a:lnTo>
                    <a:pt x="6273" y="22202"/>
                  </a:lnTo>
                  <a:lnTo>
                    <a:pt x="5567" y="48801"/>
                  </a:lnTo>
                  <a:lnTo>
                    <a:pt x="184" y="76807"/>
                  </a:lnTo>
                  <a:lnTo>
                    <a:pt x="97" y="76950"/>
                  </a:lnTo>
                  <a:lnTo>
                    <a:pt x="0" y="75227"/>
                  </a:lnTo>
                  <a:lnTo>
                    <a:pt x="24311" y="28279"/>
                  </a:lnTo>
                  <a:lnTo>
                    <a:pt x="41962" y="541"/>
                  </a:lnTo>
                  <a:lnTo>
                    <a:pt x="43471" y="0"/>
                  </a:lnTo>
                  <a:lnTo>
                    <a:pt x="45183" y="345"/>
                  </a:lnTo>
                  <a:lnTo>
                    <a:pt x="47029" y="1280"/>
                  </a:lnTo>
                  <a:lnTo>
                    <a:pt x="48260" y="3316"/>
                  </a:lnTo>
                  <a:lnTo>
                    <a:pt x="49994" y="12922"/>
                  </a:lnTo>
                  <a:lnTo>
                    <a:pt x="55728" y="42203"/>
                  </a:lnTo>
                  <a:lnTo>
                    <a:pt x="68298" y="89072"/>
                  </a:lnTo>
                  <a:lnTo>
                    <a:pt x="69773" y="920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446">
              <a:extLst>
                <a:ext uri="{FF2B5EF4-FFF2-40B4-BE49-F238E27FC236}">
                  <a16:creationId xmlns:a16="http://schemas.microsoft.com/office/drawing/2014/main" xmlns="" id="{A34CE0B2-0CC0-44A3-B397-0A04DE87695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028950" y="5635141"/>
              <a:ext cx="19051" cy="148298"/>
            </a:xfrm>
            <a:custGeom>
              <a:avLst/>
              <a:gdLst/>
              <a:ahLst/>
              <a:cxnLst/>
              <a:rect l="0" t="0" r="0" b="0"/>
              <a:pathLst>
                <a:path w="19051" h="148298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881" y="4609"/>
                  </a:lnTo>
                  <a:lnTo>
                    <a:pt x="3371" y="6409"/>
                  </a:lnTo>
                  <a:lnTo>
                    <a:pt x="11260" y="50346"/>
                  </a:lnTo>
                  <a:lnTo>
                    <a:pt x="16874" y="94395"/>
                  </a:lnTo>
                  <a:lnTo>
                    <a:pt x="18993" y="140041"/>
                  </a:lnTo>
                  <a:lnTo>
                    <a:pt x="19042" y="148297"/>
                  </a:lnTo>
                  <a:lnTo>
                    <a:pt x="19050" y="143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925">
            <a:extLst>
              <a:ext uri="{FF2B5EF4-FFF2-40B4-BE49-F238E27FC236}">
                <a16:creationId xmlns:a16="http://schemas.microsoft.com/office/drawing/2014/main" xmlns="" id="{2FC1ECA5-DD08-4155-8595-E0DD85F32E5E}"/>
              </a:ext>
            </a:extLst>
          </p:cNvPr>
          <p:cNvGrpSpPr/>
          <p:nvPr/>
        </p:nvGrpSpPr>
        <p:grpSpPr>
          <a:xfrm>
            <a:off x="5055168" y="4688702"/>
            <a:ext cx="1272608" cy="518299"/>
            <a:chOff x="5055168" y="4688702"/>
            <a:chExt cx="1272608" cy="518299"/>
          </a:xfrm>
        </p:grpSpPr>
        <p:sp>
          <p:nvSpPr>
            <p:cNvPr id="49" name="SMARTInkShape-4447">
              <a:extLst>
                <a:ext uri="{FF2B5EF4-FFF2-40B4-BE49-F238E27FC236}">
                  <a16:creationId xmlns:a16="http://schemas.microsoft.com/office/drawing/2014/main" xmlns="" id="{F63FE33C-E8DA-43B0-A0A8-9CE0199C4D7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55168" y="4688702"/>
              <a:ext cx="297883" cy="348628"/>
            </a:xfrm>
            <a:custGeom>
              <a:avLst/>
              <a:gdLst/>
              <a:ahLst/>
              <a:cxnLst/>
              <a:rect l="0" t="0" r="0" b="0"/>
              <a:pathLst>
                <a:path w="297883" h="348628">
                  <a:moveTo>
                    <a:pt x="177232" y="48398"/>
                  </a:moveTo>
                  <a:lnTo>
                    <a:pt x="177232" y="48398"/>
                  </a:lnTo>
                  <a:lnTo>
                    <a:pt x="182258" y="36464"/>
                  </a:lnTo>
                  <a:lnTo>
                    <a:pt x="182699" y="34092"/>
                  </a:lnTo>
                  <a:lnTo>
                    <a:pt x="182288" y="31805"/>
                  </a:lnTo>
                  <a:lnTo>
                    <a:pt x="179950" y="27383"/>
                  </a:lnTo>
                  <a:lnTo>
                    <a:pt x="159794" y="5706"/>
                  </a:lnTo>
                  <a:lnTo>
                    <a:pt x="147845" y="1202"/>
                  </a:lnTo>
                  <a:lnTo>
                    <a:pt x="140707" y="0"/>
                  </a:lnTo>
                  <a:lnTo>
                    <a:pt x="113806" y="5052"/>
                  </a:lnTo>
                  <a:lnTo>
                    <a:pt x="83494" y="25598"/>
                  </a:lnTo>
                  <a:lnTo>
                    <a:pt x="52169" y="67512"/>
                  </a:lnTo>
                  <a:lnTo>
                    <a:pt x="32984" y="107694"/>
                  </a:lnTo>
                  <a:lnTo>
                    <a:pt x="16461" y="152363"/>
                  </a:lnTo>
                  <a:lnTo>
                    <a:pt x="4413" y="195734"/>
                  </a:lnTo>
                  <a:lnTo>
                    <a:pt x="0" y="234766"/>
                  </a:lnTo>
                  <a:lnTo>
                    <a:pt x="1095" y="269517"/>
                  </a:lnTo>
                  <a:lnTo>
                    <a:pt x="6286" y="299073"/>
                  </a:lnTo>
                  <a:lnTo>
                    <a:pt x="18941" y="322557"/>
                  </a:lnTo>
                  <a:lnTo>
                    <a:pt x="27255" y="332771"/>
                  </a:lnTo>
                  <a:lnTo>
                    <a:pt x="49662" y="344119"/>
                  </a:lnTo>
                  <a:lnTo>
                    <a:pt x="90045" y="348627"/>
                  </a:lnTo>
                  <a:lnTo>
                    <a:pt x="118727" y="344111"/>
                  </a:lnTo>
                  <a:lnTo>
                    <a:pt x="161229" y="321734"/>
                  </a:lnTo>
                  <a:lnTo>
                    <a:pt x="194676" y="292762"/>
                  </a:lnTo>
                  <a:lnTo>
                    <a:pt x="213758" y="262540"/>
                  </a:lnTo>
                  <a:lnTo>
                    <a:pt x="221218" y="244232"/>
                  </a:lnTo>
                  <a:lnTo>
                    <a:pt x="222078" y="237515"/>
                  </a:lnTo>
                  <a:lnTo>
                    <a:pt x="221241" y="232331"/>
                  </a:lnTo>
                  <a:lnTo>
                    <a:pt x="219272" y="228170"/>
                  </a:lnTo>
                  <a:lnTo>
                    <a:pt x="215842" y="225396"/>
                  </a:lnTo>
                  <a:lnTo>
                    <a:pt x="206386" y="222314"/>
                  </a:lnTo>
                  <a:lnTo>
                    <a:pt x="200196" y="224314"/>
                  </a:lnTo>
                  <a:lnTo>
                    <a:pt x="185792" y="234063"/>
                  </a:lnTo>
                  <a:lnTo>
                    <a:pt x="165187" y="262160"/>
                  </a:lnTo>
                  <a:lnTo>
                    <a:pt x="152418" y="293924"/>
                  </a:lnTo>
                  <a:lnTo>
                    <a:pt x="150446" y="309450"/>
                  </a:lnTo>
                  <a:lnTo>
                    <a:pt x="150908" y="315566"/>
                  </a:lnTo>
                  <a:lnTo>
                    <a:pt x="152627" y="319643"/>
                  </a:lnTo>
                  <a:lnTo>
                    <a:pt x="155185" y="322362"/>
                  </a:lnTo>
                  <a:lnTo>
                    <a:pt x="158300" y="324174"/>
                  </a:lnTo>
                  <a:lnTo>
                    <a:pt x="171170" y="318661"/>
                  </a:lnTo>
                  <a:lnTo>
                    <a:pt x="194486" y="299690"/>
                  </a:lnTo>
                  <a:lnTo>
                    <a:pt x="227090" y="266894"/>
                  </a:lnTo>
                  <a:lnTo>
                    <a:pt x="237255" y="261924"/>
                  </a:lnTo>
                  <a:lnTo>
                    <a:pt x="241237" y="262010"/>
                  </a:lnTo>
                  <a:lnTo>
                    <a:pt x="244596" y="263478"/>
                  </a:lnTo>
                  <a:lnTo>
                    <a:pt x="254577" y="274168"/>
                  </a:lnTo>
                  <a:lnTo>
                    <a:pt x="275455" y="301450"/>
                  </a:lnTo>
                  <a:lnTo>
                    <a:pt x="297882" y="31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448">
              <a:extLst>
                <a:ext uri="{FF2B5EF4-FFF2-40B4-BE49-F238E27FC236}">
                  <a16:creationId xmlns:a16="http://schemas.microsoft.com/office/drawing/2014/main" xmlns="" id="{25CC3963-46E8-40CF-BD4A-B86D1C026D0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405896" y="4890383"/>
              <a:ext cx="67805" cy="122167"/>
            </a:xfrm>
            <a:custGeom>
              <a:avLst/>
              <a:gdLst/>
              <a:ahLst/>
              <a:cxnLst/>
              <a:rect l="0" t="0" r="0" b="0"/>
              <a:pathLst>
                <a:path w="67805" h="122167">
                  <a:moveTo>
                    <a:pt x="67804" y="5467"/>
                  </a:moveTo>
                  <a:lnTo>
                    <a:pt x="67804" y="5467"/>
                  </a:lnTo>
                  <a:lnTo>
                    <a:pt x="45200" y="441"/>
                  </a:lnTo>
                  <a:lnTo>
                    <a:pt x="37917" y="0"/>
                  </a:lnTo>
                  <a:lnTo>
                    <a:pt x="24182" y="5153"/>
                  </a:lnTo>
                  <a:lnTo>
                    <a:pt x="12433" y="14500"/>
                  </a:lnTo>
                  <a:lnTo>
                    <a:pt x="4859" y="25709"/>
                  </a:lnTo>
                  <a:lnTo>
                    <a:pt x="0" y="43920"/>
                  </a:lnTo>
                  <a:lnTo>
                    <a:pt x="745" y="54542"/>
                  </a:lnTo>
                  <a:lnTo>
                    <a:pt x="4133" y="63967"/>
                  </a:lnTo>
                  <a:lnTo>
                    <a:pt x="18401" y="85799"/>
                  </a:lnTo>
                  <a:lnTo>
                    <a:pt x="21887" y="101941"/>
                  </a:lnTo>
                  <a:lnTo>
                    <a:pt x="20965" y="106472"/>
                  </a:lnTo>
                  <a:lnTo>
                    <a:pt x="16177" y="113388"/>
                  </a:lnTo>
                  <a:lnTo>
                    <a:pt x="8919" y="121248"/>
                  </a:lnTo>
                  <a:lnTo>
                    <a:pt x="7381" y="122166"/>
                  </a:lnTo>
                  <a:lnTo>
                    <a:pt x="6355" y="122072"/>
                  </a:lnTo>
                  <a:lnTo>
                    <a:pt x="4304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449">
              <a:extLst>
                <a:ext uri="{FF2B5EF4-FFF2-40B4-BE49-F238E27FC236}">
                  <a16:creationId xmlns:a16="http://schemas.microsoft.com/office/drawing/2014/main" xmlns="" id="{5B45D121-0B54-460C-869C-B4D7B66C831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499100" y="4892433"/>
              <a:ext cx="158751" cy="107693"/>
            </a:xfrm>
            <a:custGeom>
              <a:avLst/>
              <a:gdLst/>
              <a:ahLst/>
              <a:cxnLst/>
              <a:rect l="0" t="0" r="0" b="0"/>
              <a:pathLst>
                <a:path w="158751" h="107693">
                  <a:moveTo>
                    <a:pt x="0" y="41517"/>
                  </a:moveTo>
                  <a:lnTo>
                    <a:pt x="0" y="41517"/>
                  </a:lnTo>
                  <a:lnTo>
                    <a:pt x="14503" y="42223"/>
                  </a:lnTo>
                  <a:lnTo>
                    <a:pt x="28835" y="45175"/>
                  </a:lnTo>
                  <a:lnTo>
                    <a:pt x="42684" y="43613"/>
                  </a:lnTo>
                  <a:lnTo>
                    <a:pt x="54483" y="38686"/>
                  </a:lnTo>
                  <a:lnTo>
                    <a:pt x="59605" y="35396"/>
                  </a:lnTo>
                  <a:lnTo>
                    <a:pt x="65297" y="27978"/>
                  </a:lnTo>
                  <a:lnTo>
                    <a:pt x="72909" y="4587"/>
                  </a:lnTo>
                  <a:lnTo>
                    <a:pt x="72595" y="2080"/>
                  </a:lnTo>
                  <a:lnTo>
                    <a:pt x="71680" y="409"/>
                  </a:lnTo>
                  <a:lnTo>
                    <a:pt x="69659" y="0"/>
                  </a:lnTo>
                  <a:lnTo>
                    <a:pt x="63650" y="1428"/>
                  </a:lnTo>
                  <a:lnTo>
                    <a:pt x="45592" y="19683"/>
                  </a:lnTo>
                  <a:lnTo>
                    <a:pt x="32480" y="50805"/>
                  </a:lnTo>
                  <a:lnTo>
                    <a:pt x="30869" y="80095"/>
                  </a:lnTo>
                  <a:lnTo>
                    <a:pt x="33985" y="87697"/>
                  </a:lnTo>
                  <a:lnTo>
                    <a:pt x="44972" y="99906"/>
                  </a:lnTo>
                  <a:lnTo>
                    <a:pt x="63027" y="106274"/>
                  </a:lnTo>
                  <a:lnTo>
                    <a:pt x="87984" y="107692"/>
                  </a:lnTo>
                  <a:lnTo>
                    <a:pt x="134646" y="101968"/>
                  </a:lnTo>
                  <a:lnTo>
                    <a:pt x="158750" y="9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50">
              <a:extLst>
                <a:ext uri="{FF2B5EF4-FFF2-40B4-BE49-F238E27FC236}">
                  <a16:creationId xmlns:a16="http://schemas.microsoft.com/office/drawing/2014/main" xmlns="" id="{D9A2A9B1-E8F6-4140-96CA-BA921729F68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816600" y="4738436"/>
              <a:ext cx="285751" cy="208215"/>
            </a:xfrm>
            <a:custGeom>
              <a:avLst/>
              <a:gdLst/>
              <a:ahLst/>
              <a:cxnLst/>
              <a:rect l="0" t="0" r="0" b="0"/>
              <a:pathLst>
                <a:path w="285751" h="208215">
                  <a:moveTo>
                    <a:pt x="0" y="43114"/>
                  </a:moveTo>
                  <a:lnTo>
                    <a:pt x="0" y="43114"/>
                  </a:lnTo>
                  <a:lnTo>
                    <a:pt x="0" y="28808"/>
                  </a:lnTo>
                  <a:lnTo>
                    <a:pt x="5645" y="22409"/>
                  </a:lnTo>
                  <a:lnTo>
                    <a:pt x="20723" y="12755"/>
                  </a:lnTo>
                  <a:lnTo>
                    <a:pt x="48151" y="3172"/>
                  </a:lnTo>
                  <a:lnTo>
                    <a:pt x="72437" y="0"/>
                  </a:lnTo>
                  <a:lnTo>
                    <a:pt x="87227" y="3020"/>
                  </a:lnTo>
                  <a:lnTo>
                    <a:pt x="94135" y="5801"/>
                  </a:lnTo>
                  <a:lnTo>
                    <a:pt x="103691" y="14536"/>
                  </a:lnTo>
                  <a:lnTo>
                    <a:pt x="107228" y="19829"/>
                  </a:lnTo>
                  <a:lnTo>
                    <a:pt x="105512" y="38880"/>
                  </a:lnTo>
                  <a:lnTo>
                    <a:pt x="90765" y="77373"/>
                  </a:lnTo>
                  <a:lnTo>
                    <a:pt x="70403" y="116294"/>
                  </a:lnTo>
                  <a:lnTo>
                    <a:pt x="47930" y="157679"/>
                  </a:lnTo>
                  <a:lnTo>
                    <a:pt x="44350" y="173760"/>
                  </a:lnTo>
                  <a:lnTo>
                    <a:pt x="44384" y="181011"/>
                  </a:lnTo>
                  <a:lnTo>
                    <a:pt x="46523" y="185845"/>
                  </a:lnTo>
                  <a:lnTo>
                    <a:pt x="50066" y="189068"/>
                  </a:lnTo>
                  <a:lnTo>
                    <a:pt x="63173" y="193355"/>
                  </a:lnTo>
                  <a:lnTo>
                    <a:pt x="105815" y="199029"/>
                  </a:lnTo>
                  <a:lnTo>
                    <a:pt x="150275" y="200604"/>
                  </a:lnTo>
                  <a:lnTo>
                    <a:pt x="194965" y="201304"/>
                  </a:lnTo>
                  <a:lnTo>
                    <a:pt x="234112" y="202321"/>
                  </a:lnTo>
                  <a:lnTo>
                    <a:pt x="285750" y="208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51">
              <a:extLst>
                <a:ext uri="{FF2B5EF4-FFF2-40B4-BE49-F238E27FC236}">
                  <a16:creationId xmlns:a16="http://schemas.microsoft.com/office/drawing/2014/main" xmlns="" id="{2682E129-758E-4AAF-9B9A-047B34AE3E3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27429" y="5143500"/>
              <a:ext cx="733622" cy="22004"/>
            </a:xfrm>
            <a:custGeom>
              <a:avLst/>
              <a:gdLst/>
              <a:ahLst/>
              <a:cxnLst/>
              <a:rect l="0" t="0" r="0" b="0"/>
              <a:pathLst>
                <a:path w="733622" h="22004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4516" y="22003"/>
                  </a:lnTo>
                  <a:lnTo>
                    <a:pt x="69606" y="20313"/>
                  </a:lnTo>
                  <a:lnTo>
                    <a:pt x="98328" y="17775"/>
                  </a:lnTo>
                  <a:lnTo>
                    <a:pt x="133703" y="15378"/>
                  </a:lnTo>
                  <a:lnTo>
                    <a:pt x="173515" y="13074"/>
                  </a:lnTo>
                  <a:lnTo>
                    <a:pt x="216283" y="10832"/>
                  </a:lnTo>
                  <a:lnTo>
                    <a:pt x="264552" y="9338"/>
                  </a:lnTo>
                  <a:lnTo>
                    <a:pt x="316486" y="8342"/>
                  </a:lnTo>
                  <a:lnTo>
                    <a:pt x="370864" y="7678"/>
                  </a:lnTo>
                  <a:lnTo>
                    <a:pt x="424050" y="7236"/>
                  </a:lnTo>
                  <a:lnTo>
                    <a:pt x="476440" y="6941"/>
                  </a:lnTo>
                  <a:lnTo>
                    <a:pt x="528300" y="6744"/>
                  </a:lnTo>
                  <a:lnTo>
                    <a:pt x="574163" y="5907"/>
                  </a:lnTo>
                  <a:lnTo>
                    <a:pt x="616027" y="4644"/>
                  </a:lnTo>
                  <a:lnTo>
                    <a:pt x="655224" y="3096"/>
                  </a:lnTo>
                  <a:lnTo>
                    <a:pt x="733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52">
              <a:extLst>
                <a:ext uri="{FF2B5EF4-FFF2-40B4-BE49-F238E27FC236}">
                  <a16:creationId xmlns:a16="http://schemas.microsoft.com/office/drawing/2014/main" xmlns="" id="{28A9953D-7F1D-4EC4-B437-E7AB322FFEF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22900" y="5111750"/>
              <a:ext cx="711201" cy="95251"/>
            </a:xfrm>
            <a:custGeom>
              <a:avLst/>
              <a:gdLst/>
              <a:ahLst/>
              <a:cxnLst/>
              <a:rect l="0" t="0" r="0" b="0"/>
              <a:pathLst>
                <a:path w="711201" h="95251">
                  <a:moveTo>
                    <a:pt x="0" y="95250"/>
                  </a:moveTo>
                  <a:lnTo>
                    <a:pt x="0" y="95250"/>
                  </a:lnTo>
                  <a:lnTo>
                    <a:pt x="31366" y="91487"/>
                  </a:lnTo>
                  <a:lnTo>
                    <a:pt x="52661" y="88508"/>
                  </a:lnTo>
                  <a:lnTo>
                    <a:pt x="85201" y="83700"/>
                  </a:lnTo>
                  <a:lnTo>
                    <a:pt x="125240" y="77672"/>
                  </a:lnTo>
                  <a:lnTo>
                    <a:pt x="170276" y="70831"/>
                  </a:lnTo>
                  <a:lnTo>
                    <a:pt x="220762" y="64860"/>
                  </a:lnTo>
                  <a:lnTo>
                    <a:pt x="274880" y="59467"/>
                  </a:lnTo>
                  <a:lnTo>
                    <a:pt x="331420" y="54462"/>
                  </a:lnTo>
                  <a:lnTo>
                    <a:pt x="386752" y="49007"/>
                  </a:lnTo>
                  <a:lnTo>
                    <a:pt x="441280" y="43255"/>
                  </a:lnTo>
                  <a:lnTo>
                    <a:pt x="495270" y="37304"/>
                  </a:lnTo>
                  <a:lnTo>
                    <a:pt x="543257" y="30513"/>
                  </a:lnTo>
                  <a:lnTo>
                    <a:pt x="587243" y="23164"/>
                  </a:lnTo>
                  <a:lnTo>
                    <a:pt x="628562" y="15443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453">
              <a:extLst>
                <a:ext uri="{FF2B5EF4-FFF2-40B4-BE49-F238E27FC236}">
                  <a16:creationId xmlns:a16="http://schemas.microsoft.com/office/drawing/2014/main" xmlns="" id="{A7419BCE-B39F-4C68-9E29-B59E3158AC4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280150" y="4848029"/>
              <a:ext cx="31751" cy="16072"/>
            </a:xfrm>
            <a:custGeom>
              <a:avLst/>
              <a:gdLst/>
              <a:ahLst/>
              <a:cxnLst/>
              <a:rect l="0" t="0" r="0" b="0"/>
              <a:pathLst>
                <a:path w="31751" h="160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3990"/>
                  </a:lnTo>
                  <a:lnTo>
                    <a:pt x="3175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454">
              <a:extLst>
                <a:ext uri="{FF2B5EF4-FFF2-40B4-BE49-F238E27FC236}">
                  <a16:creationId xmlns:a16="http://schemas.microsoft.com/office/drawing/2014/main" xmlns="" id="{CBD000D4-957E-4DF6-9C04-67C7ED6352D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318250" y="4984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4455">
            <a:extLst>
              <a:ext uri="{FF2B5EF4-FFF2-40B4-BE49-F238E27FC236}">
                <a16:creationId xmlns:a16="http://schemas.microsoft.com/office/drawing/2014/main" xmlns="" id="{B0A1B43B-1AA1-4D9E-9EC7-62DBD909802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21728" y="6286500"/>
            <a:ext cx="1361623" cy="42861"/>
          </a:xfrm>
          <a:custGeom>
            <a:avLst/>
            <a:gdLst/>
            <a:ahLst/>
            <a:cxnLst/>
            <a:rect l="0" t="0" r="0" b="0"/>
            <a:pathLst>
              <a:path w="1361623" h="42861">
                <a:moveTo>
                  <a:pt x="21772" y="0"/>
                </a:moveTo>
                <a:lnTo>
                  <a:pt x="21772" y="0"/>
                </a:lnTo>
                <a:lnTo>
                  <a:pt x="757" y="0"/>
                </a:lnTo>
                <a:lnTo>
                  <a:pt x="0" y="705"/>
                </a:lnTo>
                <a:lnTo>
                  <a:pt x="202" y="1881"/>
                </a:lnTo>
                <a:lnTo>
                  <a:pt x="11413" y="18298"/>
                </a:lnTo>
                <a:lnTo>
                  <a:pt x="27718" y="30037"/>
                </a:lnTo>
                <a:lnTo>
                  <a:pt x="60536" y="39082"/>
                </a:lnTo>
                <a:lnTo>
                  <a:pt x="102500" y="42064"/>
                </a:lnTo>
                <a:lnTo>
                  <a:pt x="128507" y="42860"/>
                </a:lnTo>
                <a:lnTo>
                  <a:pt x="160662" y="42684"/>
                </a:lnTo>
                <a:lnTo>
                  <a:pt x="196916" y="41861"/>
                </a:lnTo>
                <a:lnTo>
                  <a:pt x="235901" y="40608"/>
                </a:lnTo>
                <a:lnTo>
                  <a:pt x="283058" y="39066"/>
                </a:lnTo>
                <a:lnTo>
                  <a:pt x="335663" y="37333"/>
                </a:lnTo>
                <a:lnTo>
                  <a:pt x="391899" y="35472"/>
                </a:lnTo>
                <a:lnTo>
                  <a:pt x="455496" y="32820"/>
                </a:lnTo>
                <a:lnTo>
                  <a:pt x="523999" y="29641"/>
                </a:lnTo>
                <a:lnTo>
                  <a:pt x="595773" y="26111"/>
                </a:lnTo>
                <a:lnTo>
                  <a:pt x="668317" y="23052"/>
                </a:lnTo>
                <a:lnTo>
                  <a:pt x="741375" y="20307"/>
                </a:lnTo>
                <a:lnTo>
                  <a:pt x="814774" y="17771"/>
                </a:lnTo>
                <a:lnTo>
                  <a:pt x="882051" y="15375"/>
                </a:lnTo>
                <a:lnTo>
                  <a:pt x="945247" y="13073"/>
                </a:lnTo>
                <a:lnTo>
                  <a:pt x="1005722" y="10832"/>
                </a:lnTo>
                <a:lnTo>
                  <a:pt x="1059444" y="9337"/>
                </a:lnTo>
                <a:lnTo>
                  <a:pt x="1108665" y="8341"/>
                </a:lnTo>
                <a:lnTo>
                  <a:pt x="1154883" y="7678"/>
                </a:lnTo>
                <a:lnTo>
                  <a:pt x="1192752" y="6530"/>
                </a:lnTo>
                <a:lnTo>
                  <a:pt x="1225053" y="5059"/>
                </a:lnTo>
                <a:lnTo>
                  <a:pt x="1253643" y="3372"/>
                </a:lnTo>
                <a:lnTo>
                  <a:pt x="1296698" y="1499"/>
                </a:lnTo>
                <a:lnTo>
                  <a:pt x="1341977" y="296"/>
                </a:lnTo>
                <a:lnTo>
                  <a:pt x="1351332" y="88"/>
                </a:lnTo>
                <a:lnTo>
                  <a:pt x="1352645" y="764"/>
                </a:lnTo>
                <a:lnTo>
                  <a:pt x="1353521" y="1921"/>
                </a:lnTo>
                <a:lnTo>
                  <a:pt x="1354926" y="5474"/>
                </a:lnTo>
                <a:lnTo>
                  <a:pt x="1357000" y="5961"/>
                </a:lnTo>
                <a:lnTo>
                  <a:pt x="1361622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927">
            <a:extLst>
              <a:ext uri="{FF2B5EF4-FFF2-40B4-BE49-F238E27FC236}">
                <a16:creationId xmlns:a16="http://schemas.microsoft.com/office/drawing/2014/main" xmlns="" id="{471FAA5E-05F4-44BF-8DEB-5A0DDB59C1CB}"/>
              </a:ext>
            </a:extLst>
          </p:cNvPr>
          <p:cNvGrpSpPr/>
          <p:nvPr/>
        </p:nvGrpSpPr>
        <p:grpSpPr>
          <a:xfrm>
            <a:off x="4846010" y="5303472"/>
            <a:ext cx="2500941" cy="1198929"/>
            <a:chOff x="4846010" y="5303472"/>
            <a:chExt cx="2500941" cy="1198929"/>
          </a:xfrm>
        </p:grpSpPr>
        <p:sp>
          <p:nvSpPr>
            <p:cNvPr id="59" name="SMARTInkShape-4456">
              <a:extLst>
                <a:ext uri="{FF2B5EF4-FFF2-40B4-BE49-F238E27FC236}">
                  <a16:creationId xmlns:a16="http://schemas.microsoft.com/office/drawing/2014/main" xmlns="" id="{30084484-8FF3-4691-84A8-AF86026C2CD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852724" y="6076950"/>
              <a:ext cx="28096" cy="425451"/>
            </a:xfrm>
            <a:custGeom>
              <a:avLst/>
              <a:gdLst/>
              <a:ahLst/>
              <a:cxnLst/>
              <a:rect l="0" t="0" r="0" b="0"/>
              <a:pathLst>
                <a:path w="28096" h="425451">
                  <a:moveTo>
                    <a:pt x="5026" y="0"/>
                  </a:moveTo>
                  <a:lnTo>
                    <a:pt x="5026" y="0"/>
                  </a:lnTo>
                  <a:lnTo>
                    <a:pt x="0" y="43944"/>
                  </a:lnTo>
                  <a:lnTo>
                    <a:pt x="675" y="83736"/>
                  </a:lnTo>
                  <a:lnTo>
                    <a:pt x="2831" y="110153"/>
                  </a:lnTo>
                  <a:lnTo>
                    <a:pt x="5679" y="139051"/>
                  </a:lnTo>
                  <a:lnTo>
                    <a:pt x="8989" y="169606"/>
                  </a:lnTo>
                  <a:lnTo>
                    <a:pt x="12607" y="201266"/>
                  </a:lnTo>
                  <a:lnTo>
                    <a:pt x="16430" y="233660"/>
                  </a:lnTo>
                  <a:lnTo>
                    <a:pt x="19684" y="263723"/>
                  </a:lnTo>
                  <a:lnTo>
                    <a:pt x="22559" y="292232"/>
                  </a:lnTo>
                  <a:lnTo>
                    <a:pt x="25182" y="319705"/>
                  </a:lnTo>
                  <a:lnTo>
                    <a:pt x="28095" y="363400"/>
                  </a:lnTo>
                  <a:lnTo>
                    <a:pt x="27854" y="404478"/>
                  </a:lnTo>
                  <a:lnTo>
                    <a:pt x="24076" y="425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457">
              <a:extLst>
                <a:ext uri="{FF2B5EF4-FFF2-40B4-BE49-F238E27FC236}">
                  <a16:creationId xmlns:a16="http://schemas.microsoft.com/office/drawing/2014/main" xmlns="" id="{3A40A60E-C49E-43E2-8072-0F06EE5643D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846010" y="5303472"/>
              <a:ext cx="2500941" cy="792267"/>
            </a:xfrm>
            <a:custGeom>
              <a:avLst/>
              <a:gdLst/>
              <a:ahLst/>
              <a:cxnLst/>
              <a:rect l="0" t="0" r="0" b="0"/>
              <a:pathLst>
                <a:path w="2500941" h="792267">
                  <a:moveTo>
                    <a:pt x="11740" y="786178"/>
                  </a:moveTo>
                  <a:lnTo>
                    <a:pt x="11740" y="786178"/>
                  </a:lnTo>
                  <a:lnTo>
                    <a:pt x="6273" y="786177"/>
                  </a:lnTo>
                  <a:lnTo>
                    <a:pt x="0" y="791645"/>
                  </a:lnTo>
                  <a:lnTo>
                    <a:pt x="386" y="791940"/>
                  </a:lnTo>
                  <a:lnTo>
                    <a:pt x="2695" y="792266"/>
                  </a:lnTo>
                  <a:lnTo>
                    <a:pt x="6074" y="790530"/>
                  </a:lnTo>
                  <a:lnTo>
                    <a:pt x="7963" y="789079"/>
                  </a:lnTo>
                  <a:lnTo>
                    <a:pt x="43528" y="781682"/>
                  </a:lnTo>
                  <a:lnTo>
                    <a:pt x="74551" y="777594"/>
                  </a:lnTo>
                  <a:lnTo>
                    <a:pt x="120795" y="771545"/>
                  </a:lnTo>
                  <a:lnTo>
                    <a:pt x="147943" y="767955"/>
                  </a:lnTo>
                  <a:lnTo>
                    <a:pt x="177331" y="764858"/>
                  </a:lnTo>
                  <a:lnTo>
                    <a:pt x="208212" y="762086"/>
                  </a:lnTo>
                  <a:lnTo>
                    <a:pt x="240088" y="759534"/>
                  </a:lnTo>
                  <a:lnTo>
                    <a:pt x="269805" y="757832"/>
                  </a:lnTo>
                  <a:lnTo>
                    <a:pt x="298083" y="756697"/>
                  </a:lnTo>
                  <a:lnTo>
                    <a:pt x="325402" y="755941"/>
                  </a:lnTo>
                  <a:lnTo>
                    <a:pt x="370809" y="753219"/>
                  </a:lnTo>
                  <a:lnTo>
                    <a:pt x="406981" y="750362"/>
                  </a:lnTo>
                  <a:lnTo>
                    <a:pt x="449437" y="746648"/>
                  </a:lnTo>
                  <a:lnTo>
                    <a:pt x="465088" y="742700"/>
                  </a:lnTo>
                  <a:lnTo>
                    <a:pt x="466372" y="741670"/>
                  </a:lnTo>
                  <a:lnTo>
                    <a:pt x="467798" y="738645"/>
                  </a:lnTo>
                  <a:lnTo>
                    <a:pt x="466768" y="737556"/>
                  </a:lnTo>
                  <a:lnTo>
                    <a:pt x="459281" y="736024"/>
                  </a:lnTo>
                  <a:lnTo>
                    <a:pt x="449900" y="735379"/>
                  </a:lnTo>
                  <a:lnTo>
                    <a:pt x="449890" y="696390"/>
                  </a:lnTo>
                  <a:lnTo>
                    <a:pt x="449890" y="652957"/>
                  </a:lnTo>
                  <a:lnTo>
                    <a:pt x="449890" y="618313"/>
                  </a:lnTo>
                  <a:lnTo>
                    <a:pt x="449890" y="585512"/>
                  </a:lnTo>
                  <a:lnTo>
                    <a:pt x="449890" y="544923"/>
                  </a:lnTo>
                  <a:lnTo>
                    <a:pt x="448009" y="520668"/>
                  </a:lnTo>
                  <a:lnTo>
                    <a:pt x="443801" y="507591"/>
                  </a:lnTo>
                  <a:lnTo>
                    <a:pt x="444420" y="507319"/>
                  </a:lnTo>
                  <a:lnTo>
                    <a:pt x="449030" y="506850"/>
                  </a:lnTo>
                  <a:lnTo>
                    <a:pt x="455282" y="512252"/>
                  </a:lnTo>
                  <a:lnTo>
                    <a:pt x="459327" y="512868"/>
                  </a:lnTo>
                  <a:lnTo>
                    <a:pt x="495560" y="509734"/>
                  </a:lnTo>
                  <a:lnTo>
                    <a:pt x="535075" y="504282"/>
                  </a:lnTo>
                  <a:lnTo>
                    <a:pt x="570064" y="502141"/>
                  </a:lnTo>
                  <a:lnTo>
                    <a:pt x="611251" y="501189"/>
                  </a:lnTo>
                  <a:lnTo>
                    <a:pt x="635075" y="500936"/>
                  </a:lnTo>
                  <a:lnTo>
                    <a:pt x="660130" y="500767"/>
                  </a:lnTo>
                  <a:lnTo>
                    <a:pt x="684595" y="500654"/>
                  </a:lnTo>
                  <a:lnTo>
                    <a:pt x="708665" y="500579"/>
                  </a:lnTo>
                  <a:lnTo>
                    <a:pt x="753284" y="500495"/>
                  </a:lnTo>
                  <a:lnTo>
                    <a:pt x="789578" y="500457"/>
                  </a:lnTo>
                  <a:lnTo>
                    <a:pt x="831036" y="500437"/>
                  </a:lnTo>
                  <a:lnTo>
                    <a:pt x="868959" y="494085"/>
                  </a:lnTo>
                  <a:lnTo>
                    <a:pt x="872360" y="451362"/>
                  </a:lnTo>
                  <a:lnTo>
                    <a:pt x="877828" y="413140"/>
                  </a:lnTo>
                  <a:lnTo>
                    <a:pt x="880545" y="370534"/>
                  </a:lnTo>
                  <a:lnTo>
                    <a:pt x="881351" y="333373"/>
                  </a:lnTo>
                  <a:lnTo>
                    <a:pt x="876620" y="289148"/>
                  </a:lnTo>
                  <a:lnTo>
                    <a:pt x="875362" y="266040"/>
                  </a:lnTo>
                  <a:lnTo>
                    <a:pt x="875342" y="270995"/>
                  </a:lnTo>
                  <a:lnTo>
                    <a:pt x="897002" y="275437"/>
                  </a:lnTo>
                  <a:lnTo>
                    <a:pt x="943747" y="268338"/>
                  </a:lnTo>
                  <a:lnTo>
                    <a:pt x="985920" y="261857"/>
                  </a:lnTo>
                  <a:lnTo>
                    <a:pt x="1024675" y="260341"/>
                  </a:lnTo>
                  <a:lnTo>
                    <a:pt x="1070122" y="259667"/>
                  </a:lnTo>
                  <a:lnTo>
                    <a:pt x="1094094" y="260193"/>
                  </a:lnTo>
                  <a:lnTo>
                    <a:pt x="1118544" y="261249"/>
                  </a:lnTo>
                  <a:lnTo>
                    <a:pt x="1143309" y="262658"/>
                  </a:lnTo>
                  <a:lnTo>
                    <a:pt x="1187759" y="266107"/>
                  </a:lnTo>
                  <a:lnTo>
                    <a:pt x="1226565" y="269285"/>
                  </a:lnTo>
                  <a:lnTo>
                    <a:pt x="1269390" y="271075"/>
                  </a:lnTo>
                  <a:lnTo>
                    <a:pt x="1315329" y="271819"/>
                  </a:lnTo>
                  <a:lnTo>
                    <a:pt x="1321874" y="271825"/>
                  </a:lnTo>
                  <a:lnTo>
                    <a:pt x="1353835" y="277916"/>
                  </a:lnTo>
                  <a:lnTo>
                    <a:pt x="1385034" y="278171"/>
                  </a:lnTo>
                  <a:lnTo>
                    <a:pt x="1386585" y="277468"/>
                  </a:lnTo>
                  <a:lnTo>
                    <a:pt x="1387620" y="276293"/>
                  </a:lnTo>
                  <a:lnTo>
                    <a:pt x="1389569" y="272089"/>
                  </a:lnTo>
                  <a:lnTo>
                    <a:pt x="1393058" y="226401"/>
                  </a:lnTo>
                  <a:lnTo>
                    <a:pt x="1401898" y="179973"/>
                  </a:lnTo>
                  <a:lnTo>
                    <a:pt x="1411343" y="147278"/>
                  </a:lnTo>
                  <a:lnTo>
                    <a:pt x="1424799" y="102985"/>
                  </a:lnTo>
                  <a:lnTo>
                    <a:pt x="1432294" y="56835"/>
                  </a:lnTo>
                  <a:lnTo>
                    <a:pt x="1434139" y="17832"/>
                  </a:lnTo>
                  <a:lnTo>
                    <a:pt x="1437511" y="14458"/>
                  </a:lnTo>
                  <a:lnTo>
                    <a:pt x="1449720" y="8990"/>
                  </a:lnTo>
                  <a:lnTo>
                    <a:pt x="1486969" y="2901"/>
                  </a:lnTo>
                  <a:lnTo>
                    <a:pt x="1531702" y="610"/>
                  </a:lnTo>
                  <a:lnTo>
                    <a:pt x="1558448" y="0"/>
                  </a:lnTo>
                  <a:lnTo>
                    <a:pt x="1590390" y="298"/>
                  </a:lnTo>
                  <a:lnTo>
                    <a:pt x="1625795" y="1202"/>
                  </a:lnTo>
                  <a:lnTo>
                    <a:pt x="1663510" y="2510"/>
                  </a:lnTo>
                  <a:lnTo>
                    <a:pt x="1704881" y="4089"/>
                  </a:lnTo>
                  <a:lnTo>
                    <a:pt x="1748690" y="5846"/>
                  </a:lnTo>
                  <a:lnTo>
                    <a:pt x="1794123" y="7724"/>
                  </a:lnTo>
                  <a:lnTo>
                    <a:pt x="1843462" y="9680"/>
                  </a:lnTo>
                  <a:lnTo>
                    <a:pt x="1895404" y="11691"/>
                  </a:lnTo>
                  <a:lnTo>
                    <a:pt x="1949083" y="13736"/>
                  </a:lnTo>
                  <a:lnTo>
                    <a:pt x="2001802" y="15806"/>
                  </a:lnTo>
                  <a:lnTo>
                    <a:pt x="2053880" y="17891"/>
                  </a:lnTo>
                  <a:lnTo>
                    <a:pt x="2105533" y="19987"/>
                  </a:lnTo>
                  <a:lnTo>
                    <a:pt x="2156197" y="22089"/>
                  </a:lnTo>
                  <a:lnTo>
                    <a:pt x="2206200" y="24196"/>
                  </a:lnTo>
                  <a:lnTo>
                    <a:pt x="2255763" y="26307"/>
                  </a:lnTo>
                  <a:lnTo>
                    <a:pt x="2297977" y="28419"/>
                  </a:lnTo>
                  <a:lnTo>
                    <a:pt x="2335294" y="30534"/>
                  </a:lnTo>
                  <a:lnTo>
                    <a:pt x="2369342" y="32648"/>
                  </a:lnTo>
                  <a:lnTo>
                    <a:pt x="2416582" y="34999"/>
                  </a:lnTo>
                  <a:lnTo>
                    <a:pt x="2459246" y="36321"/>
                  </a:lnTo>
                  <a:lnTo>
                    <a:pt x="2500940" y="368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928">
            <a:extLst>
              <a:ext uri="{FF2B5EF4-FFF2-40B4-BE49-F238E27FC236}">
                <a16:creationId xmlns:a16="http://schemas.microsoft.com/office/drawing/2014/main" xmlns="" id="{118A222A-4FB4-4013-8F65-343E6F9810C3}"/>
              </a:ext>
            </a:extLst>
          </p:cNvPr>
          <p:cNvGrpSpPr/>
          <p:nvPr/>
        </p:nvGrpSpPr>
        <p:grpSpPr>
          <a:xfrm>
            <a:off x="5137512" y="6045200"/>
            <a:ext cx="164739" cy="273051"/>
            <a:chOff x="5137512" y="6045200"/>
            <a:chExt cx="164739" cy="273051"/>
          </a:xfrm>
        </p:grpSpPr>
        <p:sp>
          <p:nvSpPr>
            <p:cNvPr id="62" name="SMARTInkShape-4458">
              <a:extLst>
                <a:ext uri="{FF2B5EF4-FFF2-40B4-BE49-F238E27FC236}">
                  <a16:creationId xmlns:a16="http://schemas.microsoft.com/office/drawing/2014/main" xmlns="" id="{288B44B6-B422-4F6D-BF09-10DA131DC86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137512" y="6053803"/>
              <a:ext cx="107589" cy="57976"/>
            </a:xfrm>
            <a:custGeom>
              <a:avLst/>
              <a:gdLst/>
              <a:ahLst/>
              <a:cxnLst/>
              <a:rect l="0" t="0" r="0" b="0"/>
              <a:pathLst>
                <a:path w="107589" h="57976">
                  <a:moveTo>
                    <a:pt x="18688" y="4097"/>
                  </a:moveTo>
                  <a:lnTo>
                    <a:pt x="18688" y="4097"/>
                  </a:lnTo>
                  <a:lnTo>
                    <a:pt x="3761" y="48256"/>
                  </a:lnTo>
                  <a:lnTo>
                    <a:pt x="860" y="57398"/>
                  </a:lnTo>
                  <a:lnTo>
                    <a:pt x="452" y="57975"/>
                  </a:lnTo>
                  <a:lnTo>
                    <a:pt x="181" y="57655"/>
                  </a:lnTo>
                  <a:lnTo>
                    <a:pt x="0" y="56734"/>
                  </a:lnTo>
                  <a:lnTo>
                    <a:pt x="3116" y="41957"/>
                  </a:lnTo>
                  <a:lnTo>
                    <a:pt x="15250" y="19705"/>
                  </a:lnTo>
                  <a:lnTo>
                    <a:pt x="28880" y="5351"/>
                  </a:lnTo>
                  <a:lnTo>
                    <a:pt x="38484" y="0"/>
                  </a:lnTo>
                  <a:lnTo>
                    <a:pt x="41058" y="1366"/>
                  </a:lnTo>
                  <a:lnTo>
                    <a:pt x="59177" y="21088"/>
                  </a:lnTo>
                  <a:lnTo>
                    <a:pt x="88853" y="40323"/>
                  </a:lnTo>
                  <a:lnTo>
                    <a:pt x="107588" y="485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459">
              <a:extLst>
                <a:ext uri="{FF2B5EF4-FFF2-40B4-BE49-F238E27FC236}">
                  <a16:creationId xmlns:a16="http://schemas.microsoft.com/office/drawing/2014/main" xmlns="" id="{BE533B84-3FEF-42A6-A56E-86EC6D58E49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207261" y="6045200"/>
              <a:ext cx="29780" cy="247651"/>
            </a:xfrm>
            <a:custGeom>
              <a:avLst/>
              <a:gdLst/>
              <a:ahLst/>
              <a:cxnLst/>
              <a:rect l="0" t="0" r="0" b="0"/>
              <a:pathLst>
                <a:path w="29780" h="2476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6742"/>
                  </a:lnTo>
                  <a:lnTo>
                    <a:pt x="8600" y="54272"/>
                  </a:lnTo>
                  <a:lnTo>
                    <a:pt x="18043" y="93300"/>
                  </a:lnTo>
                  <a:lnTo>
                    <a:pt x="23867" y="125428"/>
                  </a:lnTo>
                  <a:lnTo>
                    <a:pt x="28101" y="159462"/>
                  </a:lnTo>
                  <a:lnTo>
                    <a:pt x="29779" y="203568"/>
                  </a:lnTo>
                  <a:lnTo>
                    <a:pt x="27672" y="223119"/>
                  </a:lnTo>
                  <a:lnTo>
                    <a:pt x="22502" y="235101"/>
                  </a:lnTo>
                  <a:lnTo>
                    <a:pt x="12439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460">
              <a:extLst>
                <a:ext uri="{FF2B5EF4-FFF2-40B4-BE49-F238E27FC236}">
                  <a16:creationId xmlns:a16="http://schemas.microsoft.com/office/drawing/2014/main" xmlns="" id="{2ABB1FCD-7D13-41E6-90DA-009911326B5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169783" y="6229350"/>
              <a:ext cx="56268" cy="57151"/>
            </a:xfrm>
            <a:custGeom>
              <a:avLst/>
              <a:gdLst/>
              <a:ahLst/>
              <a:cxnLst/>
              <a:rect l="0" t="0" r="0" b="0"/>
              <a:pathLst>
                <a:path w="56268" h="571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5153" y="21654"/>
                  </a:lnTo>
                  <a:lnTo>
                    <a:pt x="19955" y="36990"/>
                  </a:lnTo>
                  <a:lnTo>
                    <a:pt x="37747" y="48590"/>
                  </a:lnTo>
                  <a:lnTo>
                    <a:pt x="56267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461">
              <a:extLst>
                <a:ext uri="{FF2B5EF4-FFF2-40B4-BE49-F238E27FC236}">
                  <a16:creationId xmlns:a16="http://schemas.microsoft.com/office/drawing/2014/main" xmlns="" id="{922D7BBE-E4AD-451A-B87D-2069F3BBD6E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200650" y="623570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101600" y="0"/>
                  </a:moveTo>
                  <a:lnTo>
                    <a:pt x="101600" y="0"/>
                  </a:lnTo>
                  <a:lnTo>
                    <a:pt x="58292" y="30443"/>
                  </a:lnTo>
                  <a:lnTo>
                    <a:pt x="12275" y="7108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29">
            <a:extLst>
              <a:ext uri="{FF2B5EF4-FFF2-40B4-BE49-F238E27FC236}">
                <a16:creationId xmlns:a16="http://schemas.microsoft.com/office/drawing/2014/main" xmlns="" id="{7B0094E3-8953-452E-ABFD-E87339F26D50}"/>
              </a:ext>
            </a:extLst>
          </p:cNvPr>
          <p:cNvGrpSpPr/>
          <p:nvPr/>
        </p:nvGrpSpPr>
        <p:grpSpPr>
          <a:xfrm>
            <a:off x="6395333" y="5308600"/>
            <a:ext cx="132468" cy="1017966"/>
            <a:chOff x="6395333" y="5308600"/>
            <a:chExt cx="132468" cy="1017966"/>
          </a:xfrm>
        </p:grpSpPr>
        <p:sp>
          <p:nvSpPr>
            <p:cNvPr id="67" name="SMARTInkShape-4462">
              <a:extLst>
                <a:ext uri="{FF2B5EF4-FFF2-40B4-BE49-F238E27FC236}">
                  <a16:creationId xmlns:a16="http://schemas.microsoft.com/office/drawing/2014/main" xmlns="" id="{F65871BF-B3F9-495F-B31F-50D3B32C4D7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13632" y="5308600"/>
              <a:ext cx="107819" cy="98140"/>
            </a:xfrm>
            <a:custGeom>
              <a:avLst/>
              <a:gdLst/>
              <a:ahLst/>
              <a:cxnLst/>
              <a:rect l="0" t="0" r="0" b="0"/>
              <a:pathLst>
                <a:path w="107819" h="98140">
                  <a:moveTo>
                    <a:pt x="37968" y="0"/>
                  </a:moveTo>
                  <a:lnTo>
                    <a:pt x="37968" y="0"/>
                  </a:lnTo>
                  <a:lnTo>
                    <a:pt x="29129" y="8838"/>
                  </a:lnTo>
                  <a:lnTo>
                    <a:pt x="10298" y="50742"/>
                  </a:lnTo>
                  <a:lnTo>
                    <a:pt x="316" y="98139"/>
                  </a:lnTo>
                  <a:lnTo>
                    <a:pt x="0" y="90461"/>
                  </a:lnTo>
                  <a:lnTo>
                    <a:pt x="17556" y="44520"/>
                  </a:lnTo>
                  <a:lnTo>
                    <a:pt x="33096" y="20953"/>
                  </a:lnTo>
                  <a:lnTo>
                    <a:pt x="44975" y="12840"/>
                  </a:lnTo>
                  <a:lnTo>
                    <a:pt x="56604" y="9940"/>
                  </a:lnTo>
                  <a:lnTo>
                    <a:pt x="66477" y="11003"/>
                  </a:lnTo>
                  <a:lnTo>
                    <a:pt x="83339" y="22310"/>
                  </a:lnTo>
                  <a:lnTo>
                    <a:pt x="98370" y="42437"/>
                  </a:lnTo>
                  <a:lnTo>
                    <a:pt x="105018" y="62904"/>
                  </a:lnTo>
                  <a:lnTo>
                    <a:pt x="107818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463">
              <a:extLst>
                <a:ext uri="{FF2B5EF4-FFF2-40B4-BE49-F238E27FC236}">
                  <a16:creationId xmlns:a16="http://schemas.microsoft.com/office/drawing/2014/main" xmlns="" id="{94345255-3F31-475A-9891-902B40800CB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57950" y="5340350"/>
              <a:ext cx="59739" cy="986216"/>
            </a:xfrm>
            <a:custGeom>
              <a:avLst/>
              <a:gdLst/>
              <a:ahLst/>
              <a:cxnLst/>
              <a:rect l="0" t="0" r="0" b="0"/>
              <a:pathLst>
                <a:path w="59739" h="986216">
                  <a:moveTo>
                    <a:pt x="25400" y="0"/>
                  </a:moveTo>
                  <a:lnTo>
                    <a:pt x="25400" y="0"/>
                  </a:lnTo>
                  <a:lnTo>
                    <a:pt x="38265" y="47384"/>
                  </a:lnTo>
                  <a:lnTo>
                    <a:pt x="46599" y="90734"/>
                  </a:lnTo>
                  <a:lnTo>
                    <a:pt x="52926" y="130914"/>
                  </a:lnTo>
                  <a:lnTo>
                    <a:pt x="59269" y="174099"/>
                  </a:lnTo>
                  <a:lnTo>
                    <a:pt x="59738" y="207199"/>
                  </a:lnTo>
                  <a:lnTo>
                    <a:pt x="57594" y="243078"/>
                  </a:lnTo>
                  <a:lnTo>
                    <a:pt x="54290" y="280190"/>
                  </a:lnTo>
                  <a:lnTo>
                    <a:pt x="50469" y="315969"/>
                  </a:lnTo>
                  <a:lnTo>
                    <a:pt x="45713" y="352097"/>
                  </a:lnTo>
                  <a:lnTo>
                    <a:pt x="38896" y="391673"/>
                  </a:lnTo>
                  <a:lnTo>
                    <a:pt x="33044" y="427136"/>
                  </a:lnTo>
                  <a:lnTo>
                    <a:pt x="28092" y="460066"/>
                  </a:lnTo>
                  <a:lnTo>
                    <a:pt x="23538" y="493516"/>
                  </a:lnTo>
                  <a:lnTo>
                    <a:pt x="21045" y="530961"/>
                  </a:lnTo>
                  <a:lnTo>
                    <a:pt x="19231" y="569005"/>
                  </a:lnTo>
                  <a:lnTo>
                    <a:pt x="16073" y="602376"/>
                  </a:lnTo>
                  <a:lnTo>
                    <a:pt x="17070" y="645559"/>
                  </a:lnTo>
                  <a:lnTo>
                    <a:pt x="18463" y="688537"/>
                  </a:lnTo>
                  <a:lnTo>
                    <a:pt x="15505" y="732549"/>
                  </a:lnTo>
                  <a:lnTo>
                    <a:pt x="13531" y="773499"/>
                  </a:lnTo>
                  <a:lnTo>
                    <a:pt x="12864" y="820194"/>
                  </a:lnTo>
                  <a:lnTo>
                    <a:pt x="14614" y="861506"/>
                  </a:lnTo>
                  <a:lnTo>
                    <a:pt x="17759" y="905658"/>
                  </a:lnTo>
                  <a:lnTo>
                    <a:pt x="8872" y="950934"/>
                  </a:lnTo>
                  <a:lnTo>
                    <a:pt x="6448" y="984969"/>
                  </a:lnTo>
                  <a:lnTo>
                    <a:pt x="5710" y="986140"/>
                  </a:lnTo>
                  <a:lnTo>
                    <a:pt x="4513" y="986215"/>
                  </a:lnTo>
                  <a:lnTo>
                    <a:pt x="0" y="984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464">
              <a:extLst>
                <a:ext uri="{FF2B5EF4-FFF2-40B4-BE49-F238E27FC236}">
                  <a16:creationId xmlns:a16="http://schemas.microsoft.com/office/drawing/2014/main" xmlns="" id="{ABA17689-FDDE-4B42-A01C-C9DAA1132A9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95333" y="6242933"/>
              <a:ext cx="88018" cy="34782"/>
            </a:xfrm>
            <a:custGeom>
              <a:avLst/>
              <a:gdLst/>
              <a:ahLst/>
              <a:cxnLst/>
              <a:rect l="0" t="0" r="0" b="0"/>
              <a:pathLst>
                <a:path w="88018" h="34782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6120"/>
                  </a:lnTo>
                  <a:lnTo>
                    <a:pt x="15775" y="20831"/>
                  </a:lnTo>
                  <a:lnTo>
                    <a:pt x="26276" y="28993"/>
                  </a:lnTo>
                  <a:lnTo>
                    <a:pt x="39880" y="33562"/>
                  </a:lnTo>
                  <a:lnTo>
                    <a:pt x="47459" y="34781"/>
                  </a:lnTo>
                  <a:lnTo>
                    <a:pt x="63406" y="32371"/>
                  </a:lnTo>
                  <a:lnTo>
                    <a:pt x="88017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465">
              <a:extLst>
                <a:ext uri="{FF2B5EF4-FFF2-40B4-BE49-F238E27FC236}">
                  <a16:creationId xmlns:a16="http://schemas.microsoft.com/office/drawing/2014/main" xmlns="" id="{BD553823-0DE8-4188-B4B6-C9257A16EDE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70650" y="6242050"/>
              <a:ext cx="57151" cy="69851"/>
            </a:xfrm>
            <a:custGeom>
              <a:avLst/>
              <a:gdLst/>
              <a:ahLst/>
              <a:cxnLst/>
              <a:rect l="0" t="0" r="0" b="0"/>
              <a:pathLst>
                <a:path w="57151" h="69851">
                  <a:moveTo>
                    <a:pt x="57150" y="0"/>
                  </a:moveTo>
                  <a:lnTo>
                    <a:pt x="57150" y="0"/>
                  </a:lnTo>
                  <a:lnTo>
                    <a:pt x="24242" y="430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4466">
            <a:extLst>
              <a:ext uri="{FF2B5EF4-FFF2-40B4-BE49-F238E27FC236}">
                <a16:creationId xmlns:a16="http://schemas.microsoft.com/office/drawing/2014/main" xmlns="" id="{403B6C55-02E5-4B69-BACD-732C775DE09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162550" y="6286577"/>
            <a:ext cx="6351" cy="342824"/>
          </a:xfrm>
          <a:custGeom>
            <a:avLst/>
            <a:gdLst/>
            <a:ahLst/>
            <a:cxnLst/>
            <a:rect l="0" t="0" r="0" b="0"/>
            <a:pathLst>
              <a:path w="6351" h="342824">
                <a:moveTo>
                  <a:pt x="0" y="6273"/>
                </a:moveTo>
                <a:lnTo>
                  <a:pt x="0" y="6273"/>
                </a:lnTo>
                <a:lnTo>
                  <a:pt x="0" y="185"/>
                </a:lnTo>
                <a:lnTo>
                  <a:pt x="3371" y="0"/>
                </a:lnTo>
                <a:lnTo>
                  <a:pt x="4364" y="680"/>
                </a:lnTo>
                <a:lnTo>
                  <a:pt x="5026" y="1838"/>
                </a:lnTo>
                <a:lnTo>
                  <a:pt x="5762" y="5713"/>
                </a:lnTo>
                <a:lnTo>
                  <a:pt x="6316" y="49466"/>
                </a:lnTo>
                <a:lnTo>
                  <a:pt x="6340" y="87745"/>
                </a:lnTo>
                <a:lnTo>
                  <a:pt x="6345" y="120094"/>
                </a:lnTo>
                <a:lnTo>
                  <a:pt x="6348" y="157989"/>
                </a:lnTo>
                <a:lnTo>
                  <a:pt x="4467" y="194588"/>
                </a:lnTo>
                <a:lnTo>
                  <a:pt x="2691" y="228963"/>
                </a:lnTo>
                <a:lnTo>
                  <a:pt x="4247" y="274671"/>
                </a:lnTo>
                <a:lnTo>
                  <a:pt x="1048" y="318673"/>
                </a:lnTo>
                <a:lnTo>
                  <a:pt x="1171" y="332090"/>
                </a:lnTo>
                <a:lnTo>
                  <a:pt x="2192" y="335668"/>
                </a:lnTo>
                <a:lnTo>
                  <a:pt x="6350" y="34282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4467">
            <a:extLst>
              <a:ext uri="{FF2B5EF4-FFF2-40B4-BE49-F238E27FC236}">
                <a16:creationId xmlns:a16="http://schemas.microsoft.com/office/drawing/2014/main" xmlns="" id="{2A8002A2-8ACB-4369-AD78-1EB3C6780AF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510119" y="5899272"/>
            <a:ext cx="30120" cy="438029"/>
          </a:xfrm>
          <a:custGeom>
            <a:avLst/>
            <a:gdLst/>
            <a:ahLst/>
            <a:cxnLst/>
            <a:rect l="0" t="0" r="0" b="0"/>
            <a:pathLst>
              <a:path w="30120" h="438029">
                <a:moveTo>
                  <a:pt x="24031" y="18928"/>
                </a:moveTo>
                <a:lnTo>
                  <a:pt x="24031" y="18928"/>
                </a:lnTo>
                <a:lnTo>
                  <a:pt x="24031" y="12186"/>
                </a:lnTo>
                <a:lnTo>
                  <a:pt x="25912" y="6995"/>
                </a:lnTo>
                <a:lnTo>
                  <a:pt x="30119" y="294"/>
                </a:lnTo>
                <a:lnTo>
                  <a:pt x="26932" y="0"/>
                </a:lnTo>
                <a:lnTo>
                  <a:pt x="25965" y="1371"/>
                </a:lnTo>
                <a:lnTo>
                  <a:pt x="24413" y="13709"/>
                </a:lnTo>
                <a:lnTo>
                  <a:pt x="20682" y="56583"/>
                </a:lnTo>
                <a:lnTo>
                  <a:pt x="17568" y="96844"/>
                </a:lnTo>
                <a:lnTo>
                  <a:pt x="10890" y="139498"/>
                </a:lnTo>
                <a:lnTo>
                  <a:pt x="6148" y="181896"/>
                </a:lnTo>
                <a:lnTo>
                  <a:pt x="4506" y="224948"/>
                </a:lnTo>
                <a:lnTo>
                  <a:pt x="0" y="271603"/>
                </a:lnTo>
                <a:lnTo>
                  <a:pt x="2272" y="311628"/>
                </a:lnTo>
                <a:lnTo>
                  <a:pt x="9902" y="359165"/>
                </a:lnTo>
                <a:lnTo>
                  <a:pt x="13209" y="395453"/>
                </a:lnTo>
                <a:lnTo>
                  <a:pt x="14700" y="399061"/>
                </a:lnTo>
                <a:lnTo>
                  <a:pt x="14475" y="406834"/>
                </a:lnTo>
                <a:lnTo>
                  <a:pt x="9726" y="429845"/>
                </a:lnTo>
                <a:lnTo>
                  <a:pt x="8144" y="432573"/>
                </a:lnTo>
                <a:lnTo>
                  <a:pt x="7795" y="434391"/>
                </a:lnTo>
                <a:lnTo>
                  <a:pt x="8268" y="435604"/>
                </a:lnTo>
                <a:lnTo>
                  <a:pt x="11331" y="43802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SMARTInkShape-Group932">
            <a:extLst>
              <a:ext uri="{FF2B5EF4-FFF2-40B4-BE49-F238E27FC236}">
                <a16:creationId xmlns:a16="http://schemas.microsoft.com/office/drawing/2014/main" xmlns="" id="{261AD3A3-DDCE-4579-AC9C-E4F5113A437C}"/>
              </a:ext>
            </a:extLst>
          </p:cNvPr>
          <p:cNvGrpSpPr/>
          <p:nvPr/>
        </p:nvGrpSpPr>
        <p:grpSpPr>
          <a:xfrm>
            <a:off x="8865168" y="4688482"/>
            <a:ext cx="1190058" cy="465430"/>
            <a:chOff x="8865168" y="4688482"/>
            <a:chExt cx="1190058" cy="465430"/>
          </a:xfrm>
        </p:grpSpPr>
        <p:sp>
          <p:nvSpPr>
            <p:cNvPr id="74" name="SMARTInkShape-4468">
              <a:extLst>
                <a:ext uri="{FF2B5EF4-FFF2-40B4-BE49-F238E27FC236}">
                  <a16:creationId xmlns:a16="http://schemas.microsoft.com/office/drawing/2014/main" xmlns="" id="{F6F4C0DB-AC51-4116-B059-4C53FD96B69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045700" y="4991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469">
              <a:extLst>
                <a:ext uri="{FF2B5EF4-FFF2-40B4-BE49-F238E27FC236}">
                  <a16:creationId xmlns:a16="http://schemas.microsoft.com/office/drawing/2014/main" xmlns="" id="{66B099A7-CF2D-4742-BF7C-B1025538D8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045700" y="4826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470">
              <a:extLst>
                <a:ext uri="{FF2B5EF4-FFF2-40B4-BE49-F238E27FC236}">
                  <a16:creationId xmlns:a16="http://schemas.microsoft.com/office/drawing/2014/main" xmlns="" id="{56C28AC0-8D19-41AA-A675-21B32B24F53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265623" y="5067300"/>
              <a:ext cx="634028" cy="86612"/>
            </a:xfrm>
            <a:custGeom>
              <a:avLst/>
              <a:gdLst/>
              <a:ahLst/>
              <a:cxnLst/>
              <a:rect l="0" t="0" r="0" b="0"/>
              <a:pathLst>
                <a:path w="634028" h="86612">
                  <a:moveTo>
                    <a:pt x="94277" y="63500"/>
                  </a:moveTo>
                  <a:lnTo>
                    <a:pt x="94277" y="63500"/>
                  </a:lnTo>
                  <a:lnTo>
                    <a:pt x="50454" y="70242"/>
                  </a:lnTo>
                  <a:lnTo>
                    <a:pt x="3332" y="83751"/>
                  </a:lnTo>
                  <a:lnTo>
                    <a:pt x="486" y="85467"/>
                  </a:lnTo>
                  <a:lnTo>
                    <a:pt x="0" y="86611"/>
                  </a:lnTo>
                  <a:lnTo>
                    <a:pt x="46509" y="84851"/>
                  </a:lnTo>
                  <a:lnTo>
                    <a:pt x="75131" y="81967"/>
                  </a:lnTo>
                  <a:lnTo>
                    <a:pt x="109030" y="77928"/>
                  </a:lnTo>
                  <a:lnTo>
                    <a:pt x="146445" y="73119"/>
                  </a:lnTo>
                  <a:lnTo>
                    <a:pt x="189733" y="68502"/>
                  </a:lnTo>
                  <a:lnTo>
                    <a:pt x="236937" y="64012"/>
                  </a:lnTo>
                  <a:lnTo>
                    <a:pt x="286750" y="59608"/>
                  </a:lnTo>
                  <a:lnTo>
                    <a:pt x="336186" y="53850"/>
                  </a:lnTo>
                  <a:lnTo>
                    <a:pt x="385372" y="47189"/>
                  </a:lnTo>
                  <a:lnTo>
                    <a:pt x="434390" y="39926"/>
                  </a:lnTo>
                  <a:lnTo>
                    <a:pt x="478358" y="32262"/>
                  </a:lnTo>
                  <a:lnTo>
                    <a:pt x="518959" y="24330"/>
                  </a:lnTo>
                  <a:lnTo>
                    <a:pt x="557315" y="16220"/>
                  </a:lnTo>
                  <a:lnTo>
                    <a:pt x="634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471">
              <a:extLst>
                <a:ext uri="{FF2B5EF4-FFF2-40B4-BE49-F238E27FC236}">
                  <a16:creationId xmlns:a16="http://schemas.microsoft.com/office/drawing/2014/main" xmlns="" id="{B93C332F-3927-4522-95F1-D34BB62768B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865168" y="4688482"/>
              <a:ext cx="189933" cy="313867"/>
            </a:xfrm>
            <a:custGeom>
              <a:avLst/>
              <a:gdLst/>
              <a:ahLst/>
              <a:cxnLst/>
              <a:rect l="0" t="0" r="0" b="0"/>
              <a:pathLst>
                <a:path w="189933" h="313867">
                  <a:moveTo>
                    <a:pt x="189932" y="29568"/>
                  </a:moveTo>
                  <a:lnTo>
                    <a:pt x="189932" y="29568"/>
                  </a:lnTo>
                  <a:lnTo>
                    <a:pt x="186561" y="22826"/>
                  </a:lnTo>
                  <a:lnTo>
                    <a:pt x="181143" y="17634"/>
                  </a:lnTo>
                  <a:lnTo>
                    <a:pt x="162795" y="5182"/>
                  </a:lnTo>
                  <a:lnTo>
                    <a:pt x="141596" y="0"/>
                  </a:lnTo>
                  <a:lnTo>
                    <a:pt x="114070" y="1836"/>
                  </a:lnTo>
                  <a:lnTo>
                    <a:pt x="83572" y="16961"/>
                  </a:lnTo>
                  <a:lnTo>
                    <a:pt x="52192" y="46058"/>
                  </a:lnTo>
                  <a:lnTo>
                    <a:pt x="32994" y="76879"/>
                  </a:lnTo>
                  <a:lnTo>
                    <a:pt x="16464" y="114095"/>
                  </a:lnTo>
                  <a:lnTo>
                    <a:pt x="4415" y="154154"/>
                  </a:lnTo>
                  <a:lnTo>
                    <a:pt x="0" y="193595"/>
                  </a:lnTo>
                  <a:lnTo>
                    <a:pt x="2507" y="230175"/>
                  </a:lnTo>
                  <a:lnTo>
                    <a:pt x="13028" y="260543"/>
                  </a:lnTo>
                  <a:lnTo>
                    <a:pt x="32756" y="284389"/>
                  </a:lnTo>
                  <a:lnTo>
                    <a:pt x="58693" y="302277"/>
                  </a:lnTo>
                  <a:lnTo>
                    <a:pt x="89034" y="312579"/>
                  </a:lnTo>
                  <a:lnTo>
                    <a:pt x="121335" y="313866"/>
                  </a:lnTo>
                  <a:lnTo>
                    <a:pt x="170882" y="30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472">
              <a:extLst>
                <a:ext uri="{FF2B5EF4-FFF2-40B4-BE49-F238E27FC236}">
                  <a16:creationId xmlns:a16="http://schemas.microsoft.com/office/drawing/2014/main" xmlns="" id="{BEBD22BA-21C7-419D-9D3D-939C5BAAA1F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74404" y="4871856"/>
              <a:ext cx="171197" cy="101606"/>
            </a:xfrm>
            <a:custGeom>
              <a:avLst/>
              <a:gdLst/>
              <a:ahLst/>
              <a:cxnLst/>
              <a:rect l="0" t="0" r="0" b="0"/>
              <a:pathLst>
                <a:path w="171197" h="101606">
                  <a:moveTo>
                    <a:pt x="101346" y="17644"/>
                  </a:moveTo>
                  <a:lnTo>
                    <a:pt x="101346" y="17644"/>
                  </a:lnTo>
                  <a:lnTo>
                    <a:pt x="101345" y="10902"/>
                  </a:lnTo>
                  <a:lnTo>
                    <a:pt x="99229" y="8210"/>
                  </a:lnTo>
                  <a:lnTo>
                    <a:pt x="91233" y="3338"/>
                  </a:lnTo>
                  <a:lnTo>
                    <a:pt x="71460" y="0"/>
                  </a:lnTo>
                  <a:lnTo>
                    <a:pt x="55843" y="4863"/>
                  </a:lnTo>
                  <a:lnTo>
                    <a:pt x="39494" y="15491"/>
                  </a:lnTo>
                  <a:lnTo>
                    <a:pt x="15835" y="41308"/>
                  </a:lnTo>
                  <a:lnTo>
                    <a:pt x="4309" y="61087"/>
                  </a:lnTo>
                  <a:lnTo>
                    <a:pt x="128" y="79756"/>
                  </a:lnTo>
                  <a:lnTo>
                    <a:pt x="0" y="88685"/>
                  </a:lnTo>
                  <a:lnTo>
                    <a:pt x="1327" y="94638"/>
                  </a:lnTo>
                  <a:lnTo>
                    <a:pt x="3623" y="98607"/>
                  </a:lnTo>
                  <a:lnTo>
                    <a:pt x="6563" y="101252"/>
                  </a:lnTo>
                  <a:lnTo>
                    <a:pt x="11347" y="101605"/>
                  </a:lnTo>
                  <a:lnTo>
                    <a:pt x="24187" y="98234"/>
                  </a:lnTo>
                  <a:lnTo>
                    <a:pt x="47283" y="81661"/>
                  </a:lnTo>
                  <a:lnTo>
                    <a:pt x="92429" y="35077"/>
                  </a:lnTo>
                  <a:lnTo>
                    <a:pt x="95401" y="33499"/>
                  </a:lnTo>
                  <a:lnTo>
                    <a:pt x="98793" y="33859"/>
                  </a:lnTo>
                  <a:lnTo>
                    <a:pt x="106326" y="38021"/>
                  </a:lnTo>
                  <a:lnTo>
                    <a:pt x="144689" y="73832"/>
                  </a:lnTo>
                  <a:lnTo>
                    <a:pt x="171196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473">
              <a:extLst>
                <a:ext uri="{FF2B5EF4-FFF2-40B4-BE49-F238E27FC236}">
                  <a16:creationId xmlns:a16="http://schemas.microsoft.com/office/drawing/2014/main" xmlns="" id="{1D13D6A6-A093-4730-AC0F-411FDE2F5A1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277350" y="4861740"/>
              <a:ext cx="57151" cy="124980"/>
            </a:xfrm>
            <a:custGeom>
              <a:avLst/>
              <a:gdLst/>
              <a:ahLst/>
              <a:cxnLst/>
              <a:rect l="0" t="0" r="0" b="0"/>
              <a:pathLst>
                <a:path w="57151" h="124980">
                  <a:moveTo>
                    <a:pt x="57150" y="15060"/>
                  </a:moveTo>
                  <a:lnTo>
                    <a:pt x="57150" y="15060"/>
                  </a:lnTo>
                  <a:lnTo>
                    <a:pt x="53779" y="8318"/>
                  </a:lnTo>
                  <a:lnTo>
                    <a:pt x="46479" y="3126"/>
                  </a:lnTo>
                  <a:lnTo>
                    <a:pt x="41570" y="754"/>
                  </a:lnTo>
                  <a:lnTo>
                    <a:pt x="32352" y="0"/>
                  </a:lnTo>
                  <a:lnTo>
                    <a:pt x="27917" y="786"/>
                  </a:lnTo>
                  <a:lnTo>
                    <a:pt x="21110" y="5423"/>
                  </a:lnTo>
                  <a:lnTo>
                    <a:pt x="18306" y="8636"/>
                  </a:lnTo>
                  <a:lnTo>
                    <a:pt x="17142" y="12188"/>
                  </a:lnTo>
                  <a:lnTo>
                    <a:pt x="17731" y="19898"/>
                  </a:lnTo>
                  <a:lnTo>
                    <a:pt x="36611" y="62423"/>
                  </a:lnTo>
                  <a:lnTo>
                    <a:pt x="50924" y="89876"/>
                  </a:lnTo>
                  <a:lnTo>
                    <a:pt x="51326" y="100287"/>
                  </a:lnTo>
                  <a:lnTo>
                    <a:pt x="45389" y="109619"/>
                  </a:lnTo>
                  <a:lnTo>
                    <a:pt x="34989" y="117763"/>
                  </a:lnTo>
                  <a:lnTo>
                    <a:pt x="20959" y="123736"/>
                  </a:lnTo>
                  <a:lnTo>
                    <a:pt x="10961" y="124979"/>
                  </a:lnTo>
                  <a:lnTo>
                    <a:pt x="0" y="123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474">
              <a:extLst>
                <a:ext uri="{FF2B5EF4-FFF2-40B4-BE49-F238E27FC236}">
                  <a16:creationId xmlns:a16="http://schemas.microsoft.com/office/drawing/2014/main" xmlns="" id="{E728C3B3-09EE-444C-879C-695814D548C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398000" y="4863333"/>
              <a:ext cx="127001" cy="98263"/>
            </a:xfrm>
            <a:custGeom>
              <a:avLst/>
              <a:gdLst/>
              <a:ahLst/>
              <a:cxnLst/>
              <a:rect l="0" t="0" r="0" b="0"/>
              <a:pathLst>
                <a:path w="127001" h="98263">
                  <a:moveTo>
                    <a:pt x="0" y="57917"/>
                  </a:moveTo>
                  <a:lnTo>
                    <a:pt x="0" y="57917"/>
                  </a:lnTo>
                  <a:lnTo>
                    <a:pt x="42683" y="42990"/>
                  </a:lnTo>
                  <a:lnTo>
                    <a:pt x="68795" y="33906"/>
                  </a:lnTo>
                  <a:lnTo>
                    <a:pt x="79024" y="27020"/>
                  </a:lnTo>
                  <a:lnTo>
                    <a:pt x="86391" y="17374"/>
                  </a:lnTo>
                  <a:lnTo>
                    <a:pt x="89344" y="11838"/>
                  </a:lnTo>
                  <a:lnTo>
                    <a:pt x="89901" y="7442"/>
                  </a:lnTo>
                  <a:lnTo>
                    <a:pt x="88861" y="3806"/>
                  </a:lnTo>
                  <a:lnTo>
                    <a:pt x="86757" y="676"/>
                  </a:lnTo>
                  <a:lnTo>
                    <a:pt x="82533" y="0"/>
                  </a:lnTo>
                  <a:lnTo>
                    <a:pt x="70313" y="3013"/>
                  </a:lnTo>
                  <a:lnTo>
                    <a:pt x="47566" y="19385"/>
                  </a:lnTo>
                  <a:lnTo>
                    <a:pt x="29694" y="42110"/>
                  </a:lnTo>
                  <a:lnTo>
                    <a:pt x="23781" y="58417"/>
                  </a:lnTo>
                  <a:lnTo>
                    <a:pt x="22203" y="66717"/>
                  </a:lnTo>
                  <a:lnTo>
                    <a:pt x="23268" y="74367"/>
                  </a:lnTo>
                  <a:lnTo>
                    <a:pt x="30097" y="88511"/>
                  </a:lnTo>
                  <a:lnTo>
                    <a:pt x="36997" y="93130"/>
                  </a:lnTo>
                  <a:lnTo>
                    <a:pt x="55954" y="98262"/>
                  </a:lnTo>
                  <a:lnTo>
                    <a:pt x="97168" y="97779"/>
                  </a:lnTo>
                  <a:lnTo>
                    <a:pt x="127000" y="9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75">
              <a:extLst>
                <a:ext uri="{FF2B5EF4-FFF2-40B4-BE49-F238E27FC236}">
                  <a16:creationId xmlns:a16="http://schemas.microsoft.com/office/drawing/2014/main" xmlns="" id="{5722361C-7DC1-43BF-B283-DEF55BDF3C4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721850" y="4792831"/>
              <a:ext cx="150932" cy="191920"/>
            </a:xfrm>
            <a:custGeom>
              <a:avLst/>
              <a:gdLst/>
              <a:ahLst/>
              <a:cxnLst/>
              <a:rect l="0" t="0" r="0" b="0"/>
              <a:pathLst>
                <a:path w="150932" h="191920">
                  <a:moveTo>
                    <a:pt x="0" y="26819"/>
                  </a:moveTo>
                  <a:lnTo>
                    <a:pt x="0" y="26819"/>
                  </a:lnTo>
                  <a:lnTo>
                    <a:pt x="3370" y="20077"/>
                  </a:lnTo>
                  <a:lnTo>
                    <a:pt x="15580" y="9142"/>
                  </a:lnTo>
                  <a:lnTo>
                    <a:pt x="42717" y="336"/>
                  </a:lnTo>
                  <a:lnTo>
                    <a:pt x="77568" y="0"/>
                  </a:lnTo>
                  <a:lnTo>
                    <a:pt x="107962" y="11112"/>
                  </a:lnTo>
                  <a:lnTo>
                    <a:pt x="120420" y="21955"/>
                  </a:lnTo>
                  <a:lnTo>
                    <a:pt x="124730" y="27809"/>
                  </a:lnTo>
                  <a:lnTo>
                    <a:pt x="126898" y="33829"/>
                  </a:lnTo>
                  <a:lnTo>
                    <a:pt x="127426" y="46162"/>
                  </a:lnTo>
                  <a:lnTo>
                    <a:pt x="124461" y="51709"/>
                  </a:lnTo>
                  <a:lnTo>
                    <a:pt x="90358" y="88662"/>
                  </a:lnTo>
                  <a:lnTo>
                    <a:pt x="95193" y="89583"/>
                  </a:lnTo>
                  <a:lnTo>
                    <a:pt x="99444" y="89828"/>
                  </a:lnTo>
                  <a:lnTo>
                    <a:pt x="121478" y="100361"/>
                  </a:lnTo>
                  <a:lnTo>
                    <a:pt x="149138" y="120160"/>
                  </a:lnTo>
                  <a:lnTo>
                    <a:pt x="150931" y="125029"/>
                  </a:lnTo>
                  <a:lnTo>
                    <a:pt x="150715" y="130392"/>
                  </a:lnTo>
                  <a:lnTo>
                    <a:pt x="149160" y="136084"/>
                  </a:lnTo>
                  <a:lnTo>
                    <a:pt x="138025" y="148054"/>
                  </a:lnTo>
                  <a:lnTo>
                    <a:pt x="119200" y="159724"/>
                  </a:lnTo>
                  <a:lnTo>
                    <a:pt x="76868" y="174227"/>
                  </a:lnTo>
                  <a:lnTo>
                    <a:pt x="34220" y="186049"/>
                  </a:lnTo>
                  <a:lnTo>
                    <a:pt x="12700" y="191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76">
              <a:extLst>
                <a:ext uri="{FF2B5EF4-FFF2-40B4-BE49-F238E27FC236}">
                  <a16:creationId xmlns:a16="http://schemas.microsoft.com/office/drawing/2014/main" xmlns="" id="{82D3AE42-360A-4A1D-8F8C-BFBC8B639D5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979943" y="5073650"/>
              <a:ext cx="760958" cy="24102"/>
            </a:xfrm>
            <a:custGeom>
              <a:avLst/>
              <a:gdLst/>
              <a:ahLst/>
              <a:cxnLst/>
              <a:rect l="0" t="0" r="0" b="0"/>
              <a:pathLst>
                <a:path w="760958" h="24102">
                  <a:moveTo>
                    <a:pt x="30707" y="0"/>
                  </a:moveTo>
                  <a:lnTo>
                    <a:pt x="30707" y="0"/>
                  </a:lnTo>
                  <a:lnTo>
                    <a:pt x="0" y="14306"/>
                  </a:lnTo>
                  <a:lnTo>
                    <a:pt x="1768" y="16593"/>
                  </a:lnTo>
                  <a:lnTo>
                    <a:pt x="15023" y="21015"/>
                  </a:lnTo>
                  <a:lnTo>
                    <a:pt x="53839" y="23451"/>
                  </a:lnTo>
                  <a:lnTo>
                    <a:pt x="79995" y="24101"/>
                  </a:lnTo>
                  <a:lnTo>
                    <a:pt x="115776" y="23123"/>
                  </a:lnTo>
                  <a:lnTo>
                    <a:pt x="157976" y="21060"/>
                  </a:lnTo>
                  <a:lnTo>
                    <a:pt x="204452" y="18273"/>
                  </a:lnTo>
                  <a:lnTo>
                    <a:pt x="256604" y="15710"/>
                  </a:lnTo>
                  <a:lnTo>
                    <a:pt x="312539" y="13295"/>
                  </a:lnTo>
                  <a:lnTo>
                    <a:pt x="370995" y="10980"/>
                  </a:lnTo>
                  <a:lnTo>
                    <a:pt x="429015" y="10142"/>
                  </a:lnTo>
                  <a:lnTo>
                    <a:pt x="486745" y="10289"/>
                  </a:lnTo>
                  <a:lnTo>
                    <a:pt x="544283" y="11093"/>
                  </a:lnTo>
                  <a:lnTo>
                    <a:pt x="593929" y="11628"/>
                  </a:lnTo>
                  <a:lnTo>
                    <a:pt x="638316" y="11986"/>
                  </a:lnTo>
                  <a:lnTo>
                    <a:pt x="679196" y="12224"/>
                  </a:lnTo>
                  <a:lnTo>
                    <a:pt x="76095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933">
            <a:extLst>
              <a:ext uri="{FF2B5EF4-FFF2-40B4-BE49-F238E27FC236}">
                <a16:creationId xmlns:a16="http://schemas.microsoft.com/office/drawing/2014/main" xmlns="" id="{D89EE2A7-49C6-4931-A6F2-963D2F21B9D2}"/>
              </a:ext>
            </a:extLst>
          </p:cNvPr>
          <p:cNvGrpSpPr/>
          <p:nvPr/>
        </p:nvGrpSpPr>
        <p:grpSpPr>
          <a:xfrm>
            <a:off x="8547100" y="5677394"/>
            <a:ext cx="1930401" cy="818657"/>
            <a:chOff x="8547100" y="5677394"/>
            <a:chExt cx="1930401" cy="818657"/>
          </a:xfrm>
        </p:grpSpPr>
        <p:sp>
          <p:nvSpPr>
            <p:cNvPr id="84" name="SMARTInkShape-4477">
              <a:extLst>
                <a:ext uri="{FF2B5EF4-FFF2-40B4-BE49-F238E27FC236}">
                  <a16:creationId xmlns:a16="http://schemas.microsoft.com/office/drawing/2014/main" xmlns="" id="{52465D98-4E9B-456E-9971-B132BC87CE5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97900" y="6076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78">
              <a:extLst>
                <a:ext uri="{FF2B5EF4-FFF2-40B4-BE49-F238E27FC236}">
                  <a16:creationId xmlns:a16="http://schemas.microsoft.com/office/drawing/2014/main" xmlns="" id="{80172312-1A03-463A-A2B8-D0472971B8A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66156" y="5989330"/>
              <a:ext cx="1898645" cy="87536"/>
            </a:xfrm>
            <a:custGeom>
              <a:avLst/>
              <a:gdLst/>
              <a:ahLst/>
              <a:cxnLst/>
              <a:rect l="0" t="0" r="0" b="0"/>
              <a:pathLst>
                <a:path w="1898645" h="87536">
                  <a:moveTo>
                    <a:pt x="6344" y="74920"/>
                  </a:moveTo>
                  <a:lnTo>
                    <a:pt x="6344" y="74920"/>
                  </a:lnTo>
                  <a:lnTo>
                    <a:pt x="6344" y="71549"/>
                  </a:lnTo>
                  <a:lnTo>
                    <a:pt x="5638" y="71262"/>
                  </a:lnTo>
                  <a:lnTo>
                    <a:pt x="71" y="74865"/>
                  </a:lnTo>
                  <a:lnTo>
                    <a:pt x="0" y="80382"/>
                  </a:lnTo>
                  <a:lnTo>
                    <a:pt x="3367" y="84378"/>
                  </a:lnTo>
                  <a:lnTo>
                    <a:pt x="6902" y="86179"/>
                  </a:lnTo>
                  <a:lnTo>
                    <a:pt x="25034" y="87336"/>
                  </a:lnTo>
                  <a:lnTo>
                    <a:pt x="61192" y="87535"/>
                  </a:lnTo>
                  <a:lnTo>
                    <a:pt x="99159" y="85702"/>
                  </a:lnTo>
                  <a:lnTo>
                    <a:pt x="121138" y="84224"/>
                  </a:lnTo>
                  <a:lnTo>
                    <a:pt x="150606" y="81829"/>
                  </a:lnTo>
                  <a:lnTo>
                    <a:pt x="185069" y="78820"/>
                  </a:lnTo>
                  <a:lnTo>
                    <a:pt x="222860" y="75404"/>
                  </a:lnTo>
                  <a:lnTo>
                    <a:pt x="269928" y="71009"/>
                  </a:lnTo>
                  <a:lnTo>
                    <a:pt x="323177" y="65964"/>
                  </a:lnTo>
                  <a:lnTo>
                    <a:pt x="380549" y="60482"/>
                  </a:lnTo>
                  <a:lnTo>
                    <a:pt x="442787" y="55417"/>
                  </a:lnTo>
                  <a:lnTo>
                    <a:pt x="508267" y="50629"/>
                  </a:lnTo>
                  <a:lnTo>
                    <a:pt x="575909" y="46026"/>
                  </a:lnTo>
                  <a:lnTo>
                    <a:pt x="644993" y="42251"/>
                  </a:lnTo>
                  <a:lnTo>
                    <a:pt x="715038" y="39030"/>
                  </a:lnTo>
                  <a:lnTo>
                    <a:pt x="785723" y="36177"/>
                  </a:lnTo>
                  <a:lnTo>
                    <a:pt x="857541" y="32863"/>
                  </a:lnTo>
                  <a:lnTo>
                    <a:pt x="930115" y="29244"/>
                  </a:lnTo>
                  <a:lnTo>
                    <a:pt x="1003191" y="25418"/>
                  </a:lnTo>
                  <a:lnTo>
                    <a:pt x="1074487" y="22163"/>
                  </a:lnTo>
                  <a:lnTo>
                    <a:pt x="1144595" y="19287"/>
                  </a:lnTo>
                  <a:lnTo>
                    <a:pt x="1213911" y="16665"/>
                  </a:lnTo>
                  <a:lnTo>
                    <a:pt x="1277055" y="14211"/>
                  </a:lnTo>
                  <a:lnTo>
                    <a:pt x="1336085" y="11869"/>
                  </a:lnTo>
                  <a:lnTo>
                    <a:pt x="1392371" y="9603"/>
                  </a:lnTo>
                  <a:lnTo>
                    <a:pt x="1442596" y="7387"/>
                  </a:lnTo>
                  <a:lnTo>
                    <a:pt x="1488779" y="5204"/>
                  </a:lnTo>
                  <a:lnTo>
                    <a:pt x="1532267" y="3041"/>
                  </a:lnTo>
                  <a:lnTo>
                    <a:pt x="1570432" y="1602"/>
                  </a:lnTo>
                  <a:lnTo>
                    <a:pt x="1605047" y="641"/>
                  </a:lnTo>
                  <a:lnTo>
                    <a:pt x="1637296" y="0"/>
                  </a:lnTo>
                  <a:lnTo>
                    <a:pt x="1667262" y="278"/>
                  </a:lnTo>
                  <a:lnTo>
                    <a:pt x="1695706" y="1171"/>
                  </a:lnTo>
                  <a:lnTo>
                    <a:pt x="1723135" y="2470"/>
                  </a:lnTo>
                  <a:lnTo>
                    <a:pt x="1770546" y="5796"/>
                  </a:lnTo>
                  <a:lnTo>
                    <a:pt x="1810667" y="8920"/>
                  </a:lnTo>
                  <a:lnTo>
                    <a:pt x="1853527" y="10679"/>
                  </a:lnTo>
                  <a:lnTo>
                    <a:pt x="1872968" y="10494"/>
                  </a:lnTo>
                  <a:lnTo>
                    <a:pt x="1898644" y="50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479">
              <a:extLst>
                <a:ext uri="{FF2B5EF4-FFF2-40B4-BE49-F238E27FC236}">
                  <a16:creationId xmlns:a16="http://schemas.microsoft.com/office/drawing/2014/main" xmlns="" id="{1D09EB2C-3109-49C4-8C5E-BBB539AED0D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407650" y="5677394"/>
              <a:ext cx="69851" cy="355107"/>
            </a:xfrm>
            <a:custGeom>
              <a:avLst/>
              <a:gdLst/>
              <a:ahLst/>
              <a:cxnLst/>
              <a:rect l="0" t="0" r="0" b="0"/>
              <a:pathLst>
                <a:path w="69851" h="355107">
                  <a:moveTo>
                    <a:pt x="0" y="24906"/>
                  </a:moveTo>
                  <a:lnTo>
                    <a:pt x="0" y="24906"/>
                  </a:lnTo>
                  <a:lnTo>
                    <a:pt x="6907" y="7946"/>
                  </a:lnTo>
                  <a:lnTo>
                    <a:pt x="12360" y="0"/>
                  </a:lnTo>
                  <a:lnTo>
                    <a:pt x="17749" y="44976"/>
                  </a:lnTo>
                  <a:lnTo>
                    <a:pt x="23525" y="83456"/>
                  </a:lnTo>
                  <a:lnTo>
                    <a:pt x="29704" y="130292"/>
                  </a:lnTo>
                  <a:lnTo>
                    <a:pt x="33899" y="163231"/>
                  </a:lnTo>
                  <a:lnTo>
                    <a:pt x="38115" y="198567"/>
                  </a:lnTo>
                  <a:lnTo>
                    <a:pt x="43045" y="234027"/>
                  </a:lnTo>
                  <a:lnTo>
                    <a:pt x="53754" y="280347"/>
                  </a:lnTo>
                  <a:lnTo>
                    <a:pt x="66253" y="324555"/>
                  </a:lnTo>
                  <a:lnTo>
                    <a:pt x="69850" y="355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80">
              <a:extLst>
                <a:ext uri="{FF2B5EF4-FFF2-40B4-BE49-F238E27FC236}">
                  <a16:creationId xmlns:a16="http://schemas.microsoft.com/office/drawing/2014/main" xmlns="" id="{1F6F1C10-26C8-4CEC-9691-F4BD19E2EA8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47100" y="6070862"/>
              <a:ext cx="25322" cy="425189"/>
            </a:xfrm>
            <a:custGeom>
              <a:avLst/>
              <a:gdLst/>
              <a:ahLst/>
              <a:cxnLst/>
              <a:rect l="0" t="0" r="0" b="0"/>
              <a:pathLst>
                <a:path w="25322" h="425189">
                  <a:moveTo>
                    <a:pt x="0" y="6088"/>
                  </a:moveTo>
                  <a:lnTo>
                    <a:pt x="0" y="6088"/>
                  </a:lnTo>
                  <a:lnTo>
                    <a:pt x="6088" y="0"/>
                  </a:lnTo>
                  <a:lnTo>
                    <a:pt x="6327" y="39760"/>
                  </a:lnTo>
                  <a:lnTo>
                    <a:pt x="8222" y="73500"/>
                  </a:lnTo>
                  <a:lnTo>
                    <a:pt x="12121" y="115776"/>
                  </a:lnTo>
                  <a:lnTo>
                    <a:pt x="15136" y="139891"/>
                  </a:lnTo>
                  <a:lnTo>
                    <a:pt x="18558" y="165140"/>
                  </a:lnTo>
                  <a:lnTo>
                    <a:pt x="20838" y="189734"/>
                  </a:lnTo>
                  <a:lnTo>
                    <a:pt x="22359" y="213891"/>
                  </a:lnTo>
                  <a:lnTo>
                    <a:pt x="24048" y="260722"/>
                  </a:lnTo>
                  <a:lnTo>
                    <a:pt x="24799" y="305055"/>
                  </a:lnTo>
                  <a:lnTo>
                    <a:pt x="25133" y="342633"/>
                  </a:lnTo>
                  <a:lnTo>
                    <a:pt x="25321" y="384029"/>
                  </a:lnTo>
                  <a:lnTo>
                    <a:pt x="23495" y="407819"/>
                  </a:lnTo>
                  <a:lnTo>
                    <a:pt x="19050" y="425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934">
            <a:extLst>
              <a:ext uri="{FF2B5EF4-FFF2-40B4-BE49-F238E27FC236}">
                <a16:creationId xmlns:a16="http://schemas.microsoft.com/office/drawing/2014/main" xmlns="" id="{001F4997-DB8E-4B72-8BEB-CFC413BDF68E}"/>
              </a:ext>
            </a:extLst>
          </p:cNvPr>
          <p:cNvGrpSpPr/>
          <p:nvPr/>
        </p:nvGrpSpPr>
        <p:grpSpPr>
          <a:xfrm>
            <a:off x="8268582" y="5236479"/>
            <a:ext cx="2831219" cy="1492797"/>
            <a:chOff x="8268582" y="5236479"/>
            <a:chExt cx="2831219" cy="1492797"/>
          </a:xfrm>
        </p:grpSpPr>
        <p:sp>
          <p:nvSpPr>
            <p:cNvPr id="89" name="SMARTInkShape-4481">
              <a:extLst>
                <a:ext uri="{FF2B5EF4-FFF2-40B4-BE49-F238E27FC236}">
                  <a16:creationId xmlns:a16="http://schemas.microsoft.com/office/drawing/2014/main" xmlns="" id="{748DEFB7-4165-40D8-90E1-75D0F7EA40A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274050" y="6389865"/>
              <a:ext cx="44451" cy="339411"/>
            </a:xfrm>
            <a:custGeom>
              <a:avLst/>
              <a:gdLst/>
              <a:ahLst/>
              <a:cxnLst/>
              <a:rect l="0" t="0" r="0" b="0"/>
              <a:pathLst>
                <a:path w="44451" h="339411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6"/>
                  </a:lnTo>
                  <a:lnTo>
                    <a:pt x="1881" y="884"/>
                  </a:lnTo>
                  <a:lnTo>
                    <a:pt x="3370" y="0"/>
                  </a:lnTo>
                  <a:lnTo>
                    <a:pt x="4363" y="823"/>
                  </a:lnTo>
                  <a:lnTo>
                    <a:pt x="16315" y="48170"/>
                  </a:lnTo>
                  <a:lnTo>
                    <a:pt x="23948" y="85810"/>
                  </a:lnTo>
                  <a:lnTo>
                    <a:pt x="30164" y="130291"/>
                  </a:lnTo>
                  <a:lnTo>
                    <a:pt x="35278" y="177576"/>
                  </a:lnTo>
                  <a:lnTo>
                    <a:pt x="39903" y="224462"/>
                  </a:lnTo>
                  <a:lnTo>
                    <a:pt x="42429" y="265526"/>
                  </a:lnTo>
                  <a:lnTo>
                    <a:pt x="43851" y="310971"/>
                  </a:lnTo>
                  <a:lnTo>
                    <a:pt x="44370" y="339410"/>
                  </a:lnTo>
                  <a:lnTo>
                    <a:pt x="44450" y="328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482">
              <a:extLst>
                <a:ext uri="{FF2B5EF4-FFF2-40B4-BE49-F238E27FC236}">
                  <a16:creationId xmlns:a16="http://schemas.microsoft.com/office/drawing/2014/main" xmlns="" id="{31FF09B7-D22F-4644-B1FF-41F5E52F24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68582" y="6362700"/>
              <a:ext cx="608719" cy="49347"/>
            </a:xfrm>
            <a:custGeom>
              <a:avLst/>
              <a:gdLst/>
              <a:ahLst/>
              <a:cxnLst/>
              <a:rect l="0" t="0" r="0" b="0"/>
              <a:pathLst>
                <a:path w="608719" h="49347">
                  <a:moveTo>
                    <a:pt x="5468" y="44450"/>
                  </a:moveTo>
                  <a:lnTo>
                    <a:pt x="5468" y="44450"/>
                  </a:lnTo>
                  <a:lnTo>
                    <a:pt x="0" y="38983"/>
                  </a:lnTo>
                  <a:lnTo>
                    <a:pt x="28018" y="48278"/>
                  </a:lnTo>
                  <a:lnTo>
                    <a:pt x="61303" y="49346"/>
                  </a:lnTo>
                  <a:lnTo>
                    <a:pt x="93077" y="47096"/>
                  </a:lnTo>
                  <a:lnTo>
                    <a:pt x="137774" y="43745"/>
                  </a:lnTo>
                  <a:lnTo>
                    <a:pt x="163522" y="41863"/>
                  </a:lnTo>
                  <a:lnTo>
                    <a:pt x="193388" y="39198"/>
                  </a:lnTo>
                  <a:lnTo>
                    <a:pt x="225997" y="36009"/>
                  </a:lnTo>
                  <a:lnTo>
                    <a:pt x="260438" y="32474"/>
                  </a:lnTo>
                  <a:lnTo>
                    <a:pt x="293275" y="30116"/>
                  </a:lnTo>
                  <a:lnTo>
                    <a:pt x="325045" y="28544"/>
                  </a:lnTo>
                  <a:lnTo>
                    <a:pt x="356103" y="27496"/>
                  </a:lnTo>
                  <a:lnTo>
                    <a:pt x="384569" y="26092"/>
                  </a:lnTo>
                  <a:lnTo>
                    <a:pt x="411308" y="24450"/>
                  </a:lnTo>
                  <a:lnTo>
                    <a:pt x="436894" y="22650"/>
                  </a:lnTo>
                  <a:lnTo>
                    <a:pt x="480376" y="18769"/>
                  </a:lnTo>
                  <a:lnTo>
                    <a:pt x="517105" y="15397"/>
                  </a:lnTo>
                  <a:lnTo>
                    <a:pt x="559465" y="12794"/>
                  </a:lnTo>
                  <a:lnTo>
                    <a:pt x="606507" y="6545"/>
                  </a:lnTo>
                  <a:lnTo>
                    <a:pt x="607735" y="6437"/>
                  </a:lnTo>
                  <a:lnTo>
                    <a:pt x="608062" y="5702"/>
                  </a:lnTo>
                  <a:lnTo>
                    <a:pt x="6087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483">
              <a:extLst>
                <a:ext uri="{FF2B5EF4-FFF2-40B4-BE49-F238E27FC236}">
                  <a16:creationId xmlns:a16="http://schemas.microsoft.com/office/drawing/2014/main" xmlns="" id="{BA2703B9-0CB1-48E0-8FF3-2780837FA83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870949" y="6180839"/>
              <a:ext cx="19052" cy="232662"/>
            </a:xfrm>
            <a:custGeom>
              <a:avLst/>
              <a:gdLst/>
              <a:ahLst/>
              <a:cxnLst/>
              <a:rect l="0" t="0" r="0" b="0"/>
              <a:pathLst>
                <a:path w="19052" h="232662">
                  <a:moveTo>
                    <a:pt x="1" y="23111"/>
                  </a:moveTo>
                  <a:lnTo>
                    <a:pt x="1" y="23111"/>
                  </a:lnTo>
                  <a:lnTo>
                    <a:pt x="0" y="0"/>
                  </a:lnTo>
                  <a:lnTo>
                    <a:pt x="0" y="37538"/>
                  </a:lnTo>
                  <a:lnTo>
                    <a:pt x="0" y="83830"/>
                  </a:lnTo>
                  <a:lnTo>
                    <a:pt x="0" y="116890"/>
                  </a:lnTo>
                  <a:lnTo>
                    <a:pt x="3371" y="160493"/>
                  </a:lnTo>
                  <a:lnTo>
                    <a:pt x="10832" y="205967"/>
                  </a:lnTo>
                  <a:lnTo>
                    <a:pt x="19051" y="232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484">
              <a:extLst>
                <a:ext uri="{FF2B5EF4-FFF2-40B4-BE49-F238E27FC236}">
                  <a16:creationId xmlns:a16="http://schemas.microsoft.com/office/drawing/2014/main" xmlns="" id="{5C5D28F2-96DF-4588-BEFD-B6794E5CA7B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73641" y="6191512"/>
              <a:ext cx="371960" cy="12439"/>
            </a:xfrm>
            <a:custGeom>
              <a:avLst/>
              <a:gdLst/>
              <a:ahLst/>
              <a:cxnLst/>
              <a:rect l="0" t="0" r="0" b="0"/>
              <a:pathLst>
                <a:path w="371960" h="12439">
                  <a:moveTo>
                    <a:pt x="3659" y="6088"/>
                  </a:moveTo>
                  <a:lnTo>
                    <a:pt x="3659" y="6088"/>
                  </a:lnTo>
                  <a:lnTo>
                    <a:pt x="288" y="6088"/>
                  </a:lnTo>
                  <a:lnTo>
                    <a:pt x="0" y="5383"/>
                  </a:lnTo>
                  <a:lnTo>
                    <a:pt x="3038" y="621"/>
                  </a:lnTo>
                  <a:lnTo>
                    <a:pt x="5265" y="130"/>
                  </a:lnTo>
                  <a:lnTo>
                    <a:pt x="6846" y="0"/>
                  </a:lnTo>
                  <a:lnTo>
                    <a:pt x="39378" y="5515"/>
                  </a:lnTo>
                  <a:lnTo>
                    <a:pt x="77192" y="5918"/>
                  </a:lnTo>
                  <a:lnTo>
                    <a:pt x="112776" y="6012"/>
                  </a:lnTo>
                  <a:lnTo>
                    <a:pt x="153991" y="6054"/>
                  </a:lnTo>
                  <a:lnTo>
                    <a:pt x="196768" y="6073"/>
                  </a:lnTo>
                  <a:lnTo>
                    <a:pt x="236946" y="6081"/>
                  </a:lnTo>
                  <a:lnTo>
                    <a:pt x="270326" y="6085"/>
                  </a:lnTo>
                  <a:lnTo>
                    <a:pt x="309154" y="6086"/>
                  </a:lnTo>
                  <a:lnTo>
                    <a:pt x="356324" y="6088"/>
                  </a:lnTo>
                  <a:lnTo>
                    <a:pt x="365010" y="6793"/>
                  </a:lnTo>
                  <a:lnTo>
                    <a:pt x="367327" y="7969"/>
                  </a:lnTo>
                  <a:lnTo>
                    <a:pt x="371959" y="12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485">
              <a:extLst>
                <a:ext uri="{FF2B5EF4-FFF2-40B4-BE49-F238E27FC236}">
                  <a16:creationId xmlns:a16="http://schemas.microsoft.com/office/drawing/2014/main" xmlns="" id="{1DC6497E-E15B-4E91-B9F7-8A5AF2F38A7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214111" y="5798433"/>
              <a:ext cx="48928" cy="474153"/>
            </a:xfrm>
            <a:custGeom>
              <a:avLst/>
              <a:gdLst/>
              <a:ahLst/>
              <a:cxnLst/>
              <a:rect l="0" t="0" r="0" b="0"/>
              <a:pathLst>
                <a:path w="48928" h="474153">
                  <a:moveTo>
                    <a:pt x="6089" y="5467"/>
                  </a:moveTo>
                  <a:lnTo>
                    <a:pt x="6089" y="5467"/>
                  </a:lnTo>
                  <a:lnTo>
                    <a:pt x="622" y="0"/>
                  </a:lnTo>
                  <a:lnTo>
                    <a:pt x="0" y="9491"/>
                  </a:lnTo>
                  <a:lnTo>
                    <a:pt x="9928" y="48281"/>
                  </a:lnTo>
                  <a:lnTo>
                    <a:pt x="21416" y="93491"/>
                  </a:lnTo>
                  <a:lnTo>
                    <a:pt x="29599" y="128549"/>
                  </a:lnTo>
                  <a:lnTo>
                    <a:pt x="36058" y="167180"/>
                  </a:lnTo>
                  <a:lnTo>
                    <a:pt x="41280" y="207866"/>
                  </a:lnTo>
                  <a:lnTo>
                    <a:pt x="45953" y="249469"/>
                  </a:lnTo>
                  <a:lnTo>
                    <a:pt x="48500" y="293358"/>
                  </a:lnTo>
                  <a:lnTo>
                    <a:pt x="48927" y="335913"/>
                  </a:lnTo>
                  <a:lnTo>
                    <a:pt x="46765" y="371289"/>
                  </a:lnTo>
                  <a:lnTo>
                    <a:pt x="43453" y="403475"/>
                  </a:lnTo>
                  <a:lnTo>
                    <a:pt x="37620" y="443718"/>
                  </a:lnTo>
                  <a:lnTo>
                    <a:pt x="32700" y="472485"/>
                  </a:lnTo>
                  <a:lnTo>
                    <a:pt x="33707" y="474152"/>
                  </a:lnTo>
                  <a:lnTo>
                    <a:pt x="35790" y="473852"/>
                  </a:lnTo>
                  <a:lnTo>
                    <a:pt x="44189" y="469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486">
              <a:extLst>
                <a:ext uri="{FF2B5EF4-FFF2-40B4-BE49-F238E27FC236}">
                  <a16:creationId xmlns:a16="http://schemas.microsoft.com/office/drawing/2014/main" xmlns="" id="{6C9DE83A-6E37-48D2-8109-6CDBC631638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233783" y="5778500"/>
              <a:ext cx="570618" cy="36957"/>
            </a:xfrm>
            <a:custGeom>
              <a:avLst/>
              <a:gdLst/>
              <a:ahLst/>
              <a:cxnLst/>
              <a:rect l="0" t="0" r="0" b="0"/>
              <a:pathLst>
                <a:path w="570618" h="36957">
                  <a:moveTo>
                    <a:pt x="5467" y="25400"/>
                  </a:moveTo>
                  <a:lnTo>
                    <a:pt x="5467" y="25400"/>
                  </a:lnTo>
                  <a:lnTo>
                    <a:pt x="0" y="25399"/>
                  </a:lnTo>
                  <a:lnTo>
                    <a:pt x="2749" y="28771"/>
                  </a:lnTo>
                  <a:lnTo>
                    <a:pt x="38170" y="35526"/>
                  </a:lnTo>
                  <a:lnTo>
                    <a:pt x="71742" y="36956"/>
                  </a:lnTo>
                  <a:lnTo>
                    <a:pt x="95511" y="36632"/>
                  </a:lnTo>
                  <a:lnTo>
                    <a:pt x="123352" y="35711"/>
                  </a:lnTo>
                  <a:lnTo>
                    <a:pt x="153907" y="34390"/>
                  </a:lnTo>
                  <a:lnTo>
                    <a:pt x="187681" y="32805"/>
                  </a:lnTo>
                  <a:lnTo>
                    <a:pt x="223605" y="31042"/>
                  </a:lnTo>
                  <a:lnTo>
                    <a:pt x="260958" y="29161"/>
                  </a:lnTo>
                  <a:lnTo>
                    <a:pt x="296445" y="26496"/>
                  </a:lnTo>
                  <a:lnTo>
                    <a:pt x="330685" y="23309"/>
                  </a:lnTo>
                  <a:lnTo>
                    <a:pt x="364095" y="19773"/>
                  </a:lnTo>
                  <a:lnTo>
                    <a:pt x="396247" y="16709"/>
                  </a:lnTo>
                  <a:lnTo>
                    <a:pt x="427559" y="13962"/>
                  </a:lnTo>
                  <a:lnTo>
                    <a:pt x="458311" y="11424"/>
                  </a:lnTo>
                  <a:lnTo>
                    <a:pt x="503770" y="6724"/>
                  </a:lnTo>
                  <a:lnTo>
                    <a:pt x="545636" y="1992"/>
                  </a:lnTo>
                  <a:lnTo>
                    <a:pt x="5706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487">
              <a:extLst>
                <a:ext uri="{FF2B5EF4-FFF2-40B4-BE49-F238E27FC236}">
                  <a16:creationId xmlns:a16="http://schemas.microsoft.com/office/drawing/2014/main" xmlns="" id="{8CBB5A0B-F3E5-4411-9CBB-26C27B0ACE0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59949" y="5571929"/>
              <a:ext cx="5058" cy="270072"/>
            </a:xfrm>
            <a:custGeom>
              <a:avLst/>
              <a:gdLst/>
              <a:ahLst/>
              <a:cxnLst/>
              <a:rect l="0" t="0" r="0" b="0"/>
              <a:pathLst>
                <a:path w="5058" h="270072">
                  <a:moveTo>
                    <a:pt x="1" y="3371"/>
                  </a:moveTo>
                  <a:lnTo>
                    <a:pt x="1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6"/>
                  </a:lnTo>
                  <a:lnTo>
                    <a:pt x="5057" y="47027"/>
                  </a:lnTo>
                  <a:lnTo>
                    <a:pt x="2719" y="84627"/>
                  </a:lnTo>
                  <a:lnTo>
                    <a:pt x="1209" y="125327"/>
                  </a:lnTo>
                  <a:lnTo>
                    <a:pt x="537" y="165524"/>
                  </a:lnTo>
                  <a:lnTo>
                    <a:pt x="239" y="202203"/>
                  </a:lnTo>
                  <a:lnTo>
                    <a:pt x="72" y="244475"/>
                  </a:lnTo>
                  <a:lnTo>
                    <a:pt x="1" y="270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488">
              <a:extLst>
                <a:ext uri="{FF2B5EF4-FFF2-40B4-BE49-F238E27FC236}">
                  <a16:creationId xmlns:a16="http://schemas.microsoft.com/office/drawing/2014/main" xmlns="" id="{E0800208-41EA-4B49-8111-98D6521DE2E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71100" y="5236479"/>
              <a:ext cx="1028701" cy="25345"/>
            </a:xfrm>
            <a:custGeom>
              <a:avLst/>
              <a:gdLst/>
              <a:ahLst/>
              <a:cxnLst/>
              <a:rect l="0" t="0" r="0" b="0"/>
              <a:pathLst>
                <a:path w="1028701" h="25345">
                  <a:moveTo>
                    <a:pt x="0" y="21321"/>
                  </a:moveTo>
                  <a:lnTo>
                    <a:pt x="0" y="21321"/>
                  </a:lnTo>
                  <a:lnTo>
                    <a:pt x="3371" y="24692"/>
                  </a:lnTo>
                  <a:lnTo>
                    <a:pt x="10671" y="24465"/>
                  </a:lnTo>
                  <a:lnTo>
                    <a:pt x="52829" y="18571"/>
                  </a:lnTo>
                  <a:lnTo>
                    <a:pt x="99444" y="12808"/>
                  </a:lnTo>
                  <a:lnTo>
                    <a:pt x="127680" y="9295"/>
                  </a:lnTo>
                  <a:lnTo>
                    <a:pt x="163436" y="6249"/>
                  </a:lnTo>
                  <a:lnTo>
                    <a:pt x="204208" y="3512"/>
                  </a:lnTo>
                  <a:lnTo>
                    <a:pt x="248321" y="982"/>
                  </a:lnTo>
                  <a:lnTo>
                    <a:pt x="298193" y="0"/>
                  </a:lnTo>
                  <a:lnTo>
                    <a:pt x="351901" y="51"/>
                  </a:lnTo>
                  <a:lnTo>
                    <a:pt x="408167" y="791"/>
                  </a:lnTo>
                  <a:lnTo>
                    <a:pt x="466844" y="2695"/>
                  </a:lnTo>
                  <a:lnTo>
                    <a:pt x="527130" y="5376"/>
                  </a:lnTo>
                  <a:lnTo>
                    <a:pt x="588487" y="8574"/>
                  </a:lnTo>
                  <a:lnTo>
                    <a:pt x="648441" y="12117"/>
                  </a:lnTo>
                  <a:lnTo>
                    <a:pt x="707461" y="15891"/>
                  </a:lnTo>
                  <a:lnTo>
                    <a:pt x="765857" y="19818"/>
                  </a:lnTo>
                  <a:lnTo>
                    <a:pt x="816077" y="22435"/>
                  </a:lnTo>
                  <a:lnTo>
                    <a:pt x="860847" y="24181"/>
                  </a:lnTo>
                  <a:lnTo>
                    <a:pt x="901981" y="25344"/>
                  </a:lnTo>
                  <a:lnTo>
                    <a:pt x="933638" y="24708"/>
                  </a:lnTo>
                  <a:lnTo>
                    <a:pt x="980100" y="20240"/>
                  </a:lnTo>
                  <a:lnTo>
                    <a:pt x="1028700" y="14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489">
              <a:extLst>
                <a:ext uri="{FF2B5EF4-FFF2-40B4-BE49-F238E27FC236}">
                  <a16:creationId xmlns:a16="http://schemas.microsoft.com/office/drawing/2014/main" xmlns="" id="{5AB3C9DF-7340-46A0-9758-9836D71C86E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071100" y="5278615"/>
              <a:ext cx="22173" cy="283986"/>
            </a:xfrm>
            <a:custGeom>
              <a:avLst/>
              <a:gdLst/>
              <a:ahLst/>
              <a:cxnLst/>
              <a:rect l="0" t="0" r="0" b="0"/>
              <a:pathLst>
                <a:path w="22173" h="283986">
                  <a:moveTo>
                    <a:pt x="19050" y="10935"/>
                  </a:moveTo>
                  <a:lnTo>
                    <a:pt x="19050" y="10935"/>
                  </a:lnTo>
                  <a:lnTo>
                    <a:pt x="13582" y="0"/>
                  </a:lnTo>
                  <a:lnTo>
                    <a:pt x="17943" y="11545"/>
                  </a:lnTo>
                  <a:lnTo>
                    <a:pt x="22172" y="41690"/>
                  </a:lnTo>
                  <a:lnTo>
                    <a:pt x="19583" y="87154"/>
                  </a:lnTo>
                  <a:lnTo>
                    <a:pt x="16229" y="124773"/>
                  </a:lnTo>
                  <a:lnTo>
                    <a:pt x="10506" y="161248"/>
                  </a:lnTo>
                  <a:lnTo>
                    <a:pt x="4669" y="194863"/>
                  </a:lnTo>
                  <a:lnTo>
                    <a:pt x="1384" y="236176"/>
                  </a:lnTo>
                  <a:lnTo>
                    <a:pt x="0" y="2839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490">
              <a:extLst>
                <a:ext uri="{FF2B5EF4-FFF2-40B4-BE49-F238E27FC236}">
                  <a16:creationId xmlns:a16="http://schemas.microsoft.com/office/drawing/2014/main" xmlns="" id="{8D1E3594-1233-4FD6-A45E-4DD08E4172F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734572" y="5530873"/>
              <a:ext cx="322473" cy="12523"/>
            </a:xfrm>
            <a:custGeom>
              <a:avLst/>
              <a:gdLst/>
              <a:ahLst/>
              <a:cxnLst/>
              <a:rect l="0" t="0" r="0" b="0"/>
              <a:pathLst>
                <a:path w="322473" h="12523">
                  <a:moveTo>
                    <a:pt x="6328" y="6327"/>
                  </a:moveTo>
                  <a:lnTo>
                    <a:pt x="6328" y="6327"/>
                  </a:lnTo>
                  <a:lnTo>
                    <a:pt x="0" y="0"/>
                  </a:lnTo>
                  <a:lnTo>
                    <a:pt x="10098" y="6725"/>
                  </a:lnTo>
                  <a:lnTo>
                    <a:pt x="33236" y="10914"/>
                  </a:lnTo>
                  <a:lnTo>
                    <a:pt x="72548" y="12154"/>
                  </a:lnTo>
                  <a:lnTo>
                    <a:pt x="119944" y="12522"/>
                  </a:lnTo>
                  <a:lnTo>
                    <a:pt x="154896" y="10726"/>
                  </a:lnTo>
                  <a:lnTo>
                    <a:pt x="191597" y="8282"/>
                  </a:lnTo>
                  <a:lnTo>
                    <a:pt x="229076" y="7196"/>
                  </a:lnTo>
                  <a:lnTo>
                    <a:pt x="263136" y="4831"/>
                  </a:lnTo>
                  <a:lnTo>
                    <a:pt x="308389" y="936"/>
                  </a:lnTo>
                  <a:lnTo>
                    <a:pt x="322472" y="61"/>
                  </a:lnTo>
                  <a:lnTo>
                    <a:pt x="322219" y="739"/>
                  </a:lnTo>
                  <a:lnTo>
                    <a:pt x="317478" y="6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4491">
            <a:extLst>
              <a:ext uri="{FF2B5EF4-FFF2-40B4-BE49-F238E27FC236}">
                <a16:creationId xmlns:a16="http://schemas.microsoft.com/office/drawing/2014/main" xmlns="" id="{96212162-CE4D-48D7-AA37-BB12FDD85DB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10600" y="6057900"/>
            <a:ext cx="50801" cy="355511"/>
          </a:xfrm>
          <a:custGeom>
            <a:avLst/>
            <a:gdLst/>
            <a:ahLst/>
            <a:cxnLst/>
            <a:rect l="0" t="0" r="0" b="0"/>
            <a:pathLst>
              <a:path w="50801" h="355511">
                <a:moveTo>
                  <a:pt x="0" y="0"/>
                </a:moveTo>
                <a:lnTo>
                  <a:pt x="0" y="0"/>
                </a:lnTo>
                <a:lnTo>
                  <a:pt x="0" y="5467"/>
                </a:lnTo>
                <a:lnTo>
                  <a:pt x="705" y="5762"/>
                </a:lnTo>
                <a:lnTo>
                  <a:pt x="3370" y="6088"/>
                </a:lnTo>
                <a:lnTo>
                  <a:pt x="3658" y="6881"/>
                </a:lnTo>
                <a:lnTo>
                  <a:pt x="932" y="13223"/>
                </a:lnTo>
                <a:lnTo>
                  <a:pt x="621" y="15165"/>
                </a:lnTo>
                <a:lnTo>
                  <a:pt x="9648" y="61418"/>
                </a:lnTo>
                <a:lnTo>
                  <a:pt x="18087" y="108944"/>
                </a:lnTo>
                <a:lnTo>
                  <a:pt x="19034" y="152649"/>
                </a:lnTo>
                <a:lnTo>
                  <a:pt x="19755" y="198330"/>
                </a:lnTo>
                <a:lnTo>
                  <a:pt x="31410" y="245526"/>
                </a:lnTo>
                <a:lnTo>
                  <a:pt x="33586" y="268581"/>
                </a:lnTo>
                <a:lnTo>
                  <a:pt x="35388" y="278825"/>
                </a:lnTo>
                <a:lnTo>
                  <a:pt x="31933" y="309217"/>
                </a:lnTo>
                <a:lnTo>
                  <a:pt x="33713" y="315700"/>
                </a:lnTo>
                <a:lnTo>
                  <a:pt x="36151" y="320934"/>
                </a:lnTo>
                <a:lnTo>
                  <a:pt x="37715" y="331923"/>
                </a:lnTo>
                <a:lnTo>
                  <a:pt x="38024" y="344102"/>
                </a:lnTo>
                <a:lnTo>
                  <a:pt x="37343" y="345819"/>
                </a:lnTo>
                <a:lnTo>
                  <a:pt x="36185" y="346963"/>
                </a:lnTo>
                <a:lnTo>
                  <a:pt x="34706" y="347725"/>
                </a:lnTo>
                <a:lnTo>
                  <a:pt x="33721" y="348938"/>
                </a:lnTo>
                <a:lnTo>
                  <a:pt x="31772" y="355510"/>
                </a:lnTo>
                <a:lnTo>
                  <a:pt x="50800" y="3365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SMARTInkShape-4492">
            <a:extLst>
              <a:ext uri="{FF2B5EF4-FFF2-40B4-BE49-F238E27FC236}">
                <a16:creationId xmlns:a16="http://schemas.microsoft.com/office/drawing/2014/main" xmlns="" id="{1A442FE8-AF34-4625-A1F3-553875F94C4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0363200" y="5200650"/>
            <a:ext cx="50396" cy="838201"/>
          </a:xfrm>
          <a:custGeom>
            <a:avLst/>
            <a:gdLst/>
            <a:ahLst/>
            <a:cxnLst/>
            <a:rect l="0" t="0" r="0" b="0"/>
            <a:pathLst>
              <a:path w="50396" h="838201">
                <a:moveTo>
                  <a:pt x="0" y="0"/>
                </a:moveTo>
                <a:lnTo>
                  <a:pt x="0" y="0"/>
                </a:lnTo>
                <a:lnTo>
                  <a:pt x="1881" y="33846"/>
                </a:lnTo>
                <a:lnTo>
                  <a:pt x="11556" y="76322"/>
                </a:lnTo>
                <a:lnTo>
                  <a:pt x="18066" y="108843"/>
                </a:lnTo>
                <a:lnTo>
                  <a:pt x="15776" y="139817"/>
                </a:lnTo>
                <a:lnTo>
                  <a:pt x="18858" y="184157"/>
                </a:lnTo>
                <a:lnTo>
                  <a:pt x="19032" y="227718"/>
                </a:lnTo>
                <a:lnTo>
                  <a:pt x="19048" y="274396"/>
                </a:lnTo>
                <a:lnTo>
                  <a:pt x="19050" y="315632"/>
                </a:lnTo>
                <a:lnTo>
                  <a:pt x="19050" y="359959"/>
                </a:lnTo>
                <a:lnTo>
                  <a:pt x="24517" y="405772"/>
                </a:lnTo>
                <a:lnTo>
                  <a:pt x="31110" y="450813"/>
                </a:lnTo>
                <a:lnTo>
                  <a:pt x="37192" y="498277"/>
                </a:lnTo>
                <a:lnTo>
                  <a:pt x="44021" y="544335"/>
                </a:lnTo>
                <a:lnTo>
                  <a:pt x="46204" y="560159"/>
                </a:lnTo>
                <a:lnTo>
                  <a:pt x="50395" y="595138"/>
                </a:lnTo>
                <a:lnTo>
                  <a:pt x="48798" y="610960"/>
                </a:lnTo>
                <a:lnTo>
                  <a:pt x="44621" y="649622"/>
                </a:lnTo>
                <a:lnTo>
                  <a:pt x="43759" y="675199"/>
                </a:lnTo>
                <a:lnTo>
                  <a:pt x="38689" y="700615"/>
                </a:lnTo>
                <a:lnTo>
                  <a:pt x="37445" y="726017"/>
                </a:lnTo>
                <a:lnTo>
                  <a:pt x="34456" y="738717"/>
                </a:lnTo>
                <a:lnTo>
                  <a:pt x="37917" y="767116"/>
                </a:lnTo>
                <a:lnTo>
                  <a:pt x="31772" y="811906"/>
                </a:lnTo>
                <a:lnTo>
                  <a:pt x="31756" y="820375"/>
                </a:lnTo>
                <a:lnTo>
                  <a:pt x="33634" y="825104"/>
                </a:lnTo>
                <a:lnTo>
                  <a:pt x="36115" y="829557"/>
                </a:lnTo>
                <a:lnTo>
                  <a:pt x="38100" y="8382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204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24</cp:revision>
  <dcterms:created xsi:type="dcterms:W3CDTF">2019-08-29T19:54:54Z</dcterms:created>
  <dcterms:modified xsi:type="dcterms:W3CDTF">2019-10-31T21:47:11Z</dcterms:modified>
</cp:coreProperties>
</file>